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2" r:id="rId37"/>
    <p:sldId id="293" r:id="rId38"/>
    <p:sldId id="1745" r:id="rId39"/>
    <p:sldId id="1746" r:id="rId40"/>
    <p:sldId id="1747" r:id="rId41"/>
    <p:sldId id="1748" r:id="rId42"/>
    <p:sldId id="1749" r:id="rId43"/>
    <p:sldId id="1750" r:id="rId44"/>
    <p:sldId id="1751" r:id="rId45"/>
    <p:sldId id="1752" r:id="rId46"/>
    <p:sldId id="1753" r:id="rId47"/>
    <p:sldId id="1754" r:id="rId48"/>
    <p:sldId id="1755" r:id="rId49"/>
    <p:sldId id="1756" r:id="rId50"/>
    <p:sldId id="1757" r:id="rId51"/>
  </p:sldIdLst>
  <p:sldSz cx="18288000" cy="10287000"/>
  <p:notesSz cx="6858000" cy="9144000"/>
  <p:embeddedFontLst>
    <p:embeddedFont>
      <p:font typeface="Amatic SC" panose="00000500000000000000" pitchFamily="2" charset="-79"/>
      <p:regular r:id="rId53"/>
      <p:bold r:id="rId54"/>
    </p:embeddedFont>
    <p:embeddedFont>
      <p:font typeface="Arial" panose="020B0604020202020204" pitchFamily="34" charset="0"/>
      <p:regular r:id="rId55"/>
    </p:embeddedFont>
    <p:embeddedFont>
      <p:font typeface="Arial Bold" panose="020B0704020202020204" pitchFamily="34" charset="0"/>
      <p:regular r:id="rId56"/>
      <p:bold r:id="rId57"/>
    </p:embeddedFont>
    <p:embeddedFont>
      <p:font typeface="Arimo" panose="020B0604020202020204" charset="0"/>
      <p:regular r:id="rId58"/>
    </p:embeddedFont>
    <p:embeddedFont>
      <p:font typeface="Arimo Bold" panose="020B0604020202020204" charset="0"/>
      <p:regular r:id="rId59"/>
    </p:embeddedFon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Lato" panose="020F0502020204030203" pitchFamily="34" charset="0"/>
      <p:regular r:id="rId64"/>
      <p:bold r:id="rId65"/>
      <p:italic r:id="rId66"/>
      <p:boldItalic r:id="rId67"/>
    </p:embeddedFont>
    <p:embeddedFont>
      <p:font typeface="Lato Black" panose="020F0502020204030203" pitchFamily="34" charset="0"/>
      <p:bold r:id="rId68"/>
      <p:boldItalic r:id="rId69"/>
    </p:embeddedFont>
    <p:embeddedFont>
      <p:font typeface="Open Sans" panose="020B0606030504020204" pitchFamily="34" charset="0"/>
      <p:regular r:id="rId70"/>
      <p:bold r:id="rId71"/>
      <p:italic r:id="rId72"/>
      <p:boldItalic r:id="rId73"/>
    </p:embeddedFont>
    <p:embeddedFont>
      <p:font typeface="Open Sans Bold" panose="020B0806030504020204" charset="0"/>
      <p:regular r:id="rId74"/>
    </p:embeddedFont>
    <p:embeddedFont>
      <p:font typeface="Open Sans Light" panose="020B0306030504020204" pitchFamily="34" charset="0"/>
      <p:regular r:id="rId75"/>
      <p:italic r:id="rId76"/>
    </p:embeddedFont>
    <p:embeddedFont>
      <p:font typeface="Roboto Medium" panose="02000000000000000000" pitchFamily="2" charset="0"/>
      <p:regular r:id="rId77"/>
      <p:italic r:id="rId78"/>
    </p:embeddedFont>
    <p:embeddedFont>
      <p:font typeface="Source Sans Pro" panose="020B0503030403020204" pitchFamily="34" charset="0"/>
      <p:regular r:id="rId79"/>
      <p:bold r:id="rId80"/>
      <p:italic r:id="rId81"/>
      <p:boldItalic r:id="rId8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71" autoAdjust="0"/>
    <p:restoredTop sz="75862" autoAdjust="0"/>
  </p:normalViewPr>
  <p:slideViewPr>
    <p:cSldViewPr>
      <p:cViewPr varScale="1">
        <p:scale>
          <a:sx n="44" d="100"/>
          <a:sy n="44" d="100"/>
        </p:scale>
        <p:origin x="960" y="4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1.fntdata"/><Relationship Id="rId68" Type="http://schemas.openxmlformats.org/officeDocument/2006/relationships/font" Target="fonts/font16.fntdata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74" Type="http://schemas.openxmlformats.org/officeDocument/2006/relationships/font" Target="fonts/font22.fntdata"/><Relationship Id="rId79" Type="http://schemas.openxmlformats.org/officeDocument/2006/relationships/font" Target="fonts/font27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64" Type="http://schemas.openxmlformats.org/officeDocument/2006/relationships/font" Target="fonts/font12.fntdata"/><Relationship Id="rId69" Type="http://schemas.openxmlformats.org/officeDocument/2006/relationships/font" Target="fonts/font17.fntdata"/><Relationship Id="rId77" Type="http://schemas.openxmlformats.org/officeDocument/2006/relationships/font" Target="fonts/font25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20.fntdata"/><Relationship Id="rId80" Type="http://schemas.openxmlformats.org/officeDocument/2006/relationships/font" Target="fonts/font28.fntdata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7.fntdata"/><Relationship Id="rId67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font" Target="fonts/font10.fntdata"/><Relationship Id="rId70" Type="http://schemas.openxmlformats.org/officeDocument/2006/relationships/font" Target="fonts/font18.fntdata"/><Relationship Id="rId75" Type="http://schemas.openxmlformats.org/officeDocument/2006/relationships/font" Target="fonts/font23.fntdata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60" Type="http://schemas.openxmlformats.org/officeDocument/2006/relationships/font" Target="fonts/font8.fntdata"/><Relationship Id="rId65" Type="http://schemas.openxmlformats.org/officeDocument/2006/relationships/font" Target="fonts/font13.fntdata"/><Relationship Id="rId73" Type="http://schemas.openxmlformats.org/officeDocument/2006/relationships/font" Target="fonts/font21.fntdata"/><Relationship Id="rId78" Type="http://schemas.openxmlformats.org/officeDocument/2006/relationships/font" Target="fonts/font26.fntdata"/><Relationship Id="rId81" Type="http://schemas.openxmlformats.org/officeDocument/2006/relationships/font" Target="fonts/font29.fntdata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76" Type="http://schemas.openxmlformats.org/officeDocument/2006/relationships/font" Target="fonts/font24.fntdata"/><Relationship Id="rId7" Type="http://schemas.openxmlformats.org/officeDocument/2006/relationships/slide" Target="slides/slide6.xml"/><Relationship Id="rId71" Type="http://schemas.openxmlformats.org/officeDocument/2006/relationships/font" Target="fonts/font19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4.fntdata"/><Relationship Id="rId61" Type="http://schemas.openxmlformats.org/officeDocument/2006/relationships/font" Target="fonts/font9.fntdata"/><Relationship Id="rId82" Type="http://schemas.openxmlformats.org/officeDocument/2006/relationships/font" Target="fonts/font3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23.12.2023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6145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84308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90857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29308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79288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0744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76028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19277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33395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2873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529885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161636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53940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515227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19521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0216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35066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77568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63901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sv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6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sv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svg"/><Relationship Id="rId5" Type="http://schemas.openxmlformats.org/officeDocument/2006/relationships/image" Target="../media/image64.png"/><Relationship Id="rId4" Type="http://schemas.openxmlformats.org/officeDocument/2006/relationships/image" Target="../media/image63.svg"/><Relationship Id="rId9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13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75.svg"/><Relationship Id="rId5" Type="http://schemas.openxmlformats.org/officeDocument/2006/relationships/image" Target="../media/image69.sv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sv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svg"/><Relationship Id="rId11" Type="http://schemas.openxmlformats.org/officeDocument/2006/relationships/image" Target="../media/image84.png"/><Relationship Id="rId5" Type="http://schemas.openxmlformats.org/officeDocument/2006/relationships/image" Target="../media/image78.png"/><Relationship Id="rId10" Type="http://schemas.openxmlformats.org/officeDocument/2006/relationships/image" Target="../media/image83.svg"/><Relationship Id="rId4" Type="http://schemas.openxmlformats.org/officeDocument/2006/relationships/image" Target="../media/image77.svg"/><Relationship Id="rId9" Type="http://schemas.openxmlformats.org/officeDocument/2006/relationships/image" Target="../media/image8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13.pn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8.svg"/><Relationship Id="rId10" Type="http://schemas.openxmlformats.org/officeDocument/2006/relationships/image" Target="../media/image92.png"/><Relationship Id="rId4" Type="http://schemas.openxmlformats.org/officeDocument/2006/relationships/image" Target="../media/image87.png"/><Relationship Id="rId9" Type="http://schemas.openxmlformats.org/officeDocument/2006/relationships/image" Target="../media/image9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svg"/><Relationship Id="rId3" Type="http://schemas.openxmlformats.org/officeDocument/2006/relationships/image" Target="../media/image93.jpeg"/><Relationship Id="rId7" Type="http://schemas.openxmlformats.org/officeDocument/2006/relationships/image" Target="../media/image97.png"/><Relationship Id="rId12" Type="http://schemas.openxmlformats.org/officeDocument/2006/relationships/image" Target="../media/image102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svg"/><Relationship Id="rId11" Type="http://schemas.openxmlformats.org/officeDocument/2006/relationships/image" Target="../media/image101.png"/><Relationship Id="rId5" Type="http://schemas.openxmlformats.org/officeDocument/2006/relationships/image" Target="../media/image95.png"/><Relationship Id="rId10" Type="http://schemas.openxmlformats.org/officeDocument/2006/relationships/image" Target="../media/image100.svg"/><Relationship Id="rId4" Type="http://schemas.openxmlformats.org/officeDocument/2006/relationships/image" Target="../media/image94.jpeg"/><Relationship Id="rId9" Type="http://schemas.openxmlformats.org/officeDocument/2006/relationships/image" Target="../media/image9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3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13" Type="http://schemas.openxmlformats.org/officeDocument/2006/relationships/image" Target="../media/image113.svg"/><Relationship Id="rId3" Type="http://schemas.openxmlformats.org/officeDocument/2006/relationships/image" Target="../media/image13.png"/><Relationship Id="rId7" Type="http://schemas.openxmlformats.org/officeDocument/2006/relationships/image" Target="../media/image107.svg"/><Relationship Id="rId12" Type="http://schemas.openxmlformats.org/officeDocument/2006/relationships/image" Target="../media/image1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png"/><Relationship Id="rId11" Type="http://schemas.openxmlformats.org/officeDocument/2006/relationships/image" Target="../media/image111.svg"/><Relationship Id="rId5" Type="http://schemas.openxmlformats.org/officeDocument/2006/relationships/image" Target="../media/image105.svg"/><Relationship Id="rId10" Type="http://schemas.openxmlformats.org/officeDocument/2006/relationships/image" Target="../media/image110.png"/><Relationship Id="rId4" Type="http://schemas.openxmlformats.org/officeDocument/2006/relationships/image" Target="../media/image104.png"/><Relationship Id="rId9" Type="http://schemas.openxmlformats.org/officeDocument/2006/relationships/image" Target="../media/image109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13" Type="http://schemas.openxmlformats.org/officeDocument/2006/relationships/image" Target="../media/image129.svg"/><Relationship Id="rId18" Type="http://schemas.openxmlformats.org/officeDocument/2006/relationships/image" Target="../media/image134.png"/><Relationship Id="rId3" Type="http://schemas.openxmlformats.org/officeDocument/2006/relationships/image" Target="../media/image13.png"/><Relationship Id="rId21" Type="http://schemas.openxmlformats.org/officeDocument/2006/relationships/image" Target="../media/image137.svg"/><Relationship Id="rId7" Type="http://schemas.openxmlformats.org/officeDocument/2006/relationships/image" Target="../media/image123.svg"/><Relationship Id="rId12" Type="http://schemas.openxmlformats.org/officeDocument/2006/relationships/image" Target="../media/image128.png"/><Relationship Id="rId17" Type="http://schemas.openxmlformats.org/officeDocument/2006/relationships/image" Target="../media/image133.sv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132.png"/><Relationship Id="rId20" Type="http://schemas.openxmlformats.org/officeDocument/2006/relationships/image" Target="../media/image1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png"/><Relationship Id="rId11" Type="http://schemas.openxmlformats.org/officeDocument/2006/relationships/image" Target="../media/image127.svg"/><Relationship Id="rId5" Type="http://schemas.openxmlformats.org/officeDocument/2006/relationships/image" Target="../media/image121.svg"/><Relationship Id="rId15" Type="http://schemas.openxmlformats.org/officeDocument/2006/relationships/image" Target="../media/image131.svg"/><Relationship Id="rId10" Type="http://schemas.openxmlformats.org/officeDocument/2006/relationships/image" Target="../media/image126.png"/><Relationship Id="rId19" Type="http://schemas.openxmlformats.org/officeDocument/2006/relationships/image" Target="../media/image135.svg"/><Relationship Id="rId4" Type="http://schemas.openxmlformats.org/officeDocument/2006/relationships/image" Target="../media/image120.png"/><Relationship Id="rId9" Type="http://schemas.openxmlformats.org/officeDocument/2006/relationships/image" Target="../media/image125.svg"/><Relationship Id="rId14" Type="http://schemas.openxmlformats.org/officeDocument/2006/relationships/image" Target="../media/image130.png"/><Relationship Id="rId22" Type="http://schemas.openxmlformats.org/officeDocument/2006/relationships/image" Target="../media/image1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3" Type="http://schemas.openxmlformats.org/officeDocument/2006/relationships/image" Target="../media/image13.png"/><Relationship Id="rId7" Type="http://schemas.openxmlformats.org/officeDocument/2006/relationships/image" Target="../media/image143.svg"/><Relationship Id="rId12" Type="http://schemas.openxmlformats.org/officeDocument/2006/relationships/image" Target="../media/image14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2.png"/><Relationship Id="rId11" Type="http://schemas.openxmlformats.org/officeDocument/2006/relationships/image" Target="../media/image147.svg"/><Relationship Id="rId5" Type="http://schemas.openxmlformats.org/officeDocument/2006/relationships/image" Target="../media/image141.svg"/><Relationship Id="rId10" Type="http://schemas.openxmlformats.org/officeDocument/2006/relationships/image" Target="../media/image146.png"/><Relationship Id="rId4" Type="http://schemas.openxmlformats.org/officeDocument/2006/relationships/image" Target="../media/image140.png"/><Relationship Id="rId9" Type="http://schemas.openxmlformats.org/officeDocument/2006/relationships/image" Target="../media/image145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sv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sv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svg"/><Relationship Id="rId14" Type="http://schemas.openxmlformats.org/officeDocument/2006/relationships/image" Target="../media/image2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3.png"/><Relationship Id="rId5" Type="http://schemas.openxmlformats.org/officeDocument/2006/relationships/image" Target="../media/image152.png"/><Relationship Id="rId4" Type="http://schemas.openxmlformats.org/officeDocument/2006/relationships/image" Target="../media/image151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7" Type="http://schemas.openxmlformats.org/officeDocument/2006/relationships/image" Target="../media/image3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7.svg"/><Relationship Id="rId5" Type="http://schemas.openxmlformats.org/officeDocument/2006/relationships/image" Target="../media/image156.png"/><Relationship Id="rId4" Type="http://schemas.openxmlformats.org/officeDocument/2006/relationships/image" Target="../media/image155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7" Type="http://schemas.openxmlformats.org/officeDocument/2006/relationships/image" Target="../media/image161.sv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0.png"/><Relationship Id="rId5" Type="http://schemas.openxmlformats.org/officeDocument/2006/relationships/image" Target="../media/image159.jpeg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3.png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5.png"/><Relationship Id="rId4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0.png"/><Relationship Id="rId4" Type="http://schemas.openxmlformats.org/officeDocument/2006/relationships/image" Target="../media/image169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png"/><Relationship Id="rId3" Type="http://schemas.openxmlformats.org/officeDocument/2006/relationships/image" Target="../media/image164.jpeg"/><Relationship Id="rId7" Type="http://schemas.openxmlformats.org/officeDocument/2006/relationships/image" Target="../media/image174.sv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3.png"/><Relationship Id="rId5" Type="http://schemas.openxmlformats.org/officeDocument/2006/relationships/image" Target="../media/image172.svg"/><Relationship Id="rId10" Type="http://schemas.openxmlformats.org/officeDocument/2006/relationships/image" Target="../media/image177.png"/><Relationship Id="rId4" Type="http://schemas.openxmlformats.org/officeDocument/2006/relationships/image" Target="../media/image171.png"/><Relationship Id="rId9" Type="http://schemas.openxmlformats.org/officeDocument/2006/relationships/image" Target="../media/image17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3.png"/><Relationship Id="rId7" Type="http://schemas.openxmlformats.org/officeDocument/2006/relationships/image" Target="../media/image34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13" Type="http://schemas.openxmlformats.org/officeDocument/2006/relationships/image" Target="../media/image46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sv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svg"/><Relationship Id="rId4" Type="http://schemas.openxmlformats.org/officeDocument/2006/relationships/image" Target="../media/image37.svg"/><Relationship Id="rId9" Type="http://schemas.openxmlformats.org/officeDocument/2006/relationships/image" Target="../media/image42.svg"/><Relationship Id="rId14" Type="http://schemas.openxmlformats.org/officeDocument/2006/relationships/image" Target="../media/image4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13.png"/><Relationship Id="rId7" Type="http://schemas.openxmlformats.org/officeDocument/2006/relationships/image" Target="../media/image53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sv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0" y="4340018"/>
            <a:ext cx="18288000" cy="5202056"/>
            <a:chOff x="0" y="0"/>
            <a:chExt cx="24384000" cy="693607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4384000" cy="6936105"/>
            </a:xfrm>
            <a:custGeom>
              <a:avLst/>
              <a:gdLst/>
              <a:ahLst/>
              <a:cxnLst/>
              <a:rect l="l" t="t" r="r" b="b"/>
              <a:pathLst>
                <a:path w="24384000" h="6936105">
                  <a:moveTo>
                    <a:pt x="0" y="0"/>
                  </a:moveTo>
                  <a:lnTo>
                    <a:pt x="24384000" y="0"/>
                  </a:lnTo>
                  <a:lnTo>
                    <a:pt x="24384000" y="6936105"/>
                  </a:lnTo>
                  <a:lnTo>
                    <a:pt x="0" y="6936105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0" y="6399868"/>
            <a:ext cx="18288000" cy="3908234"/>
          </a:xfrm>
          <a:custGeom>
            <a:avLst/>
            <a:gdLst/>
            <a:ahLst/>
            <a:cxnLst/>
            <a:rect l="l" t="t" r="r" b="b"/>
            <a:pathLst>
              <a:path w="18288000" h="3908234">
                <a:moveTo>
                  <a:pt x="0" y="0"/>
                </a:moveTo>
                <a:lnTo>
                  <a:pt x="18288000" y="0"/>
                </a:lnTo>
                <a:lnTo>
                  <a:pt x="18288000" y="3908234"/>
                </a:lnTo>
                <a:lnTo>
                  <a:pt x="0" y="39082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211817"/>
            </a:stretch>
          </a:blipFill>
        </p:spPr>
      </p:sp>
      <p:grpSp>
        <p:nvGrpSpPr>
          <p:cNvPr id="8" name="Group 8"/>
          <p:cNvGrpSpPr/>
          <p:nvPr/>
        </p:nvGrpSpPr>
        <p:grpSpPr>
          <a:xfrm rot="-5400000">
            <a:off x="10935393" y="2939380"/>
            <a:ext cx="4408794" cy="10328645"/>
            <a:chOff x="0" y="0"/>
            <a:chExt cx="5878392" cy="13771526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878449" cy="13771499"/>
            </a:xfrm>
            <a:custGeom>
              <a:avLst/>
              <a:gdLst/>
              <a:ahLst/>
              <a:cxnLst/>
              <a:rect l="l" t="t" r="r" b="b"/>
              <a:pathLst>
                <a:path w="5878449" h="13771499">
                  <a:moveTo>
                    <a:pt x="0" y="13771499"/>
                  </a:moveTo>
                  <a:lnTo>
                    <a:pt x="0" y="0"/>
                  </a:lnTo>
                  <a:lnTo>
                    <a:pt x="5878449" y="1377149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1040564" y="4340143"/>
            <a:ext cx="11675105" cy="124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9720"/>
              </a:lnSpc>
            </a:pPr>
            <a:r>
              <a:rPr lang="fa-IR" sz="8100" dirty="0">
                <a:solidFill>
                  <a:srgbClr val="FFFFFF"/>
                </a:solidFill>
                <a:latin typeface="Arimo"/>
                <a:cs typeface="B Nazanin" panose="00000700000000000000" pitchFamily="2" charset="-78"/>
              </a:rPr>
              <a:t>قالب پاورپوینت کشاورزی</a:t>
            </a:r>
            <a:endParaRPr lang="en-US" sz="8100" dirty="0">
              <a:solidFill>
                <a:srgbClr val="FFFFFF"/>
              </a:solidFill>
              <a:latin typeface="Arimo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102547" y="5844533"/>
            <a:ext cx="6934903" cy="5514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143" dirty="0">
                <a:solidFill>
                  <a:srgbClr val="FFC000"/>
                </a:solidFill>
                <a:latin typeface="Open Sans"/>
                <a:cs typeface="B Nazanin" panose="00000700000000000000" pitchFamily="2" charset="-78"/>
              </a:rPr>
              <a:t>زیرنویس ارائه خود را وارد کنید</a:t>
            </a:r>
            <a:endParaRPr lang="en-US" sz="3600" spc="-143" dirty="0">
              <a:solidFill>
                <a:srgbClr val="FFC000"/>
              </a:solidFill>
              <a:latin typeface="Open Sans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80100" y="-668977"/>
            <a:ext cx="14907650" cy="38635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5820"/>
              </a:lnSpc>
            </a:pPr>
            <a:r>
              <a:rPr lang="fa-IR" sz="10000" dirty="0">
                <a:solidFill>
                  <a:srgbClr val="5C9752"/>
                </a:solidFill>
                <a:latin typeface="Arimo"/>
                <a:cs typeface="B Nazanin" panose="00000700000000000000" pitchFamily="2" charset="-78"/>
              </a:rPr>
              <a:t>تم : محصولات زراعی</a:t>
            </a:r>
            <a:endParaRPr lang="en-US" sz="10000" dirty="0">
              <a:solidFill>
                <a:srgbClr val="5C9752"/>
              </a:solidFill>
              <a:latin typeface="Arimo"/>
              <a:cs typeface="B Nazanin" panose="000007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6936402" y="163832"/>
            <a:ext cx="1092701" cy="918040"/>
          </a:xfrm>
          <a:custGeom>
            <a:avLst/>
            <a:gdLst/>
            <a:ahLst/>
            <a:cxnLst/>
            <a:rect l="l" t="t" r="r" b="b"/>
            <a:pathLst>
              <a:path w="1092701" h="918040">
                <a:moveTo>
                  <a:pt x="0" y="0"/>
                </a:moveTo>
                <a:lnTo>
                  <a:pt x="1092701" y="0"/>
                </a:lnTo>
                <a:lnTo>
                  <a:pt x="1092701" y="918040"/>
                </a:lnTo>
                <a:lnTo>
                  <a:pt x="0" y="9180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8989256" y="5899306"/>
            <a:ext cx="9377014" cy="4406754"/>
          </a:xfrm>
          <a:custGeom>
            <a:avLst/>
            <a:gdLst/>
            <a:ahLst/>
            <a:cxnLst/>
            <a:rect l="l" t="t" r="r" b="b"/>
            <a:pathLst>
              <a:path w="9377014" h="4406754">
                <a:moveTo>
                  <a:pt x="0" y="0"/>
                </a:moveTo>
                <a:lnTo>
                  <a:pt x="9377014" y="0"/>
                </a:lnTo>
                <a:lnTo>
                  <a:pt x="9377014" y="4406754"/>
                </a:lnTo>
                <a:lnTo>
                  <a:pt x="0" y="440675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3632" t="-32649" b="-860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135204" y="8433126"/>
            <a:ext cx="4308991" cy="1874976"/>
          </a:xfrm>
          <a:custGeom>
            <a:avLst/>
            <a:gdLst/>
            <a:ahLst/>
            <a:cxnLst/>
            <a:rect l="l" t="t" r="r" b="b"/>
            <a:pathLst>
              <a:path w="4308991" h="1874976">
                <a:moveTo>
                  <a:pt x="0" y="0"/>
                </a:moveTo>
                <a:lnTo>
                  <a:pt x="4308992" y="0"/>
                </a:lnTo>
                <a:lnTo>
                  <a:pt x="4308992" y="1874976"/>
                </a:lnTo>
                <a:lnTo>
                  <a:pt x="0" y="187497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7587274" y="9558404"/>
            <a:ext cx="634645" cy="634645"/>
          </a:xfrm>
          <a:custGeom>
            <a:avLst/>
            <a:gdLst/>
            <a:ahLst/>
            <a:cxnLst/>
            <a:rect l="l" t="t" r="r" b="b"/>
            <a:pathLst>
              <a:path w="634645" h="634645">
                <a:moveTo>
                  <a:pt x="0" y="0"/>
                </a:moveTo>
                <a:lnTo>
                  <a:pt x="634645" y="0"/>
                </a:lnTo>
                <a:lnTo>
                  <a:pt x="634645" y="634645"/>
                </a:lnTo>
                <a:lnTo>
                  <a:pt x="0" y="63464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280100" y="159357"/>
            <a:ext cx="2158300" cy="3489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en-US" sz="2400" dirty="0">
                <a:solidFill>
                  <a:srgbClr val="5C9752"/>
                </a:solidFill>
                <a:latin typeface="Arial Bold"/>
                <a:cs typeface="B Nazanin" panose="00000700000000000000" pitchFamily="2" charset="-78"/>
              </a:rPr>
              <a:t>20begir.com</a:t>
            </a:r>
          </a:p>
        </p:txBody>
      </p:sp>
      <p:sp>
        <p:nvSpPr>
          <p:cNvPr id="18" name="AutoShape 18"/>
          <p:cNvSpPr/>
          <p:nvPr/>
        </p:nvSpPr>
        <p:spPr>
          <a:xfrm rot="24531">
            <a:off x="-57384" y="4302933"/>
            <a:ext cx="18402769" cy="0"/>
          </a:xfrm>
          <a:prstGeom prst="line">
            <a:avLst/>
          </a:prstGeom>
          <a:ln w="57150" cap="rnd">
            <a:solidFill>
              <a:srgbClr val="FFFF00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54667"/>
            <a:ext cx="18288000" cy="10287000"/>
            <a:chOff x="0" y="0"/>
            <a:chExt cx="24384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-9525" y="9842950"/>
            <a:ext cx="11186286" cy="453573"/>
            <a:chOff x="0" y="0"/>
            <a:chExt cx="14915048" cy="604764"/>
          </a:xfrm>
        </p:grpSpPr>
        <p:sp>
          <p:nvSpPr>
            <p:cNvPr id="6" name="Freeform 6"/>
            <p:cNvSpPr/>
            <p:nvPr/>
          </p:nvSpPr>
          <p:spPr>
            <a:xfrm>
              <a:off x="12700" y="12700"/>
              <a:ext cx="14889607" cy="579374"/>
            </a:xfrm>
            <a:custGeom>
              <a:avLst/>
              <a:gdLst/>
              <a:ahLst/>
              <a:cxnLst/>
              <a:rect l="l" t="t" r="r" b="b"/>
              <a:pathLst>
                <a:path w="14889607" h="579374">
                  <a:moveTo>
                    <a:pt x="0" y="0"/>
                  </a:moveTo>
                  <a:lnTo>
                    <a:pt x="14889607" y="0"/>
                  </a:lnTo>
                  <a:lnTo>
                    <a:pt x="14889607" y="579374"/>
                  </a:lnTo>
                  <a:lnTo>
                    <a:pt x="0" y="579374"/>
                  </a:lnTo>
                  <a:close/>
                </a:path>
              </a:pathLst>
            </a:custGeom>
            <a:solidFill>
              <a:srgbClr val="B9600C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14915007" cy="604774"/>
            </a:xfrm>
            <a:custGeom>
              <a:avLst/>
              <a:gdLst/>
              <a:ahLst/>
              <a:cxnLst/>
              <a:rect l="l" t="t" r="r" b="b"/>
              <a:pathLst>
                <a:path w="14915007" h="604774">
                  <a:moveTo>
                    <a:pt x="12700" y="0"/>
                  </a:moveTo>
                  <a:lnTo>
                    <a:pt x="14902307" y="0"/>
                  </a:lnTo>
                  <a:cubicBezTo>
                    <a:pt x="14909293" y="0"/>
                    <a:pt x="14915007" y="5715"/>
                    <a:pt x="14915007" y="12700"/>
                  </a:cubicBezTo>
                  <a:lnTo>
                    <a:pt x="14915007" y="592074"/>
                  </a:lnTo>
                  <a:cubicBezTo>
                    <a:pt x="14915007" y="599059"/>
                    <a:pt x="14909293" y="604774"/>
                    <a:pt x="14902307" y="604774"/>
                  </a:cubicBezTo>
                  <a:lnTo>
                    <a:pt x="12700" y="604774"/>
                  </a:lnTo>
                  <a:cubicBezTo>
                    <a:pt x="5715" y="604774"/>
                    <a:pt x="0" y="599059"/>
                    <a:pt x="0" y="592074"/>
                  </a:cubicBezTo>
                  <a:lnTo>
                    <a:pt x="0" y="12700"/>
                  </a:lnTo>
                  <a:cubicBezTo>
                    <a:pt x="0" y="5715"/>
                    <a:pt x="5715" y="0"/>
                    <a:pt x="12700" y="0"/>
                  </a:cubicBezTo>
                  <a:moveTo>
                    <a:pt x="12700" y="25400"/>
                  </a:moveTo>
                  <a:lnTo>
                    <a:pt x="12700" y="12700"/>
                  </a:lnTo>
                  <a:lnTo>
                    <a:pt x="25400" y="12700"/>
                  </a:lnTo>
                  <a:lnTo>
                    <a:pt x="25400" y="592074"/>
                  </a:lnTo>
                  <a:lnTo>
                    <a:pt x="12700" y="592074"/>
                  </a:lnTo>
                  <a:lnTo>
                    <a:pt x="12700" y="579374"/>
                  </a:lnTo>
                  <a:lnTo>
                    <a:pt x="14902307" y="579374"/>
                  </a:lnTo>
                  <a:lnTo>
                    <a:pt x="14902307" y="592074"/>
                  </a:lnTo>
                  <a:lnTo>
                    <a:pt x="14889607" y="592074"/>
                  </a:lnTo>
                  <a:lnTo>
                    <a:pt x="14889607" y="12700"/>
                  </a:lnTo>
                  <a:lnTo>
                    <a:pt x="14902307" y="12700"/>
                  </a:lnTo>
                  <a:lnTo>
                    <a:pt x="14902307" y="25400"/>
                  </a:lnTo>
                  <a:lnTo>
                    <a:pt x="12700" y="25400"/>
                  </a:lnTo>
                  <a:close/>
                </a:path>
              </a:pathLst>
            </a:custGeom>
            <a:solidFill>
              <a:srgbClr val="B68F69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1727410" y="1074759"/>
            <a:ext cx="6055058" cy="6347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30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لورم خودش دردناک است</a:t>
            </a:r>
            <a:endParaRPr lang="en-US" sz="30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727410" y="452071"/>
            <a:ext cx="6055058" cy="888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4200" dirty="0">
                <a:solidFill>
                  <a:srgbClr val="B9600C"/>
                </a:solidFill>
                <a:latin typeface="Arial Bold"/>
                <a:cs typeface="B Nazanin" panose="00000400000000000000" pitchFamily="2" charset="-78"/>
              </a:rPr>
              <a:t>اسلاید عالی</a:t>
            </a:r>
            <a:endParaRPr lang="en-US" sz="4200" dirty="0">
              <a:solidFill>
                <a:srgbClr val="B9600C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630186" y="1715998"/>
            <a:ext cx="4152282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sz="18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175568" y="7950757"/>
            <a:ext cx="4672510" cy="571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00" dirty="0">
                <a:solidFill>
                  <a:srgbClr val="B9600C"/>
                </a:solidFill>
                <a:latin typeface="Arial"/>
                <a:cs typeface="B Nazanin" panose="00000400000000000000" pitchFamily="2" charset="-78"/>
              </a:rPr>
              <a:t>ارائه نمونه کارها ساده</a:t>
            </a:r>
            <a:endParaRPr lang="en-US" sz="2700" dirty="0">
              <a:solidFill>
                <a:srgbClr val="B9600C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224370" y="8445878"/>
            <a:ext cx="3623708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980399" y="6629875"/>
            <a:ext cx="4672510" cy="571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00" dirty="0">
                <a:solidFill>
                  <a:srgbClr val="B9600C"/>
                </a:solidFill>
                <a:latin typeface="Arial"/>
                <a:cs typeface="B Nazanin" panose="00000400000000000000" pitchFamily="2" charset="-78"/>
              </a:rPr>
              <a:t>نمونه کارها ساده</a:t>
            </a:r>
            <a:endParaRPr lang="en-US" sz="2700" dirty="0">
              <a:solidFill>
                <a:srgbClr val="B9600C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3029202" y="7048806"/>
            <a:ext cx="3623708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160328" y="5198167"/>
            <a:ext cx="4672510" cy="571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00" dirty="0">
                <a:solidFill>
                  <a:srgbClr val="B9600C"/>
                </a:solidFill>
                <a:latin typeface="Arial"/>
                <a:cs typeface="B Nazanin" panose="00000400000000000000" pitchFamily="2" charset="-78"/>
              </a:rPr>
              <a:t>نمونه کارها ساده</a:t>
            </a:r>
            <a:endParaRPr lang="en-US" sz="2700" dirty="0">
              <a:solidFill>
                <a:srgbClr val="B9600C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7209130" y="5612754"/>
            <a:ext cx="3623707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017675" y="3790353"/>
            <a:ext cx="4672510" cy="571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00" dirty="0">
                <a:solidFill>
                  <a:srgbClr val="B9600C"/>
                </a:solidFill>
                <a:latin typeface="Arial"/>
                <a:cs typeface="B Nazanin" panose="00000400000000000000" pitchFamily="2" charset="-78"/>
              </a:rPr>
              <a:t>ارائه نمونه کارها ساده</a:t>
            </a:r>
            <a:endParaRPr lang="en-US" sz="2700" dirty="0">
              <a:solidFill>
                <a:srgbClr val="B9600C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066478" y="4213626"/>
            <a:ext cx="3623708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16558014" y="192916"/>
            <a:ext cx="1534636" cy="1083990"/>
          </a:xfrm>
          <a:custGeom>
            <a:avLst/>
            <a:gdLst/>
            <a:ahLst/>
            <a:cxnLst/>
            <a:rect l="l" t="t" r="r" b="b"/>
            <a:pathLst>
              <a:path w="1534636" h="1083990">
                <a:moveTo>
                  <a:pt x="0" y="0"/>
                </a:moveTo>
                <a:lnTo>
                  <a:pt x="1534636" y="0"/>
                </a:lnTo>
                <a:lnTo>
                  <a:pt x="1534636" y="1083991"/>
                </a:lnTo>
                <a:lnTo>
                  <a:pt x="0" y="10839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1167236" y="6372488"/>
            <a:ext cx="7138126" cy="3931875"/>
          </a:xfrm>
          <a:custGeom>
            <a:avLst/>
            <a:gdLst/>
            <a:ahLst/>
            <a:cxnLst/>
            <a:rect l="l" t="t" r="r" b="b"/>
            <a:pathLst>
              <a:path w="7138126" h="3931875">
                <a:moveTo>
                  <a:pt x="0" y="0"/>
                </a:moveTo>
                <a:lnTo>
                  <a:pt x="7138126" y="0"/>
                </a:lnTo>
                <a:lnTo>
                  <a:pt x="7138126" y="3931874"/>
                </a:lnTo>
                <a:lnTo>
                  <a:pt x="0" y="393187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5" r="-95"/>
            </a:stretch>
          </a:blipFill>
        </p:spPr>
      </p:sp>
      <p:sp>
        <p:nvSpPr>
          <p:cNvPr id="6" name="TextBox 6"/>
          <p:cNvSpPr txBox="1"/>
          <p:nvPr/>
        </p:nvSpPr>
        <p:spPr>
          <a:xfrm rot="10800000" flipV="1">
            <a:off x="228600" y="1584495"/>
            <a:ext cx="5593676" cy="27015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dirty="0">
                <a:solidFill>
                  <a:srgbClr val="00B0F0"/>
                </a:solidFill>
                <a:latin typeface="Arial"/>
                <a:cs typeface="B Nazanin" panose="00000400000000000000" pitchFamily="2" charset="-78"/>
              </a:rPr>
              <a:t>من امیدوارم و معتقدم که این الگو زمان، پول و اعتبار شما را جلب کند. تغییر رنگ، عکس و متن آسان است. ارائه پاورپوینت مدرنی را دریافت کنید که به زیبایی طراحی شده است. ارائه پاورپوینت مدرنی را دریافت کنید که به زیبایی طراحی شده است.</a:t>
            </a:r>
            <a:endParaRPr lang="en-US" sz="2400" dirty="0">
              <a:solidFill>
                <a:srgbClr val="00B0F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352800" y="323850"/>
            <a:ext cx="9175076" cy="936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28"/>
              </a:lnSpc>
            </a:pPr>
            <a:r>
              <a:rPr lang="fa-IR" sz="66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نمونه کارها</a:t>
            </a:r>
            <a:endParaRPr lang="en-US" sz="66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76734" y="488309"/>
            <a:ext cx="17176916" cy="1713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81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3941282" y="4842165"/>
            <a:ext cx="9742631" cy="4653603"/>
          </a:xfrm>
          <a:custGeom>
            <a:avLst/>
            <a:gdLst/>
            <a:ahLst/>
            <a:cxnLst/>
            <a:rect l="l" t="t" r="r" b="b"/>
            <a:pathLst>
              <a:path w="9742631" h="4653603">
                <a:moveTo>
                  <a:pt x="0" y="0"/>
                </a:moveTo>
                <a:lnTo>
                  <a:pt x="9742630" y="0"/>
                </a:lnTo>
                <a:lnTo>
                  <a:pt x="9742630" y="4653603"/>
                </a:lnTo>
                <a:lnTo>
                  <a:pt x="0" y="46536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9766099" y="3482441"/>
            <a:ext cx="6869910" cy="592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740739" y="4059765"/>
            <a:ext cx="6869910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0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677393" y="3482441"/>
            <a:ext cx="6869910" cy="592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677393" y="4059765"/>
            <a:ext cx="6869910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0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531920" y="5231152"/>
            <a:ext cx="3218803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4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14546" y="5778305"/>
            <a:ext cx="3736177" cy="13465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0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391845" y="5170529"/>
            <a:ext cx="3218804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4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4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267134" y="5742480"/>
            <a:ext cx="4006320" cy="13465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0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2322063" y="189304"/>
            <a:ext cx="5264252" cy="9908380"/>
            <a:chOff x="0" y="0"/>
            <a:chExt cx="7019002" cy="1321117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019036" cy="13211175"/>
            </a:xfrm>
            <a:custGeom>
              <a:avLst/>
              <a:gdLst/>
              <a:ahLst/>
              <a:cxnLst/>
              <a:rect l="l" t="t" r="r" b="b"/>
              <a:pathLst>
                <a:path w="7019036" h="13211175">
                  <a:moveTo>
                    <a:pt x="3509518" y="0"/>
                  </a:moveTo>
                  <a:cubicBezTo>
                    <a:pt x="5447792" y="0"/>
                    <a:pt x="7019036" y="1571244"/>
                    <a:pt x="7019036" y="3509518"/>
                  </a:cubicBezTo>
                  <a:lnTo>
                    <a:pt x="7019036" y="13211175"/>
                  </a:lnTo>
                  <a:lnTo>
                    <a:pt x="0" y="13211175"/>
                  </a:lnTo>
                  <a:lnTo>
                    <a:pt x="0" y="3509518"/>
                  </a:lnTo>
                  <a:cubicBezTo>
                    <a:pt x="0" y="1571244"/>
                    <a:pt x="1571244" y="0"/>
                    <a:pt x="3509518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" name="Group 4"/>
          <p:cNvGrpSpPr/>
          <p:nvPr/>
        </p:nvGrpSpPr>
        <p:grpSpPr>
          <a:xfrm rot="5400000">
            <a:off x="2373681" y="282173"/>
            <a:ext cx="4975276" cy="9722646"/>
            <a:chOff x="0" y="0"/>
            <a:chExt cx="6633702" cy="1296352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633718" cy="12963526"/>
            </a:xfrm>
            <a:custGeom>
              <a:avLst/>
              <a:gdLst/>
              <a:ahLst/>
              <a:cxnLst/>
              <a:rect l="l" t="t" r="r" b="b"/>
              <a:pathLst>
                <a:path w="6633718" h="12963526">
                  <a:moveTo>
                    <a:pt x="3316859" y="0"/>
                  </a:moveTo>
                  <a:cubicBezTo>
                    <a:pt x="5148707" y="0"/>
                    <a:pt x="6633718" y="1485011"/>
                    <a:pt x="6633718" y="3316859"/>
                  </a:cubicBezTo>
                  <a:lnTo>
                    <a:pt x="6633718" y="12963526"/>
                  </a:lnTo>
                  <a:lnTo>
                    <a:pt x="0" y="12963526"/>
                  </a:lnTo>
                  <a:lnTo>
                    <a:pt x="0" y="3316859"/>
                  </a:lnTo>
                  <a:cubicBezTo>
                    <a:pt x="0" y="1485011"/>
                    <a:pt x="1485011" y="0"/>
                    <a:pt x="331685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" name="Group 6"/>
          <p:cNvGrpSpPr/>
          <p:nvPr/>
        </p:nvGrpSpPr>
        <p:grpSpPr>
          <a:xfrm rot="5400000">
            <a:off x="2432447" y="367902"/>
            <a:ext cx="4686297" cy="9551194"/>
            <a:chOff x="0" y="0"/>
            <a:chExt cx="6248396" cy="1273492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248400" cy="12734925"/>
            </a:xfrm>
            <a:custGeom>
              <a:avLst/>
              <a:gdLst/>
              <a:ahLst/>
              <a:cxnLst/>
              <a:rect l="l" t="t" r="r" b="b"/>
              <a:pathLst>
                <a:path w="6248400" h="12734925">
                  <a:moveTo>
                    <a:pt x="3124200" y="0"/>
                  </a:moveTo>
                  <a:cubicBezTo>
                    <a:pt x="4849622" y="0"/>
                    <a:pt x="6248400" y="1398778"/>
                    <a:pt x="6248400" y="3124200"/>
                  </a:cubicBezTo>
                  <a:lnTo>
                    <a:pt x="6248400" y="12734925"/>
                  </a:lnTo>
                  <a:lnTo>
                    <a:pt x="0" y="12734925"/>
                  </a:lnTo>
                  <a:lnTo>
                    <a:pt x="0" y="3124200"/>
                  </a:lnTo>
                  <a:cubicBezTo>
                    <a:pt x="0" y="1398778"/>
                    <a:pt x="1398778" y="0"/>
                    <a:pt x="3124200" y="0"/>
                  </a:cubicBez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8" name="Freeform 8"/>
          <p:cNvSpPr/>
          <p:nvPr/>
        </p:nvSpPr>
        <p:spPr>
          <a:xfrm rot="2204604">
            <a:off x="16581573" y="300889"/>
            <a:ext cx="1534636" cy="1083990"/>
          </a:xfrm>
          <a:custGeom>
            <a:avLst/>
            <a:gdLst/>
            <a:ahLst/>
            <a:cxnLst/>
            <a:rect l="l" t="t" r="r" b="b"/>
            <a:pathLst>
              <a:path w="1534636" h="1083990">
                <a:moveTo>
                  <a:pt x="0" y="0"/>
                </a:moveTo>
                <a:lnTo>
                  <a:pt x="1534637" y="0"/>
                </a:lnTo>
                <a:lnTo>
                  <a:pt x="1534637" y="1083990"/>
                </a:lnTo>
                <a:lnTo>
                  <a:pt x="0" y="10839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0638241" y="6267825"/>
            <a:ext cx="6770308" cy="1238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en-US" sz="2800" dirty="0">
                <a:solidFill>
                  <a:srgbClr val="F8C391"/>
                </a:solidFill>
                <a:latin typeface="Arial"/>
                <a:cs typeface="B Nazanin" panose="00000400000000000000" pitchFamily="2" charset="-78"/>
              </a:rPr>
              <a:t>LORE </a:t>
            </a:r>
            <a:r>
              <a:rPr lang="fa-IR" sz="2800" dirty="0">
                <a:solidFill>
                  <a:srgbClr val="F8C391"/>
                </a:solidFill>
                <a:latin typeface="Arial"/>
                <a:cs typeface="B Nazanin" panose="00000400000000000000" pitchFamily="2" charset="-78"/>
              </a:rPr>
              <a:t>به خودی خود یک درد است، با استفاده از آن از فعالیت کامل جلوگیری می کند.</a:t>
            </a:r>
            <a:endParaRPr lang="en-US" sz="2800" dirty="0">
              <a:solidFill>
                <a:srgbClr val="F8C391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638241" y="3949380"/>
            <a:ext cx="6770308" cy="1713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8100" dirty="0">
                <a:solidFill>
                  <a:srgbClr val="F29135"/>
                </a:solidFill>
                <a:latin typeface="Arial Bold"/>
                <a:cs typeface="B Nazanin" panose="00000400000000000000" pitchFamily="2" charset="-78"/>
              </a:rPr>
              <a:t>عالی</a:t>
            </a:r>
            <a:endParaRPr lang="en-US" sz="8100" dirty="0">
              <a:solidFill>
                <a:srgbClr val="F29135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638241" y="5081481"/>
            <a:ext cx="6770308" cy="1269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6000" dirty="0">
                <a:solidFill>
                  <a:srgbClr val="262626"/>
                </a:solidFill>
                <a:latin typeface="Arial Bold"/>
                <a:cs typeface="B Nazanin" panose="00000400000000000000" pitchFamily="2" charset="-78"/>
              </a:rPr>
              <a:t>ارائه</a:t>
            </a:r>
            <a:endParaRPr lang="en-US" sz="6000" dirty="0">
              <a:solidFill>
                <a:srgbClr val="262626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79451" y="4384325"/>
            <a:ext cx="3746914" cy="13272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 rtl="1">
              <a:lnSpc>
                <a:spcPct val="150000"/>
              </a:lnSpc>
            </a:pPr>
            <a:r>
              <a:rPr lang="fa-IR" sz="30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ما ایجاد می کنیم حرفه ای با کیفیت ارائه </a:t>
            </a:r>
            <a:r>
              <a:rPr lang="en-US" sz="30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PPT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638240" y="2995850"/>
            <a:ext cx="6770308" cy="1238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>
                <a:solidFill>
                  <a:srgbClr val="F8C391"/>
                </a:solidFill>
                <a:latin typeface="Arial"/>
                <a:cs typeface="B Nazanin" panose="00000400000000000000" pitchFamily="2" charset="-78"/>
              </a:rPr>
              <a:t> </a:t>
            </a:r>
            <a:r>
              <a:rPr lang="en-US" sz="2800" dirty="0">
                <a:solidFill>
                  <a:srgbClr val="F8C391"/>
                </a:solidFill>
                <a:latin typeface="Arial"/>
                <a:cs typeface="B Nazanin" panose="00000400000000000000" pitchFamily="2" charset="-78"/>
              </a:rPr>
              <a:t>LORE </a:t>
            </a:r>
            <a:r>
              <a:rPr lang="fa-IR" sz="2800" dirty="0">
                <a:solidFill>
                  <a:srgbClr val="F8C391"/>
                </a:solidFill>
                <a:latin typeface="Arial"/>
                <a:cs typeface="B Nazanin" panose="00000400000000000000" pitchFamily="2" charset="-78"/>
              </a:rPr>
              <a:t>به خودی خود یک درد است، با استفاده از آن از فعالیت کامل جلوگیری می کند.</a:t>
            </a:r>
            <a:endParaRPr lang="en-US" sz="2800" dirty="0">
              <a:solidFill>
                <a:srgbClr val="F8C391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4916328" y="2911791"/>
            <a:ext cx="4463415" cy="4463415"/>
            <a:chOff x="0" y="0"/>
            <a:chExt cx="5951220" cy="595122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5951220" cy="5951220"/>
            </a:xfrm>
            <a:custGeom>
              <a:avLst/>
              <a:gdLst/>
              <a:ahLst/>
              <a:cxnLst/>
              <a:rect l="l" t="t" r="r" b="b"/>
              <a:pathLst>
                <a:path w="5951220" h="5951220">
                  <a:moveTo>
                    <a:pt x="0" y="0"/>
                  </a:moveTo>
                  <a:lnTo>
                    <a:pt x="5951220" y="0"/>
                  </a:lnTo>
                  <a:lnTo>
                    <a:pt x="5951220" y="5951220"/>
                  </a:lnTo>
                  <a:lnTo>
                    <a:pt x="0" y="5951220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-9525" y="9659328"/>
            <a:ext cx="18307050" cy="637197"/>
            <a:chOff x="0" y="0"/>
            <a:chExt cx="24409400" cy="849596"/>
          </a:xfrm>
        </p:grpSpPr>
        <p:sp>
          <p:nvSpPr>
            <p:cNvPr id="17" name="Freeform 17"/>
            <p:cNvSpPr/>
            <p:nvPr/>
          </p:nvSpPr>
          <p:spPr>
            <a:xfrm>
              <a:off x="12700" y="12700"/>
              <a:ext cx="24384000" cy="824230"/>
            </a:xfrm>
            <a:custGeom>
              <a:avLst/>
              <a:gdLst/>
              <a:ahLst/>
              <a:cxnLst/>
              <a:rect l="l" t="t" r="r" b="b"/>
              <a:pathLst>
                <a:path w="24384000" h="824230">
                  <a:moveTo>
                    <a:pt x="0" y="0"/>
                  </a:moveTo>
                  <a:lnTo>
                    <a:pt x="24384000" y="0"/>
                  </a:lnTo>
                  <a:lnTo>
                    <a:pt x="24384000" y="824230"/>
                  </a:lnTo>
                  <a:lnTo>
                    <a:pt x="0" y="824230"/>
                  </a:lnTo>
                  <a:close/>
                </a:path>
              </a:pathLst>
            </a:custGeom>
            <a:solidFill>
              <a:srgbClr val="5C9752"/>
            </a:solidFill>
          </p:spPr>
        </p:sp>
        <p:sp>
          <p:nvSpPr>
            <p:cNvPr id="18" name="Freeform 18"/>
            <p:cNvSpPr/>
            <p:nvPr/>
          </p:nvSpPr>
          <p:spPr>
            <a:xfrm>
              <a:off x="0" y="0"/>
              <a:ext cx="24409400" cy="849630"/>
            </a:xfrm>
            <a:custGeom>
              <a:avLst/>
              <a:gdLst/>
              <a:ahLst/>
              <a:cxnLst/>
              <a:rect l="l" t="t" r="r" b="b"/>
              <a:pathLst>
                <a:path w="24409400" h="849630">
                  <a:moveTo>
                    <a:pt x="12700" y="0"/>
                  </a:moveTo>
                  <a:lnTo>
                    <a:pt x="24396700" y="0"/>
                  </a:lnTo>
                  <a:cubicBezTo>
                    <a:pt x="24403686" y="0"/>
                    <a:pt x="24409400" y="5715"/>
                    <a:pt x="24409400" y="12700"/>
                  </a:cubicBezTo>
                  <a:lnTo>
                    <a:pt x="24409400" y="836930"/>
                  </a:lnTo>
                  <a:cubicBezTo>
                    <a:pt x="24409400" y="843915"/>
                    <a:pt x="24403686" y="849630"/>
                    <a:pt x="24396700" y="849630"/>
                  </a:cubicBezTo>
                  <a:lnTo>
                    <a:pt x="12700" y="849630"/>
                  </a:lnTo>
                  <a:cubicBezTo>
                    <a:pt x="5715" y="849630"/>
                    <a:pt x="0" y="843915"/>
                    <a:pt x="0" y="836930"/>
                  </a:cubicBezTo>
                  <a:lnTo>
                    <a:pt x="0" y="12700"/>
                  </a:lnTo>
                  <a:cubicBezTo>
                    <a:pt x="0" y="5715"/>
                    <a:pt x="5715" y="0"/>
                    <a:pt x="12700" y="0"/>
                  </a:cubicBezTo>
                  <a:moveTo>
                    <a:pt x="12700" y="25400"/>
                  </a:moveTo>
                  <a:lnTo>
                    <a:pt x="12700" y="12700"/>
                  </a:lnTo>
                  <a:lnTo>
                    <a:pt x="25400" y="12700"/>
                  </a:lnTo>
                  <a:lnTo>
                    <a:pt x="25400" y="836930"/>
                  </a:lnTo>
                  <a:lnTo>
                    <a:pt x="12700" y="836930"/>
                  </a:lnTo>
                  <a:lnTo>
                    <a:pt x="12700" y="824230"/>
                  </a:lnTo>
                  <a:lnTo>
                    <a:pt x="24396700" y="824230"/>
                  </a:lnTo>
                  <a:lnTo>
                    <a:pt x="24396700" y="836930"/>
                  </a:lnTo>
                  <a:lnTo>
                    <a:pt x="24384000" y="836930"/>
                  </a:lnTo>
                  <a:lnTo>
                    <a:pt x="24384000" y="12700"/>
                  </a:lnTo>
                  <a:lnTo>
                    <a:pt x="24396700" y="12700"/>
                  </a:lnTo>
                  <a:lnTo>
                    <a:pt x="24396700" y="25400"/>
                  </a:lnTo>
                  <a:lnTo>
                    <a:pt x="12700" y="25400"/>
                  </a:lnTo>
                  <a:close/>
                </a:path>
              </a:pathLst>
            </a:custGeom>
            <a:solidFill>
              <a:srgbClr val="B68F69"/>
            </a:solidFill>
          </p:spPr>
        </p:sp>
      </p:grpSp>
      <p:sp>
        <p:nvSpPr>
          <p:cNvPr id="19" name="Freeform 19"/>
          <p:cNvSpPr/>
          <p:nvPr/>
        </p:nvSpPr>
        <p:spPr>
          <a:xfrm>
            <a:off x="385032" y="571041"/>
            <a:ext cx="8554665" cy="1790262"/>
          </a:xfrm>
          <a:custGeom>
            <a:avLst/>
            <a:gdLst/>
            <a:ahLst/>
            <a:cxnLst/>
            <a:rect l="l" t="t" r="r" b="b"/>
            <a:pathLst>
              <a:path w="8554665" h="1790262">
                <a:moveTo>
                  <a:pt x="0" y="0"/>
                </a:moveTo>
                <a:lnTo>
                  <a:pt x="8554665" y="0"/>
                </a:lnTo>
                <a:lnTo>
                  <a:pt x="8554665" y="1790262"/>
                </a:lnTo>
                <a:lnTo>
                  <a:pt x="0" y="179026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-365064" y="7840125"/>
            <a:ext cx="19018126" cy="2446875"/>
          </a:xfrm>
          <a:custGeom>
            <a:avLst/>
            <a:gdLst/>
            <a:ahLst/>
            <a:cxnLst/>
            <a:rect l="l" t="t" r="r" b="b"/>
            <a:pathLst>
              <a:path w="19018126" h="2446875">
                <a:moveTo>
                  <a:pt x="0" y="0"/>
                </a:moveTo>
                <a:lnTo>
                  <a:pt x="19018126" y="0"/>
                </a:lnTo>
                <a:lnTo>
                  <a:pt x="19018126" y="2446875"/>
                </a:lnTo>
                <a:lnTo>
                  <a:pt x="0" y="244687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188749" y="1297923"/>
            <a:ext cx="2969020" cy="7317183"/>
          </a:xfrm>
          <a:custGeom>
            <a:avLst/>
            <a:gdLst/>
            <a:ahLst/>
            <a:cxnLst/>
            <a:rect l="l" t="t" r="r" b="b"/>
            <a:pathLst>
              <a:path w="2969020" h="7317183">
                <a:moveTo>
                  <a:pt x="0" y="0"/>
                </a:moveTo>
                <a:lnTo>
                  <a:pt x="2969021" y="0"/>
                </a:lnTo>
                <a:lnTo>
                  <a:pt x="2969021" y="7317183"/>
                </a:lnTo>
                <a:lnTo>
                  <a:pt x="0" y="731718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7690314" y="1157946"/>
            <a:ext cx="1959429" cy="8248203"/>
            <a:chOff x="0" y="0"/>
            <a:chExt cx="2612572" cy="1099760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612517" cy="10997565"/>
            </a:xfrm>
            <a:custGeom>
              <a:avLst/>
              <a:gdLst/>
              <a:ahLst/>
              <a:cxnLst/>
              <a:rect l="l" t="t" r="r" b="b"/>
              <a:pathLst>
                <a:path w="2612517" h="10997565">
                  <a:moveTo>
                    <a:pt x="0" y="0"/>
                  </a:moveTo>
                  <a:lnTo>
                    <a:pt x="2612517" y="0"/>
                  </a:lnTo>
                  <a:lnTo>
                    <a:pt x="2612517" y="10997565"/>
                  </a:lnTo>
                  <a:lnTo>
                    <a:pt x="0" y="10997565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7588998" y="1053446"/>
            <a:ext cx="2165248" cy="8458196"/>
            <a:chOff x="0" y="0"/>
            <a:chExt cx="2886998" cy="1127759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886964" cy="11277600"/>
            </a:xfrm>
            <a:custGeom>
              <a:avLst/>
              <a:gdLst/>
              <a:ahLst/>
              <a:cxnLst/>
              <a:rect l="l" t="t" r="r" b="b"/>
              <a:pathLst>
                <a:path w="2886964" h="11277600">
                  <a:moveTo>
                    <a:pt x="0" y="0"/>
                  </a:moveTo>
                  <a:lnTo>
                    <a:pt x="2886964" y="0"/>
                  </a:lnTo>
                  <a:lnTo>
                    <a:pt x="2886964" y="11277600"/>
                  </a:lnTo>
                  <a:lnTo>
                    <a:pt x="0" y="11277600"/>
                  </a:lnTo>
                  <a:close/>
                  <a:moveTo>
                    <a:pt x="74930" y="74930"/>
                  </a:moveTo>
                  <a:lnTo>
                    <a:pt x="74930" y="11202670"/>
                  </a:lnTo>
                  <a:lnTo>
                    <a:pt x="2812034" y="11202670"/>
                  </a:lnTo>
                  <a:lnTo>
                    <a:pt x="2812034" y="74930"/>
                  </a:lnTo>
                  <a:close/>
                </a:path>
              </a:pathLst>
            </a:custGeom>
            <a:solidFill>
              <a:srgbClr val="F8C391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7781756" y="3000154"/>
            <a:ext cx="1797159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781756" y="5613565"/>
            <a:ext cx="1797159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781756" y="8229032"/>
            <a:ext cx="1797159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584851" y="1605453"/>
            <a:ext cx="2340141" cy="7828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en-US" sz="5400">
                <a:solidFill>
                  <a:srgbClr val="F29135"/>
                </a:solidFill>
                <a:latin typeface="Arial Bold"/>
                <a:cs typeface="B Nazanin" panose="00000400000000000000" pitchFamily="2" charset="-78"/>
              </a:rPr>
              <a:t>25%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628289" y="2539320"/>
            <a:ext cx="686991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628289" y="2882390"/>
            <a:ext cx="686991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584851" y="4297515"/>
            <a:ext cx="2340141" cy="7828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en-US" sz="5400">
                <a:solidFill>
                  <a:srgbClr val="F29135"/>
                </a:solidFill>
                <a:latin typeface="Arial Bold"/>
                <a:cs typeface="B Nazanin" panose="00000400000000000000" pitchFamily="2" charset="-78"/>
              </a:rPr>
              <a:t>28%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628289" y="5231382"/>
            <a:ext cx="686991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0628289" y="5574452"/>
            <a:ext cx="686991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0584851" y="6989575"/>
            <a:ext cx="2340141" cy="7828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en-US" sz="5400">
                <a:solidFill>
                  <a:srgbClr val="F29135"/>
                </a:solidFill>
                <a:latin typeface="Arial Bold"/>
                <a:cs typeface="B Nazanin" panose="00000400000000000000" pitchFamily="2" charset="-78"/>
              </a:rPr>
              <a:t>36%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0628289" y="7923443"/>
            <a:ext cx="686991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0628289" y="8266512"/>
            <a:ext cx="686991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100030" y="7740170"/>
            <a:ext cx="7384464" cy="2548092"/>
          </a:xfrm>
          <a:custGeom>
            <a:avLst/>
            <a:gdLst/>
            <a:ahLst/>
            <a:cxnLst/>
            <a:rect l="l" t="t" r="r" b="b"/>
            <a:pathLst>
              <a:path w="7384464" h="2548092">
                <a:moveTo>
                  <a:pt x="0" y="0"/>
                </a:moveTo>
                <a:lnTo>
                  <a:pt x="7384464" y="0"/>
                </a:lnTo>
                <a:lnTo>
                  <a:pt x="7384464" y="2548092"/>
                </a:lnTo>
                <a:lnTo>
                  <a:pt x="0" y="254809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-91276" y="7795144"/>
            <a:ext cx="3122481" cy="2491856"/>
          </a:xfrm>
          <a:custGeom>
            <a:avLst/>
            <a:gdLst/>
            <a:ahLst/>
            <a:cxnLst/>
            <a:rect l="l" t="t" r="r" b="b"/>
            <a:pathLst>
              <a:path w="3122481" h="2491856">
                <a:moveTo>
                  <a:pt x="0" y="0"/>
                </a:moveTo>
                <a:lnTo>
                  <a:pt x="3122481" y="0"/>
                </a:lnTo>
                <a:lnTo>
                  <a:pt x="3122481" y="2491856"/>
                </a:lnTo>
                <a:lnTo>
                  <a:pt x="0" y="24918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-5251220" y="322351"/>
            <a:ext cx="17176916" cy="765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54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54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2" name="Freeform 22"/>
          <p:cNvSpPr/>
          <p:nvPr/>
        </p:nvSpPr>
        <p:spPr>
          <a:xfrm>
            <a:off x="8328983" y="7145007"/>
            <a:ext cx="725625" cy="708750"/>
          </a:xfrm>
          <a:custGeom>
            <a:avLst/>
            <a:gdLst/>
            <a:ahLst/>
            <a:cxnLst/>
            <a:rect l="l" t="t" r="r" b="b"/>
            <a:pathLst>
              <a:path w="725625" h="708750">
                <a:moveTo>
                  <a:pt x="0" y="0"/>
                </a:moveTo>
                <a:lnTo>
                  <a:pt x="725625" y="0"/>
                </a:lnTo>
                <a:lnTo>
                  <a:pt x="725625" y="708750"/>
                </a:lnTo>
                <a:lnTo>
                  <a:pt x="0" y="70875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8328983" y="4376840"/>
            <a:ext cx="725625" cy="708750"/>
          </a:xfrm>
          <a:custGeom>
            <a:avLst/>
            <a:gdLst/>
            <a:ahLst/>
            <a:cxnLst/>
            <a:rect l="l" t="t" r="r" b="b"/>
            <a:pathLst>
              <a:path w="725625" h="708750">
                <a:moveTo>
                  <a:pt x="0" y="0"/>
                </a:moveTo>
                <a:lnTo>
                  <a:pt x="725625" y="0"/>
                </a:lnTo>
                <a:lnTo>
                  <a:pt x="725625" y="708750"/>
                </a:lnTo>
                <a:lnTo>
                  <a:pt x="0" y="70875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8378443" y="2023728"/>
            <a:ext cx="725625" cy="708750"/>
          </a:xfrm>
          <a:custGeom>
            <a:avLst/>
            <a:gdLst/>
            <a:ahLst/>
            <a:cxnLst/>
            <a:rect l="l" t="t" r="r" b="b"/>
            <a:pathLst>
              <a:path w="725625" h="708750">
                <a:moveTo>
                  <a:pt x="0" y="0"/>
                </a:moveTo>
                <a:lnTo>
                  <a:pt x="725625" y="0"/>
                </a:lnTo>
                <a:lnTo>
                  <a:pt x="725625" y="708750"/>
                </a:lnTo>
                <a:lnTo>
                  <a:pt x="0" y="70875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76734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6461898" y="3592143"/>
            <a:ext cx="5364204" cy="4431297"/>
          </a:xfrm>
          <a:custGeom>
            <a:avLst/>
            <a:gdLst/>
            <a:ahLst/>
            <a:cxnLst/>
            <a:rect l="l" t="t" r="r" b="b"/>
            <a:pathLst>
              <a:path w="5364204" h="4431297">
                <a:moveTo>
                  <a:pt x="0" y="0"/>
                </a:moveTo>
                <a:lnTo>
                  <a:pt x="5364204" y="0"/>
                </a:lnTo>
                <a:lnTo>
                  <a:pt x="5364204" y="4431297"/>
                </a:lnTo>
                <a:lnTo>
                  <a:pt x="0" y="44312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2067162" y="6131448"/>
            <a:ext cx="479847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067162" y="6562861"/>
            <a:ext cx="4798470" cy="2731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0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یک ارائه پاورپوینت مدرن که به زیبایی طراحی شده است دریافت کنید. من امیدوارم و معتقدم که این الگو وقت شما را خواهد گرفت.من امیدوارم و معتقدم که این الگو زمان، پول و اعتبار شما را جلب کند.شما به سادگی می توانید مخاطبان خود را تحت تاثیر قرار دهید و به ارائه های خود جذابیت و زیبایی بی نظیری اضافه کنید.</a:t>
            </a:r>
            <a:endParaRPr lang="en-US" sz="20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869995" y="4394121"/>
            <a:ext cx="2271413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083162" y="6731040"/>
            <a:ext cx="2271412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10510" y="2781170"/>
            <a:ext cx="3603221" cy="3547164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13750232" y="4083821"/>
            <a:ext cx="1532940" cy="6979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>
                <a:solidFill>
                  <a:srgbClr val="948A54"/>
                </a:solidFill>
                <a:latin typeface="Arial Bold"/>
                <a:cs typeface="B Nazanin" panose="00000400000000000000" pitchFamily="2" charset="-78"/>
              </a:rPr>
              <a:t>55%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670144" y="2528329"/>
            <a:ext cx="3592506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dirty="0">
                <a:solidFill>
                  <a:srgbClr val="948A54"/>
                </a:solidFill>
                <a:latin typeface="Arial Bold"/>
                <a:cs typeface="B Nazanin" panose="00000400000000000000" pitchFamily="2" charset="-78"/>
              </a:rPr>
              <a:t>$563,000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37620" y="6102264"/>
            <a:ext cx="479847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437620" y="6533677"/>
            <a:ext cx="4798470" cy="2731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0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یک ارائه پاورپوینت مدرن که به زیبایی طراحی شده است دریافت کنید. من امیدوارم و معتقدم که این الگو وقت شما را خواهد گرفت.من امیدوارم و معتقدم که این الگو زمان، پول و اعتبار شما را جلب کند.شما به سادگی می توانید مخاطبان خود را تحت تاثیر قرار دهید و به ارائه های خود جذابیت و زیبایی بی نظیری اضافه کنید.</a:t>
            </a:r>
            <a:endParaRPr lang="en-US" sz="20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2040602" y="2528329"/>
            <a:ext cx="3592506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>
                <a:solidFill>
                  <a:srgbClr val="948A54"/>
                </a:solidFill>
                <a:latin typeface="Arial Bold"/>
                <a:cs typeface="B Nazanin" panose="00000400000000000000" pitchFamily="2" charset="-78"/>
              </a:rPr>
              <a:t>$373,000</a:t>
            </a: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80967" y="2781170"/>
            <a:ext cx="3603221" cy="3547164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3120689" y="4083821"/>
            <a:ext cx="1532940" cy="6979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>
                <a:solidFill>
                  <a:srgbClr val="948A54"/>
                </a:solidFill>
                <a:latin typeface="Arial Bold"/>
                <a:cs typeface="B Nazanin" panose="00000400000000000000" pitchFamily="2" charset="-78"/>
              </a:rPr>
              <a:t>25%</a:t>
            </a:r>
          </a:p>
        </p:txBody>
      </p:sp>
      <p:sp>
        <p:nvSpPr>
          <p:cNvPr id="19" name="Freeform 19"/>
          <p:cNvSpPr/>
          <p:nvPr/>
        </p:nvSpPr>
        <p:spPr>
          <a:xfrm>
            <a:off x="10446015" y="4341464"/>
            <a:ext cx="541916" cy="541915"/>
          </a:xfrm>
          <a:custGeom>
            <a:avLst/>
            <a:gdLst/>
            <a:ahLst/>
            <a:cxnLst/>
            <a:rect l="l" t="t" r="r" b="b"/>
            <a:pathLst>
              <a:path w="541916" h="541915">
                <a:moveTo>
                  <a:pt x="0" y="0"/>
                </a:moveTo>
                <a:lnTo>
                  <a:pt x="541915" y="0"/>
                </a:lnTo>
                <a:lnTo>
                  <a:pt x="541915" y="541915"/>
                </a:lnTo>
                <a:lnTo>
                  <a:pt x="0" y="54191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7322316" y="6668211"/>
            <a:ext cx="611427" cy="611427"/>
          </a:xfrm>
          <a:custGeom>
            <a:avLst/>
            <a:gdLst/>
            <a:ahLst/>
            <a:cxnLst/>
            <a:rect l="l" t="t" r="r" b="b"/>
            <a:pathLst>
              <a:path w="611427" h="611427">
                <a:moveTo>
                  <a:pt x="0" y="0"/>
                </a:moveTo>
                <a:lnTo>
                  <a:pt x="611427" y="0"/>
                </a:lnTo>
                <a:lnTo>
                  <a:pt x="611427" y="611427"/>
                </a:lnTo>
                <a:lnTo>
                  <a:pt x="0" y="61142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8817420" y="3780669"/>
            <a:ext cx="8067772" cy="4734724"/>
          </a:xfrm>
          <a:custGeom>
            <a:avLst/>
            <a:gdLst/>
            <a:ahLst/>
            <a:cxnLst/>
            <a:rect l="l" t="t" r="r" b="b"/>
            <a:pathLst>
              <a:path w="8067772" h="4734724">
                <a:moveTo>
                  <a:pt x="0" y="0"/>
                </a:moveTo>
                <a:lnTo>
                  <a:pt x="8067772" y="0"/>
                </a:lnTo>
                <a:lnTo>
                  <a:pt x="8067772" y="4734724"/>
                </a:lnTo>
                <a:lnTo>
                  <a:pt x="0" y="47347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576734" y="488309"/>
            <a:ext cx="17176916" cy="1713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8100" dirty="0">
                <a:solidFill>
                  <a:srgbClr val="262626"/>
                </a:solidFill>
                <a:latin typeface="Arial"/>
                <a:cs typeface="B Nazanin" panose="00000700000000000000" pitchFamily="2" charset="-78"/>
              </a:rPr>
              <a:t>سبک اینفوگرافیک</a:t>
            </a:r>
            <a:endParaRPr lang="en-US" sz="8100" dirty="0">
              <a:solidFill>
                <a:srgbClr val="262626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8086027" y="2730302"/>
            <a:ext cx="1782000" cy="1782000"/>
            <a:chOff x="0" y="0"/>
            <a:chExt cx="2376000" cy="2376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375916" cy="2375916"/>
            </a:xfrm>
            <a:custGeom>
              <a:avLst/>
              <a:gdLst/>
              <a:ahLst/>
              <a:cxnLst/>
              <a:rect l="l" t="t" r="r" b="b"/>
              <a:pathLst>
                <a:path w="2375916" h="2375916">
                  <a:moveTo>
                    <a:pt x="0" y="1187958"/>
                  </a:moveTo>
                  <a:cubicBezTo>
                    <a:pt x="0" y="531876"/>
                    <a:pt x="531876" y="0"/>
                    <a:pt x="1187958" y="0"/>
                  </a:cubicBezTo>
                  <a:cubicBezTo>
                    <a:pt x="1844040" y="0"/>
                    <a:pt x="2375916" y="531876"/>
                    <a:pt x="2375916" y="1187958"/>
                  </a:cubicBezTo>
                  <a:cubicBezTo>
                    <a:pt x="2375916" y="1844040"/>
                    <a:pt x="1844040" y="2375916"/>
                    <a:pt x="1187958" y="2375916"/>
                  </a:cubicBezTo>
                  <a:cubicBezTo>
                    <a:pt x="531876" y="2375916"/>
                    <a:pt x="0" y="1844167"/>
                    <a:pt x="0" y="1187958"/>
                  </a:cubicBezTo>
                  <a:close/>
                </a:path>
              </a:pathLst>
            </a:custGeom>
            <a:solidFill>
              <a:srgbClr val="7AE8C8">
                <a:alpha val="60000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5369676" y="2618566"/>
            <a:ext cx="1782000" cy="1782000"/>
            <a:chOff x="0" y="0"/>
            <a:chExt cx="2376000" cy="23760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375916" cy="2375916"/>
            </a:xfrm>
            <a:custGeom>
              <a:avLst/>
              <a:gdLst/>
              <a:ahLst/>
              <a:cxnLst/>
              <a:rect l="l" t="t" r="r" b="b"/>
              <a:pathLst>
                <a:path w="2375916" h="2375916">
                  <a:moveTo>
                    <a:pt x="0" y="1187958"/>
                  </a:moveTo>
                  <a:cubicBezTo>
                    <a:pt x="0" y="531876"/>
                    <a:pt x="531876" y="0"/>
                    <a:pt x="1187958" y="0"/>
                  </a:cubicBezTo>
                  <a:cubicBezTo>
                    <a:pt x="1844040" y="0"/>
                    <a:pt x="2375916" y="531876"/>
                    <a:pt x="2375916" y="1187958"/>
                  </a:cubicBezTo>
                  <a:cubicBezTo>
                    <a:pt x="2375916" y="1844040"/>
                    <a:pt x="1844040" y="2375916"/>
                    <a:pt x="1187958" y="2375916"/>
                  </a:cubicBezTo>
                  <a:cubicBezTo>
                    <a:pt x="531876" y="2375916"/>
                    <a:pt x="0" y="1844167"/>
                    <a:pt x="0" y="1187958"/>
                  </a:cubicBezTo>
                  <a:close/>
                </a:path>
              </a:pathLst>
            </a:custGeom>
            <a:solidFill>
              <a:srgbClr val="7ADAE8">
                <a:alpha val="60000"/>
              </a:srgbClr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8900085" y="7292517"/>
            <a:ext cx="1782000" cy="1782000"/>
            <a:chOff x="0" y="0"/>
            <a:chExt cx="2376000" cy="23760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375916" cy="2375916"/>
            </a:xfrm>
            <a:custGeom>
              <a:avLst/>
              <a:gdLst/>
              <a:ahLst/>
              <a:cxnLst/>
              <a:rect l="l" t="t" r="r" b="b"/>
              <a:pathLst>
                <a:path w="2375916" h="2375916">
                  <a:moveTo>
                    <a:pt x="0" y="1187958"/>
                  </a:moveTo>
                  <a:cubicBezTo>
                    <a:pt x="0" y="531876"/>
                    <a:pt x="531876" y="0"/>
                    <a:pt x="1187958" y="0"/>
                  </a:cubicBezTo>
                  <a:cubicBezTo>
                    <a:pt x="1844040" y="0"/>
                    <a:pt x="2375916" y="531876"/>
                    <a:pt x="2375916" y="1187958"/>
                  </a:cubicBezTo>
                  <a:cubicBezTo>
                    <a:pt x="2375916" y="1844040"/>
                    <a:pt x="1844040" y="2375916"/>
                    <a:pt x="1187958" y="2375916"/>
                  </a:cubicBezTo>
                  <a:cubicBezTo>
                    <a:pt x="531876" y="2375916"/>
                    <a:pt x="0" y="1844167"/>
                    <a:pt x="0" y="1187958"/>
                  </a:cubicBezTo>
                  <a:close/>
                </a:path>
              </a:pathLst>
            </a:custGeom>
            <a:solidFill>
              <a:srgbClr val="FEE680">
                <a:alpha val="60000"/>
              </a:srgbClr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3458496" y="7309176"/>
            <a:ext cx="1782000" cy="1782000"/>
            <a:chOff x="0" y="0"/>
            <a:chExt cx="2376000" cy="2376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375916" cy="2375916"/>
            </a:xfrm>
            <a:custGeom>
              <a:avLst/>
              <a:gdLst/>
              <a:ahLst/>
              <a:cxnLst/>
              <a:rect l="l" t="t" r="r" b="b"/>
              <a:pathLst>
                <a:path w="2375916" h="2375916">
                  <a:moveTo>
                    <a:pt x="0" y="1187958"/>
                  </a:moveTo>
                  <a:cubicBezTo>
                    <a:pt x="0" y="531876"/>
                    <a:pt x="531876" y="0"/>
                    <a:pt x="1187958" y="0"/>
                  </a:cubicBezTo>
                  <a:cubicBezTo>
                    <a:pt x="1844040" y="0"/>
                    <a:pt x="2375916" y="531876"/>
                    <a:pt x="2375916" y="1187958"/>
                  </a:cubicBezTo>
                  <a:cubicBezTo>
                    <a:pt x="2375916" y="1844040"/>
                    <a:pt x="1844040" y="2375916"/>
                    <a:pt x="1187958" y="2375916"/>
                  </a:cubicBezTo>
                  <a:cubicBezTo>
                    <a:pt x="531876" y="2375916"/>
                    <a:pt x="0" y="1844167"/>
                    <a:pt x="0" y="1187958"/>
                  </a:cubicBezTo>
                  <a:close/>
                </a:path>
              </a:pathLst>
            </a:custGeom>
            <a:solidFill>
              <a:srgbClr val="F8C391">
                <a:alpha val="60000"/>
              </a:srgbClr>
            </a:solidFill>
          </p:spPr>
        </p:sp>
      </p:grpSp>
      <p:sp>
        <p:nvSpPr>
          <p:cNvPr id="15" name="TextBox 15"/>
          <p:cNvSpPr txBox="1"/>
          <p:nvPr/>
        </p:nvSpPr>
        <p:spPr>
          <a:xfrm>
            <a:off x="8193941" y="3101028"/>
            <a:ext cx="1566174" cy="1092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540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87%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5477589" y="2989293"/>
            <a:ext cx="1566174" cy="1092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540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56%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007998" y="7663243"/>
            <a:ext cx="1566174" cy="1092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540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48%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3566410" y="7679903"/>
            <a:ext cx="1566174" cy="1092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540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62%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2097548" y="4994307"/>
            <a:ext cx="5395990" cy="7617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6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مطالب در اینجا</a:t>
            </a:r>
            <a:endParaRPr lang="en-US" sz="36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2097548" y="5633421"/>
            <a:ext cx="539599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2097548" y="6006442"/>
            <a:ext cx="539599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2103369" y="7188513"/>
            <a:ext cx="5395991" cy="7617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6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مطالب در اینجا</a:t>
            </a:r>
            <a:endParaRPr lang="en-US" sz="36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2103369" y="7827627"/>
            <a:ext cx="5395991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2103369" y="8200648"/>
            <a:ext cx="5395991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5" name="Freeform 25"/>
          <p:cNvSpPr/>
          <p:nvPr/>
        </p:nvSpPr>
        <p:spPr>
          <a:xfrm>
            <a:off x="1276956" y="7410384"/>
            <a:ext cx="612551" cy="615332"/>
          </a:xfrm>
          <a:custGeom>
            <a:avLst/>
            <a:gdLst/>
            <a:ahLst/>
            <a:cxnLst/>
            <a:rect l="l" t="t" r="r" b="b"/>
            <a:pathLst>
              <a:path w="612551" h="615332">
                <a:moveTo>
                  <a:pt x="0" y="0"/>
                </a:moveTo>
                <a:lnTo>
                  <a:pt x="612551" y="0"/>
                </a:lnTo>
                <a:lnTo>
                  <a:pt x="612551" y="615331"/>
                </a:lnTo>
                <a:lnTo>
                  <a:pt x="0" y="61533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197747" y="5210058"/>
            <a:ext cx="646993" cy="645942"/>
          </a:xfrm>
          <a:custGeom>
            <a:avLst/>
            <a:gdLst/>
            <a:ahLst/>
            <a:cxnLst/>
            <a:rect l="l" t="t" r="r" b="b"/>
            <a:pathLst>
              <a:path w="646993" h="645942">
                <a:moveTo>
                  <a:pt x="0" y="0"/>
                </a:moveTo>
                <a:lnTo>
                  <a:pt x="646993" y="0"/>
                </a:lnTo>
                <a:lnTo>
                  <a:pt x="646993" y="645942"/>
                </a:lnTo>
                <a:lnTo>
                  <a:pt x="0" y="6459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7" name="AutoShape 27"/>
          <p:cNvSpPr/>
          <p:nvPr/>
        </p:nvSpPr>
        <p:spPr>
          <a:xfrm rot="3945933">
            <a:off x="9075271" y="5009788"/>
            <a:ext cx="1731406" cy="0"/>
          </a:xfrm>
          <a:prstGeom prst="line">
            <a:avLst/>
          </a:prstGeom>
          <a:ln w="19050" cap="rnd">
            <a:solidFill>
              <a:srgbClr val="7AE8C8"/>
            </a:solidFill>
            <a:prstDash val="solid"/>
            <a:headEnd type="none" w="sm" len="sm"/>
            <a:tailEnd type="oval" w="lg" len="lg"/>
          </a:ln>
        </p:spPr>
      </p:sp>
      <p:sp>
        <p:nvSpPr>
          <p:cNvPr id="28" name="AutoShape 28"/>
          <p:cNvSpPr/>
          <p:nvPr/>
        </p:nvSpPr>
        <p:spPr>
          <a:xfrm rot="7721733">
            <a:off x="14115321" y="4846654"/>
            <a:ext cx="1891179" cy="0"/>
          </a:xfrm>
          <a:prstGeom prst="line">
            <a:avLst/>
          </a:prstGeom>
          <a:ln w="19050" cap="rnd">
            <a:solidFill>
              <a:srgbClr val="7ADAE8"/>
            </a:solidFill>
            <a:prstDash val="solid"/>
            <a:headEnd type="none" w="sm" len="sm"/>
            <a:tailEnd type="oval" w="lg" len="lg"/>
          </a:ln>
        </p:spPr>
      </p:sp>
      <p:sp>
        <p:nvSpPr>
          <p:cNvPr id="29" name="AutoShape 29"/>
          <p:cNvSpPr/>
          <p:nvPr/>
        </p:nvSpPr>
        <p:spPr>
          <a:xfrm rot="-7536063">
            <a:off x="12883990" y="7141671"/>
            <a:ext cx="1083225" cy="0"/>
          </a:xfrm>
          <a:prstGeom prst="line">
            <a:avLst/>
          </a:prstGeom>
          <a:ln w="19050" cap="rnd">
            <a:solidFill>
              <a:srgbClr val="F8C391"/>
            </a:solidFill>
            <a:prstDash val="solid"/>
            <a:headEnd type="none" w="sm" len="sm"/>
            <a:tailEnd type="oval" w="lg" len="lg"/>
          </a:ln>
        </p:spPr>
      </p:sp>
      <p:sp>
        <p:nvSpPr>
          <p:cNvPr id="30" name="AutoShape 30"/>
          <p:cNvSpPr/>
          <p:nvPr/>
        </p:nvSpPr>
        <p:spPr>
          <a:xfrm rot="-1307131">
            <a:off x="10358666" y="7352236"/>
            <a:ext cx="1148672" cy="0"/>
          </a:xfrm>
          <a:prstGeom prst="line">
            <a:avLst/>
          </a:prstGeom>
          <a:ln w="19050" cap="rnd">
            <a:solidFill>
              <a:srgbClr val="FEE680"/>
            </a:solidFill>
            <a:prstDash val="solid"/>
            <a:headEnd type="none" w="sm" len="sm"/>
            <a:tailEnd type="oval" w="lg" len="lg"/>
          </a:ln>
        </p:spPr>
      </p:sp>
      <p:sp>
        <p:nvSpPr>
          <p:cNvPr id="31" name="Freeform 31"/>
          <p:cNvSpPr/>
          <p:nvPr/>
        </p:nvSpPr>
        <p:spPr>
          <a:xfrm>
            <a:off x="16732593" y="198107"/>
            <a:ext cx="1271207" cy="972451"/>
          </a:xfrm>
          <a:custGeom>
            <a:avLst/>
            <a:gdLst/>
            <a:ahLst/>
            <a:cxnLst/>
            <a:rect l="l" t="t" r="r" b="b"/>
            <a:pathLst>
              <a:path w="1271207" h="972451">
                <a:moveTo>
                  <a:pt x="0" y="0"/>
                </a:moveTo>
                <a:lnTo>
                  <a:pt x="1271207" y="0"/>
                </a:lnTo>
                <a:lnTo>
                  <a:pt x="1271207" y="972451"/>
                </a:lnTo>
                <a:lnTo>
                  <a:pt x="0" y="97245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2251602" y="1895383"/>
            <a:ext cx="2454588" cy="3351456"/>
          </a:xfrm>
          <a:custGeom>
            <a:avLst/>
            <a:gdLst/>
            <a:ahLst/>
            <a:cxnLst/>
            <a:rect l="l" t="t" r="r" b="b"/>
            <a:pathLst>
              <a:path w="2454588" h="3351456">
                <a:moveTo>
                  <a:pt x="0" y="0"/>
                </a:moveTo>
                <a:lnTo>
                  <a:pt x="2454588" y="0"/>
                </a:lnTo>
                <a:lnTo>
                  <a:pt x="2454588" y="3351457"/>
                </a:lnTo>
                <a:lnTo>
                  <a:pt x="0" y="335145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19050"/>
            <a:ext cx="18288000" cy="4557712"/>
            <a:chOff x="0" y="0"/>
            <a:chExt cx="24384000" cy="60769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6076950"/>
            </a:xfrm>
            <a:custGeom>
              <a:avLst/>
              <a:gdLst/>
              <a:ahLst/>
              <a:cxnLst/>
              <a:rect l="l" t="t" r="r" b="b"/>
              <a:pathLst>
                <a:path w="24384000" h="6076950">
                  <a:moveTo>
                    <a:pt x="0" y="0"/>
                  </a:moveTo>
                  <a:lnTo>
                    <a:pt x="24384000" y="0"/>
                  </a:lnTo>
                  <a:lnTo>
                    <a:pt x="24384000" y="6076950"/>
                  </a:lnTo>
                  <a:lnTo>
                    <a:pt x="0" y="6076950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0" y="3250496"/>
            <a:ext cx="18288000" cy="1343026"/>
            <a:chOff x="0" y="0"/>
            <a:chExt cx="24384000" cy="179070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4000" cy="1790700"/>
            </a:xfrm>
            <a:custGeom>
              <a:avLst/>
              <a:gdLst/>
              <a:ahLst/>
              <a:cxnLst/>
              <a:rect l="l" t="t" r="r" b="b"/>
              <a:pathLst>
                <a:path w="24384000" h="1790700">
                  <a:moveTo>
                    <a:pt x="0" y="0"/>
                  </a:moveTo>
                  <a:lnTo>
                    <a:pt x="24384000" y="0"/>
                  </a:lnTo>
                  <a:lnTo>
                    <a:pt x="24384000" y="1790700"/>
                  </a:lnTo>
                  <a:lnTo>
                    <a:pt x="0" y="1790700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6220694" y="7120261"/>
            <a:ext cx="11236243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sz="20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202448" y="6512883"/>
            <a:ext cx="11250656" cy="571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مطالب_اینجا</a:t>
            </a:r>
            <a:endParaRPr lang="en-US" sz="27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69213" y="8074636"/>
            <a:ext cx="3253770" cy="18851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>
                <a:solidFill>
                  <a:srgbClr val="948A54"/>
                </a:solidFill>
                <a:latin typeface="Arial"/>
                <a:cs typeface="B Nazanin" panose="00000400000000000000" pitchFamily="2" charset="-78"/>
              </a:rPr>
              <a:t>لورم درد او دوست داشتنی است،</a:t>
            </a:r>
            <a:r>
              <a:rPr lang="en-US" sz="2800" dirty="0">
                <a:solidFill>
                  <a:srgbClr val="948A54"/>
                </a:solidFill>
                <a:latin typeface="Arial"/>
                <a:cs typeface="B Nazanin" panose="00000400000000000000" pitchFamily="2" charset="-78"/>
              </a:rPr>
              <a:t>CU </a:t>
            </a:r>
            <a:r>
              <a:rPr lang="fa-IR" sz="2800" dirty="0">
                <a:solidFill>
                  <a:srgbClr val="948A54"/>
                </a:solidFill>
                <a:latin typeface="Arial"/>
                <a:cs typeface="B Nazanin" panose="00000400000000000000" pitchFamily="2" charset="-78"/>
              </a:rPr>
              <a:t>استفاده برای جلوگیری کامل از اقدام.</a:t>
            </a:r>
            <a:endParaRPr lang="en-US" sz="2800" dirty="0">
              <a:solidFill>
                <a:srgbClr val="948A54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202449" y="8439758"/>
            <a:ext cx="4029588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ct val="150000"/>
              </a:lnSpc>
              <a:buFont typeface="Arial"/>
              <a:buChar char="•"/>
            </a:pPr>
            <a:r>
              <a:rPr lang="fa-IR" sz="2000" dirty="0">
                <a:solidFill>
                  <a:srgbClr val="948A54"/>
                </a:solidFill>
                <a:latin typeface="Arial"/>
                <a:cs typeface="B Nazanin" panose="00000400000000000000" pitchFamily="2" charset="-78"/>
              </a:rPr>
              <a:t>ارائه پاورپوینت دریافت کنیدارائه پاورپوینت دریافت کنیدارائه پاورپوینت دریافت کنیدارائه پاورپوینت دریافت کنید</a:t>
            </a:r>
            <a:endParaRPr lang="en-US" sz="2000" dirty="0">
              <a:solidFill>
                <a:srgbClr val="948A54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117224" y="8439758"/>
            <a:ext cx="4029588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ct val="150000"/>
              </a:lnSpc>
              <a:buFont typeface="Arial"/>
              <a:buChar char="•"/>
            </a:pPr>
            <a:r>
              <a:rPr lang="fa-IR" sz="2000" dirty="0">
                <a:solidFill>
                  <a:srgbClr val="948A54"/>
                </a:solidFill>
                <a:latin typeface="Arial"/>
                <a:cs typeface="B Nazanin" panose="00000400000000000000" pitchFamily="2" charset="-78"/>
              </a:rPr>
              <a:t>ارائه پاورپوینت دریافت کنیدارائه پاورپوینت دریافت کنیدارائه پاورپوینت دریافت کنیدارائه پاورپوینت دریافت کنید</a:t>
            </a:r>
            <a:endParaRPr lang="en-US" sz="2000" dirty="0">
              <a:solidFill>
                <a:srgbClr val="948A54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4031999" y="8439758"/>
            <a:ext cx="4029588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ct val="150000"/>
              </a:lnSpc>
              <a:buFont typeface="Arial"/>
              <a:buChar char="•"/>
            </a:pPr>
            <a:r>
              <a:rPr lang="fa-IR" sz="2000" dirty="0">
                <a:solidFill>
                  <a:srgbClr val="948A54"/>
                </a:solidFill>
                <a:latin typeface="Arial"/>
                <a:cs typeface="B Nazanin" panose="00000400000000000000" pitchFamily="2" charset="-78"/>
              </a:rPr>
              <a:t>ارائه پاورپوینت دریافت کنیدارائه پاورپوینت دریافت کنیدارائه پاورپوینت دریافت کنیدارائه پاورپوینت دریافت کنید</a:t>
            </a:r>
            <a:endParaRPr lang="en-US" sz="2000" dirty="0">
              <a:solidFill>
                <a:srgbClr val="948A54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492024" y="4623790"/>
            <a:ext cx="2978541" cy="3350859"/>
          </a:xfrm>
          <a:custGeom>
            <a:avLst/>
            <a:gdLst/>
            <a:ahLst/>
            <a:cxnLst/>
            <a:rect l="l" t="t" r="r" b="b"/>
            <a:pathLst>
              <a:path w="2978541" h="3350859">
                <a:moveTo>
                  <a:pt x="0" y="0"/>
                </a:moveTo>
                <a:lnTo>
                  <a:pt x="2978541" y="0"/>
                </a:lnTo>
                <a:lnTo>
                  <a:pt x="2978541" y="3350860"/>
                </a:lnTo>
                <a:lnTo>
                  <a:pt x="0" y="33508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76734" y="488309"/>
            <a:ext cx="17176916" cy="1713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81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377661" y="2774528"/>
            <a:ext cx="1145919" cy="7283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>
                <a:solidFill>
                  <a:srgbClr val="F29135"/>
                </a:solidFill>
                <a:latin typeface="Arial Bold"/>
                <a:cs typeface="B Nazanin" panose="00000400000000000000" pitchFamily="2" charset="-78"/>
              </a:rPr>
              <a:t>45%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377661" y="3890436"/>
            <a:ext cx="4915965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421722" y="3441675"/>
            <a:ext cx="4915962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377661" y="5034357"/>
            <a:ext cx="1145919" cy="7283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>
                <a:solidFill>
                  <a:srgbClr val="F29135"/>
                </a:solidFill>
                <a:latin typeface="Arial Bold"/>
                <a:cs typeface="B Nazanin" panose="00000400000000000000" pitchFamily="2" charset="-78"/>
              </a:rPr>
              <a:t>25%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377661" y="6150267"/>
            <a:ext cx="4915965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421722" y="5701506"/>
            <a:ext cx="4915962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377661" y="7294188"/>
            <a:ext cx="1145919" cy="7283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>
                <a:solidFill>
                  <a:srgbClr val="F29135"/>
                </a:solidFill>
                <a:latin typeface="Arial Bold"/>
                <a:cs typeface="B Nazanin" panose="00000400000000000000" pitchFamily="2" charset="-78"/>
              </a:rPr>
              <a:t>15%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377661" y="8410096"/>
            <a:ext cx="4915965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3421722" y="7961335"/>
            <a:ext cx="4915962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9682388" y="3933930"/>
            <a:ext cx="5658913" cy="1858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4200" dirty="0">
                <a:solidFill>
                  <a:srgbClr val="F29135"/>
                </a:solidFill>
                <a:latin typeface="Arial Bold"/>
                <a:cs typeface="B Nazanin" panose="00000400000000000000" pitchFamily="2" charset="-78"/>
              </a:rPr>
              <a:t>ما ایجاد می کنیم حرفه ای با کیفیت ارائه </a:t>
            </a:r>
            <a:r>
              <a:rPr lang="en-US" sz="4200" dirty="0">
                <a:solidFill>
                  <a:srgbClr val="F29135"/>
                </a:solidFill>
                <a:latin typeface="Arial Bold"/>
                <a:cs typeface="B Nazanin" panose="00000400000000000000" pitchFamily="2" charset="-78"/>
              </a:rPr>
              <a:t>PPT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629811" y="6150267"/>
            <a:ext cx="7562674" cy="28738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1945401" y="3478304"/>
            <a:ext cx="776250" cy="742500"/>
          </a:xfrm>
          <a:custGeom>
            <a:avLst/>
            <a:gdLst/>
            <a:ahLst/>
            <a:cxnLst/>
            <a:rect l="l" t="t" r="r" b="b"/>
            <a:pathLst>
              <a:path w="776250" h="742500">
                <a:moveTo>
                  <a:pt x="0" y="0"/>
                </a:moveTo>
                <a:lnTo>
                  <a:pt x="776250" y="0"/>
                </a:lnTo>
                <a:lnTo>
                  <a:pt x="776250" y="742500"/>
                </a:lnTo>
                <a:lnTo>
                  <a:pt x="0" y="7425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999408" y="5757334"/>
            <a:ext cx="776250" cy="742500"/>
          </a:xfrm>
          <a:custGeom>
            <a:avLst/>
            <a:gdLst/>
            <a:ahLst/>
            <a:cxnLst/>
            <a:rect l="l" t="t" r="r" b="b"/>
            <a:pathLst>
              <a:path w="776250" h="742500">
                <a:moveTo>
                  <a:pt x="0" y="0"/>
                </a:moveTo>
                <a:lnTo>
                  <a:pt x="776251" y="0"/>
                </a:lnTo>
                <a:lnTo>
                  <a:pt x="776251" y="742500"/>
                </a:lnTo>
                <a:lnTo>
                  <a:pt x="0" y="7425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999408" y="7733879"/>
            <a:ext cx="776250" cy="742500"/>
          </a:xfrm>
          <a:custGeom>
            <a:avLst/>
            <a:gdLst/>
            <a:ahLst/>
            <a:cxnLst/>
            <a:rect l="l" t="t" r="r" b="b"/>
            <a:pathLst>
              <a:path w="776250" h="742500">
                <a:moveTo>
                  <a:pt x="0" y="0"/>
                </a:moveTo>
                <a:lnTo>
                  <a:pt x="776251" y="0"/>
                </a:lnTo>
                <a:lnTo>
                  <a:pt x="776251" y="742499"/>
                </a:lnTo>
                <a:lnTo>
                  <a:pt x="0" y="74249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76734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48"/>
              </a:lnSpc>
            </a:pPr>
            <a:r>
              <a:rPr lang="fa-IR" sz="8100" dirty="0">
                <a:solidFill>
                  <a:srgbClr val="262626"/>
                </a:solidFill>
                <a:latin typeface="Arial"/>
                <a:cs typeface="B Nazanin" panose="00000700000000000000" pitchFamily="2" charset="-78"/>
              </a:rPr>
              <a:t>سبک اینفوگرافیک</a:t>
            </a:r>
            <a:endParaRPr lang="en-US" sz="8100" dirty="0">
              <a:solidFill>
                <a:srgbClr val="262626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0" y="5467053"/>
            <a:ext cx="11658600" cy="247947"/>
            <a:chOff x="0" y="0"/>
            <a:chExt cx="15544800" cy="33059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5544800" cy="330581"/>
            </a:xfrm>
            <a:custGeom>
              <a:avLst/>
              <a:gdLst/>
              <a:ahLst/>
              <a:cxnLst/>
              <a:rect l="l" t="t" r="r" b="b"/>
              <a:pathLst>
                <a:path w="15544800" h="330581">
                  <a:moveTo>
                    <a:pt x="0" y="0"/>
                  </a:moveTo>
                  <a:lnTo>
                    <a:pt x="15544800" y="0"/>
                  </a:lnTo>
                  <a:lnTo>
                    <a:pt x="15544800" y="330581"/>
                  </a:lnTo>
                  <a:lnTo>
                    <a:pt x="0" y="330581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1093726" y="7341171"/>
            <a:ext cx="2627397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00000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dirty="0">
              <a:solidFill>
                <a:srgbClr val="00000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38286" y="7756670"/>
            <a:ext cx="2682838" cy="14170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20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0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382061" y="7341171"/>
            <a:ext cx="2627397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00000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dirty="0">
              <a:solidFill>
                <a:srgbClr val="00000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199229" y="7756670"/>
            <a:ext cx="2810230" cy="11349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20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0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670396" y="7341171"/>
            <a:ext cx="2627397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00000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dirty="0">
              <a:solidFill>
                <a:srgbClr val="00000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670396" y="7756670"/>
            <a:ext cx="2627398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24079" y="3425372"/>
            <a:ext cx="8654652" cy="18851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sz="2800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038286" y="2428049"/>
            <a:ext cx="7749766" cy="1282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040"/>
              </a:lnSpc>
            </a:pPr>
            <a:r>
              <a:rPr lang="fa-IR" sz="4200" dirty="0">
                <a:solidFill>
                  <a:srgbClr val="948A54"/>
                </a:solidFill>
                <a:latin typeface="Arial"/>
                <a:cs typeface="B Nazanin" panose="00000700000000000000" pitchFamily="2" charset="-78"/>
              </a:rPr>
              <a:t>ما کیفیت ایجاد می کنیم ارائه حرفه ای </a:t>
            </a:r>
            <a:r>
              <a:rPr lang="en-US" sz="4200" dirty="0">
                <a:solidFill>
                  <a:srgbClr val="948A54"/>
                </a:solidFill>
                <a:latin typeface="Arial"/>
                <a:cs typeface="B Nazanin" panose="00000700000000000000" pitchFamily="2" charset="-78"/>
              </a:rPr>
              <a:t>PPT</a:t>
            </a:r>
          </a:p>
        </p:txBody>
      </p:sp>
      <p:sp>
        <p:nvSpPr>
          <p:cNvPr id="16" name="Freeform 16"/>
          <p:cNvSpPr/>
          <p:nvPr/>
        </p:nvSpPr>
        <p:spPr>
          <a:xfrm>
            <a:off x="11399648" y="3286126"/>
            <a:ext cx="4832036" cy="2180926"/>
          </a:xfrm>
          <a:custGeom>
            <a:avLst/>
            <a:gdLst/>
            <a:ahLst/>
            <a:cxnLst/>
            <a:rect l="l" t="t" r="r" b="b"/>
            <a:pathLst>
              <a:path w="4832036" h="2180926">
                <a:moveTo>
                  <a:pt x="0" y="0"/>
                </a:moveTo>
                <a:lnTo>
                  <a:pt x="4832035" y="0"/>
                </a:lnTo>
                <a:lnTo>
                  <a:pt x="4832035" y="2180927"/>
                </a:lnTo>
                <a:lnTo>
                  <a:pt x="0" y="218092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6354821" y="428720"/>
            <a:ext cx="1534636" cy="1083990"/>
          </a:xfrm>
          <a:custGeom>
            <a:avLst/>
            <a:gdLst/>
            <a:ahLst/>
            <a:cxnLst/>
            <a:rect l="l" t="t" r="r" b="b"/>
            <a:pathLst>
              <a:path w="1534636" h="1083990">
                <a:moveTo>
                  <a:pt x="0" y="0"/>
                </a:moveTo>
                <a:lnTo>
                  <a:pt x="1534636" y="0"/>
                </a:lnTo>
                <a:lnTo>
                  <a:pt x="1534636" y="1083990"/>
                </a:lnTo>
                <a:lnTo>
                  <a:pt x="0" y="108399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2415413" y="4376589"/>
            <a:ext cx="2810230" cy="5188119"/>
          </a:xfrm>
          <a:custGeom>
            <a:avLst/>
            <a:gdLst/>
            <a:ahLst/>
            <a:cxnLst/>
            <a:rect l="l" t="t" r="r" b="b"/>
            <a:pathLst>
              <a:path w="2810230" h="5188119">
                <a:moveTo>
                  <a:pt x="0" y="0"/>
                </a:moveTo>
                <a:lnTo>
                  <a:pt x="2810230" y="0"/>
                </a:lnTo>
                <a:lnTo>
                  <a:pt x="2810230" y="5188119"/>
                </a:lnTo>
                <a:lnTo>
                  <a:pt x="0" y="518811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943362" y="6020808"/>
            <a:ext cx="928125" cy="1181250"/>
          </a:xfrm>
          <a:custGeom>
            <a:avLst/>
            <a:gdLst/>
            <a:ahLst/>
            <a:cxnLst/>
            <a:rect l="l" t="t" r="r" b="b"/>
            <a:pathLst>
              <a:path w="928125" h="1181250">
                <a:moveTo>
                  <a:pt x="0" y="0"/>
                </a:moveTo>
                <a:lnTo>
                  <a:pt x="928126" y="0"/>
                </a:lnTo>
                <a:lnTo>
                  <a:pt x="928126" y="1181250"/>
                </a:lnTo>
                <a:lnTo>
                  <a:pt x="0" y="118125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5348362" y="6123936"/>
            <a:ext cx="961875" cy="1181250"/>
          </a:xfrm>
          <a:custGeom>
            <a:avLst/>
            <a:gdLst/>
            <a:ahLst/>
            <a:cxnLst/>
            <a:rect l="l" t="t" r="r" b="b"/>
            <a:pathLst>
              <a:path w="961875" h="1181250">
                <a:moveTo>
                  <a:pt x="0" y="0"/>
                </a:moveTo>
                <a:lnTo>
                  <a:pt x="961876" y="0"/>
                </a:lnTo>
                <a:lnTo>
                  <a:pt x="961876" y="1181250"/>
                </a:lnTo>
                <a:lnTo>
                  <a:pt x="0" y="118125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8734878" y="6003933"/>
            <a:ext cx="860625" cy="1215000"/>
          </a:xfrm>
          <a:custGeom>
            <a:avLst/>
            <a:gdLst/>
            <a:ahLst/>
            <a:cxnLst/>
            <a:rect l="l" t="t" r="r" b="b"/>
            <a:pathLst>
              <a:path w="860625" h="1215000">
                <a:moveTo>
                  <a:pt x="0" y="0"/>
                </a:moveTo>
                <a:lnTo>
                  <a:pt x="860625" y="0"/>
                </a:lnTo>
                <a:lnTo>
                  <a:pt x="860625" y="1215000"/>
                </a:lnTo>
                <a:lnTo>
                  <a:pt x="0" y="12150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8288000" cy="10286998"/>
            <a:chOff x="0" y="0"/>
            <a:chExt cx="24384000" cy="1371599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9045804" y="1194010"/>
            <a:ext cx="1437144" cy="1437144"/>
            <a:chOff x="0" y="0"/>
            <a:chExt cx="1916192" cy="191619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16176" cy="1916176"/>
            </a:xfrm>
            <a:custGeom>
              <a:avLst/>
              <a:gdLst/>
              <a:ahLst/>
              <a:cxnLst/>
              <a:rect l="l" t="t" r="r" b="b"/>
              <a:pathLst>
                <a:path w="1916176" h="1916176">
                  <a:moveTo>
                    <a:pt x="0" y="958088"/>
                  </a:moveTo>
                  <a:cubicBezTo>
                    <a:pt x="0" y="429006"/>
                    <a:pt x="429006" y="0"/>
                    <a:pt x="958088" y="0"/>
                  </a:cubicBezTo>
                  <a:cubicBezTo>
                    <a:pt x="1487170" y="0"/>
                    <a:pt x="1916176" y="429006"/>
                    <a:pt x="1916176" y="958088"/>
                  </a:cubicBezTo>
                  <a:cubicBezTo>
                    <a:pt x="1916176" y="1487170"/>
                    <a:pt x="1487170" y="1916176"/>
                    <a:pt x="958088" y="1916176"/>
                  </a:cubicBezTo>
                  <a:cubicBezTo>
                    <a:pt x="429006" y="1916176"/>
                    <a:pt x="0" y="1487297"/>
                    <a:pt x="0" y="95808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9045804" y="3347955"/>
            <a:ext cx="1437144" cy="1437144"/>
            <a:chOff x="0" y="0"/>
            <a:chExt cx="1916192" cy="191619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16176" cy="1916176"/>
            </a:xfrm>
            <a:custGeom>
              <a:avLst/>
              <a:gdLst/>
              <a:ahLst/>
              <a:cxnLst/>
              <a:rect l="l" t="t" r="r" b="b"/>
              <a:pathLst>
                <a:path w="1916176" h="1916176">
                  <a:moveTo>
                    <a:pt x="0" y="958088"/>
                  </a:moveTo>
                  <a:cubicBezTo>
                    <a:pt x="0" y="429006"/>
                    <a:pt x="429006" y="0"/>
                    <a:pt x="958088" y="0"/>
                  </a:cubicBezTo>
                  <a:cubicBezTo>
                    <a:pt x="1487170" y="0"/>
                    <a:pt x="1916176" y="429006"/>
                    <a:pt x="1916176" y="958088"/>
                  </a:cubicBezTo>
                  <a:cubicBezTo>
                    <a:pt x="1916176" y="1487170"/>
                    <a:pt x="1487170" y="1916176"/>
                    <a:pt x="958088" y="1916176"/>
                  </a:cubicBezTo>
                  <a:cubicBezTo>
                    <a:pt x="429006" y="1916176"/>
                    <a:pt x="0" y="1487297"/>
                    <a:pt x="0" y="95808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9045804" y="5501900"/>
            <a:ext cx="1437144" cy="1437144"/>
            <a:chOff x="0" y="0"/>
            <a:chExt cx="1916192" cy="1916192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916176" cy="1916176"/>
            </a:xfrm>
            <a:custGeom>
              <a:avLst/>
              <a:gdLst/>
              <a:ahLst/>
              <a:cxnLst/>
              <a:rect l="l" t="t" r="r" b="b"/>
              <a:pathLst>
                <a:path w="1916176" h="1916176">
                  <a:moveTo>
                    <a:pt x="0" y="958088"/>
                  </a:moveTo>
                  <a:cubicBezTo>
                    <a:pt x="0" y="429006"/>
                    <a:pt x="429006" y="0"/>
                    <a:pt x="958088" y="0"/>
                  </a:cubicBezTo>
                  <a:cubicBezTo>
                    <a:pt x="1487170" y="0"/>
                    <a:pt x="1916176" y="429006"/>
                    <a:pt x="1916176" y="958088"/>
                  </a:cubicBezTo>
                  <a:cubicBezTo>
                    <a:pt x="1916176" y="1487170"/>
                    <a:pt x="1487170" y="1916176"/>
                    <a:pt x="958088" y="1916176"/>
                  </a:cubicBezTo>
                  <a:cubicBezTo>
                    <a:pt x="429006" y="1916176"/>
                    <a:pt x="0" y="1487297"/>
                    <a:pt x="0" y="95808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9045804" y="7655846"/>
            <a:ext cx="1437144" cy="1437144"/>
            <a:chOff x="0" y="0"/>
            <a:chExt cx="1916192" cy="1916192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916176" cy="1916176"/>
            </a:xfrm>
            <a:custGeom>
              <a:avLst/>
              <a:gdLst/>
              <a:ahLst/>
              <a:cxnLst/>
              <a:rect l="l" t="t" r="r" b="b"/>
              <a:pathLst>
                <a:path w="1916176" h="1916176">
                  <a:moveTo>
                    <a:pt x="0" y="958088"/>
                  </a:moveTo>
                  <a:cubicBezTo>
                    <a:pt x="0" y="429006"/>
                    <a:pt x="429006" y="0"/>
                    <a:pt x="958088" y="0"/>
                  </a:cubicBezTo>
                  <a:cubicBezTo>
                    <a:pt x="1487170" y="0"/>
                    <a:pt x="1916176" y="429006"/>
                    <a:pt x="1916176" y="958088"/>
                  </a:cubicBezTo>
                  <a:cubicBezTo>
                    <a:pt x="1916176" y="1487170"/>
                    <a:pt x="1487170" y="1916176"/>
                    <a:pt x="958088" y="1916176"/>
                  </a:cubicBezTo>
                  <a:cubicBezTo>
                    <a:pt x="429006" y="1916176"/>
                    <a:pt x="0" y="1487297"/>
                    <a:pt x="0" y="95808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3" name="TextBox 13"/>
          <p:cNvSpPr txBox="1"/>
          <p:nvPr/>
        </p:nvSpPr>
        <p:spPr>
          <a:xfrm>
            <a:off x="10777845" y="1824339"/>
            <a:ext cx="6460302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262626"/>
                </a:solidFill>
                <a:latin typeface="Arial Bold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262626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0610718" y="1297457"/>
            <a:ext cx="6427182" cy="571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00" dirty="0">
                <a:solidFill>
                  <a:srgbClr val="262626"/>
                </a:solidFill>
                <a:latin typeface="Arial Bold"/>
                <a:cs typeface="B Nazanin" panose="00000400000000000000" pitchFamily="2" charset="-78"/>
              </a:rPr>
              <a:t>مطالب در اینجا</a:t>
            </a:r>
            <a:endParaRPr lang="en-US" sz="2700" dirty="0">
              <a:solidFill>
                <a:srgbClr val="262626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9173586" y="1247872"/>
            <a:ext cx="1181580" cy="13352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6600">
                <a:solidFill>
                  <a:srgbClr val="52AB33"/>
                </a:solidFill>
                <a:latin typeface="Arial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777845" y="3979461"/>
            <a:ext cx="6460302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262626"/>
                </a:solidFill>
                <a:latin typeface="Arial Bold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262626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0794405" y="3452580"/>
            <a:ext cx="6427182" cy="571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00" dirty="0">
                <a:solidFill>
                  <a:srgbClr val="262626"/>
                </a:solidFill>
                <a:latin typeface="Arial Bold"/>
                <a:cs typeface="B Nazanin" panose="00000400000000000000" pitchFamily="2" charset="-78"/>
              </a:rPr>
              <a:t>مطالب در اینجا</a:t>
            </a:r>
            <a:endParaRPr lang="en-US" sz="2700" dirty="0">
              <a:solidFill>
                <a:srgbClr val="262626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173586" y="3401817"/>
            <a:ext cx="1181580" cy="13352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6600">
                <a:solidFill>
                  <a:srgbClr val="52AB33"/>
                </a:solidFill>
                <a:latin typeface="Arial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0777845" y="6134583"/>
            <a:ext cx="6460302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262626"/>
                </a:solidFill>
                <a:latin typeface="Arial Bold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262626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0794405" y="5607702"/>
            <a:ext cx="6427182" cy="571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00" dirty="0">
                <a:solidFill>
                  <a:srgbClr val="262626"/>
                </a:solidFill>
                <a:latin typeface="Arial Bold"/>
                <a:cs typeface="B Nazanin" panose="00000400000000000000" pitchFamily="2" charset="-78"/>
              </a:rPr>
              <a:t>مطالب در اینجا</a:t>
            </a:r>
            <a:endParaRPr lang="en-US" sz="2700" dirty="0">
              <a:solidFill>
                <a:srgbClr val="262626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9173586" y="5555761"/>
            <a:ext cx="1181580" cy="13352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6600">
                <a:solidFill>
                  <a:srgbClr val="52AB33"/>
                </a:solidFill>
                <a:latin typeface="Arial Bol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0777845" y="8289704"/>
            <a:ext cx="6460302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262626"/>
                </a:solidFill>
                <a:latin typeface="Arial Bold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262626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0794405" y="7762822"/>
            <a:ext cx="6427182" cy="571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00" dirty="0">
                <a:solidFill>
                  <a:srgbClr val="262626"/>
                </a:solidFill>
                <a:latin typeface="Arial Bold"/>
                <a:cs typeface="B Nazanin" panose="00000400000000000000" pitchFamily="2" charset="-78"/>
              </a:rPr>
              <a:t>مطالب در اینجا</a:t>
            </a:r>
            <a:endParaRPr lang="en-US" sz="2700" dirty="0">
              <a:solidFill>
                <a:srgbClr val="262626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9173586" y="7709707"/>
            <a:ext cx="1181580" cy="13352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6600">
                <a:solidFill>
                  <a:srgbClr val="52AB33"/>
                </a:solidFill>
                <a:latin typeface="Arial Bold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" y="1053168"/>
            <a:ext cx="8954364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9600" dirty="0">
                <a:solidFill>
                  <a:srgbClr val="B9600C"/>
                </a:solidFill>
                <a:latin typeface="Arial Bold"/>
                <a:cs typeface="B Nazanin" panose="00000400000000000000" pitchFamily="2" charset="-78"/>
              </a:rPr>
              <a:t>دستور جلسه سبک</a:t>
            </a:r>
            <a:endParaRPr lang="en-US" sz="9600" dirty="0">
              <a:solidFill>
                <a:srgbClr val="262626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6" name="Freeform 26"/>
          <p:cNvSpPr/>
          <p:nvPr/>
        </p:nvSpPr>
        <p:spPr>
          <a:xfrm>
            <a:off x="16465252" y="289497"/>
            <a:ext cx="1534636" cy="1083990"/>
          </a:xfrm>
          <a:custGeom>
            <a:avLst/>
            <a:gdLst/>
            <a:ahLst/>
            <a:cxnLst/>
            <a:rect l="l" t="t" r="r" b="b"/>
            <a:pathLst>
              <a:path w="1534636" h="1083990">
                <a:moveTo>
                  <a:pt x="0" y="0"/>
                </a:moveTo>
                <a:lnTo>
                  <a:pt x="1534637" y="0"/>
                </a:lnTo>
                <a:lnTo>
                  <a:pt x="1534637" y="1083990"/>
                </a:lnTo>
                <a:lnTo>
                  <a:pt x="0" y="10839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27" name="Group 27"/>
          <p:cNvGrpSpPr/>
          <p:nvPr/>
        </p:nvGrpSpPr>
        <p:grpSpPr>
          <a:xfrm>
            <a:off x="0" y="9459330"/>
            <a:ext cx="18288000" cy="835211"/>
            <a:chOff x="0" y="0"/>
            <a:chExt cx="24384000" cy="1113614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2AB33"/>
            </a:solidFill>
          </p:spPr>
        </p:sp>
      </p:grpSp>
      <p:sp>
        <p:nvSpPr>
          <p:cNvPr id="29" name="Freeform 29"/>
          <p:cNvSpPr/>
          <p:nvPr/>
        </p:nvSpPr>
        <p:spPr>
          <a:xfrm>
            <a:off x="0" y="7399659"/>
            <a:ext cx="9065586" cy="2171962"/>
          </a:xfrm>
          <a:custGeom>
            <a:avLst/>
            <a:gdLst/>
            <a:ahLst/>
            <a:cxnLst/>
            <a:rect l="l" t="t" r="r" b="b"/>
            <a:pathLst>
              <a:path w="9065586" h="2171962">
                <a:moveTo>
                  <a:pt x="0" y="0"/>
                </a:moveTo>
                <a:lnTo>
                  <a:pt x="9065586" y="0"/>
                </a:lnTo>
                <a:lnTo>
                  <a:pt x="9065586" y="2171963"/>
                </a:lnTo>
                <a:lnTo>
                  <a:pt x="0" y="217196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0" y="-20782"/>
            <a:ext cx="18288000" cy="10307782"/>
          </a:xfrm>
          <a:custGeom>
            <a:avLst/>
            <a:gdLst/>
            <a:ahLst/>
            <a:cxnLst/>
            <a:rect l="l" t="t" r="r" b="b"/>
            <a:pathLst>
              <a:path w="18288000" h="10307782">
                <a:moveTo>
                  <a:pt x="0" y="0"/>
                </a:moveTo>
                <a:lnTo>
                  <a:pt x="18288000" y="0"/>
                </a:lnTo>
                <a:lnTo>
                  <a:pt x="18288000" y="10307782"/>
                </a:lnTo>
                <a:lnTo>
                  <a:pt x="0" y="103077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57" r="-257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694112" y="460057"/>
            <a:ext cx="7901247" cy="15004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1664"/>
              </a:lnSpc>
            </a:pPr>
            <a:r>
              <a:rPr lang="fa-IR" sz="96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سبک اینفوگرافیک</a:t>
            </a:r>
            <a:endParaRPr lang="en-US" sz="96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232808" y="2902929"/>
            <a:ext cx="6137243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0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ارائه پاورپوینت</a:t>
            </a:r>
            <a:endParaRPr lang="en-US" sz="20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232808" y="3389957"/>
            <a:ext cx="6155085" cy="11349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0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</a:t>
            </a:r>
            <a:endParaRPr lang="en-US" sz="20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11232807" y="5316189"/>
            <a:ext cx="729624" cy="729624"/>
            <a:chOff x="0" y="0"/>
            <a:chExt cx="972832" cy="972832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972820" cy="972820"/>
            </a:xfrm>
            <a:custGeom>
              <a:avLst/>
              <a:gdLst/>
              <a:ahLst/>
              <a:cxnLst/>
              <a:rect l="l" t="t" r="r" b="b"/>
              <a:pathLst>
                <a:path w="972820" h="972820">
                  <a:moveTo>
                    <a:pt x="0" y="486410"/>
                  </a:moveTo>
                  <a:cubicBezTo>
                    <a:pt x="0" y="217805"/>
                    <a:pt x="217805" y="0"/>
                    <a:pt x="486410" y="0"/>
                  </a:cubicBezTo>
                  <a:cubicBezTo>
                    <a:pt x="755015" y="0"/>
                    <a:pt x="972820" y="217805"/>
                    <a:pt x="972820" y="486410"/>
                  </a:cubicBezTo>
                  <a:cubicBezTo>
                    <a:pt x="972820" y="755015"/>
                    <a:pt x="755015" y="972820"/>
                    <a:pt x="486410" y="972820"/>
                  </a:cubicBezTo>
                  <a:cubicBezTo>
                    <a:pt x="217805" y="972820"/>
                    <a:pt x="0" y="755015"/>
                    <a:pt x="0" y="486410"/>
                  </a:cubicBez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12175024" y="5203875"/>
            <a:ext cx="5378602" cy="5706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0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20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11232807" y="6281139"/>
            <a:ext cx="729624" cy="729624"/>
            <a:chOff x="0" y="0"/>
            <a:chExt cx="972832" cy="972832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972820" cy="972820"/>
            </a:xfrm>
            <a:custGeom>
              <a:avLst/>
              <a:gdLst/>
              <a:ahLst/>
              <a:cxnLst/>
              <a:rect l="l" t="t" r="r" b="b"/>
              <a:pathLst>
                <a:path w="972820" h="972820">
                  <a:moveTo>
                    <a:pt x="0" y="486410"/>
                  </a:moveTo>
                  <a:cubicBezTo>
                    <a:pt x="0" y="217805"/>
                    <a:pt x="217805" y="0"/>
                    <a:pt x="486410" y="0"/>
                  </a:cubicBezTo>
                  <a:cubicBezTo>
                    <a:pt x="755015" y="0"/>
                    <a:pt x="972820" y="217805"/>
                    <a:pt x="972820" y="486410"/>
                  </a:cubicBezTo>
                  <a:cubicBezTo>
                    <a:pt x="972820" y="755015"/>
                    <a:pt x="755015" y="972820"/>
                    <a:pt x="486410" y="972820"/>
                  </a:cubicBezTo>
                  <a:cubicBezTo>
                    <a:pt x="217805" y="972820"/>
                    <a:pt x="0" y="755015"/>
                    <a:pt x="0" y="486410"/>
                  </a:cubicBez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12175024" y="6168825"/>
            <a:ext cx="5378602" cy="5706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0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20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11232807" y="7246089"/>
            <a:ext cx="729624" cy="729624"/>
            <a:chOff x="0" y="0"/>
            <a:chExt cx="972832" cy="972832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972820" cy="972820"/>
            </a:xfrm>
            <a:custGeom>
              <a:avLst/>
              <a:gdLst/>
              <a:ahLst/>
              <a:cxnLst/>
              <a:rect l="l" t="t" r="r" b="b"/>
              <a:pathLst>
                <a:path w="972820" h="972820">
                  <a:moveTo>
                    <a:pt x="0" y="486410"/>
                  </a:moveTo>
                  <a:cubicBezTo>
                    <a:pt x="0" y="217805"/>
                    <a:pt x="217805" y="0"/>
                    <a:pt x="486410" y="0"/>
                  </a:cubicBezTo>
                  <a:cubicBezTo>
                    <a:pt x="755015" y="0"/>
                    <a:pt x="972820" y="217805"/>
                    <a:pt x="972820" y="486410"/>
                  </a:cubicBezTo>
                  <a:cubicBezTo>
                    <a:pt x="972820" y="755015"/>
                    <a:pt x="755015" y="972820"/>
                    <a:pt x="486410" y="972820"/>
                  </a:cubicBezTo>
                  <a:cubicBezTo>
                    <a:pt x="217805" y="972820"/>
                    <a:pt x="0" y="755015"/>
                    <a:pt x="0" y="486410"/>
                  </a:cubicBez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17" name="TextBox 17"/>
          <p:cNvSpPr txBox="1"/>
          <p:nvPr/>
        </p:nvSpPr>
        <p:spPr>
          <a:xfrm>
            <a:off x="12175024" y="7133775"/>
            <a:ext cx="5378602" cy="5706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0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20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8" name="Group 18"/>
          <p:cNvGrpSpPr/>
          <p:nvPr/>
        </p:nvGrpSpPr>
        <p:grpSpPr>
          <a:xfrm>
            <a:off x="11232807" y="8211039"/>
            <a:ext cx="729624" cy="729624"/>
            <a:chOff x="0" y="0"/>
            <a:chExt cx="972832" cy="972832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972820" cy="972820"/>
            </a:xfrm>
            <a:custGeom>
              <a:avLst/>
              <a:gdLst/>
              <a:ahLst/>
              <a:cxnLst/>
              <a:rect l="l" t="t" r="r" b="b"/>
              <a:pathLst>
                <a:path w="972820" h="972820">
                  <a:moveTo>
                    <a:pt x="0" y="486410"/>
                  </a:moveTo>
                  <a:cubicBezTo>
                    <a:pt x="0" y="217805"/>
                    <a:pt x="217805" y="0"/>
                    <a:pt x="486410" y="0"/>
                  </a:cubicBezTo>
                  <a:cubicBezTo>
                    <a:pt x="755015" y="0"/>
                    <a:pt x="972820" y="217805"/>
                    <a:pt x="972820" y="486410"/>
                  </a:cubicBezTo>
                  <a:cubicBezTo>
                    <a:pt x="972820" y="755015"/>
                    <a:pt x="755015" y="972820"/>
                    <a:pt x="486410" y="972820"/>
                  </a:cubicBezTo>
                  <a:cubicBezTo>
                    <a:pt x="217805" y="972820"/>
                    <a:pt x="0" y="755015"/>
                    <a:pt x="0" y="486410"/>
                  </a:cubicBez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20" name="TextBox 20"/>
          <p:cNvSpPr txBox="1"/>
          <p:nvPr/>
        </p:nvSpPr>
        <p:spPr>
          <a:xfrm>
            <a:off x="12175024" y="8098725"/>
            <a:ext cx="5378602" cy="5706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0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20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1" name="Freeform 21"/>
          <p:cNvSpPr/>
          <p:nvPr/>
        </p:nvSpPr>
        <p:spPr>
          <a:xfrm>
            <a:off x="11416317" y="7431719"/>
            <a:ext cx="364882" cy="366538"/>
          </a:xfrm>
          <a:custGeom>
            <a:avLst/>
            <a:gdLst/>
            <a:ahLst/>
            <a:cxnLst/>
            <a:rect l="l" t="t" r="r" b="b"/>
            <a:pathLst>
              <a:path w="364882" h="366538">
                <a:moveTo>
                  <a:pt x="0" y="0"/>
                </a:moveTo>
                <a:lnTo>
                  <a:pt x="364883" y="0"/>
                </a:lnTo>
                <a:lnTo>
                  <a:pt x="364883" y="366538"/>
                </a:lnTo>
                <a:lnTo>
                  <a:pt x="0" y="36653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1414290" y="6452403"/>
            <a:ext cx="385398" cy="384772"/>
          </a:xfrm>
          <a:custGeom>
            <a:avLst/>
            <a:gdLst/>
            <a:ahLst/>
            <a:cxnLst/>
            <a:rect l="l" t="t" r="r" b="b"/>
            <a:pathLst>
              <a:path w="385398" h="384772">
                <a:moveTo>
                  <a:pt x="0" y="0"/>
                </a:moveTo>
                <a:lnTo>
                  <a:pt x="385398" y="0"/>
                </a:lnTo>
                <a:lnTo>
                  <a:pt x="385398" y="384773"/>
                </a:lnTo>
                <a:lnTo>
                  <a:pt x="0" y="38477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1385367" y="8375832"/>
            <a:ext cx="443094" cy="357609"/>
          </a:xfrm>
          <a:custGeom>
            <a:avLst/>
            <a:gdLst/>
            <a:ahLst/>
            <a:cxnLst/>
            <a:rect l="l" t="t" r="r" b="b"/>
            <a:pathLst>
              <a:path w="443094" h="357609">
                <a:moveTo>
                  <a:pt x="0" y="0"/>
                </a:moveTo>
                <a:lnTo>
                  <a:pt x="443094" y="0"/>
                </a:lnTo>
                <a:lnTo>
                  <a:pt x="443094" y="357609"/>
                </a:lnTo>
                <a:lnTo>
                  <a:pt x="0" y="35760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1408947" y="5524914"/>
            <a:ext cx="410504" cy="324550"/>
          </a:xfrm>
          <a:custGeom>
            <a:avLst/>
            <a:gdLst/>
            <a:ahLst/>
            <a:cxnLst/>
            <a:rect l="l" t="t" r="r" b="b"/>
            <a:pathLst>
              <a:path w="410504" h="324550">
                <a:moveTo>
                  <a:pt x="0" y="0"/>
                </a:moveTo>
                <a:lnTo>
                  <a:pt x="410504" y="0"/>
                </a:lnTo>
                <a:lnTo>
                  <a:pt x="410504" y="324550"/>
                </a:lnTo>
                <a:lnTo>
                  <a:pt x="0" y="32455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76734" y="488309"/>
            <a:ext cx="17176916" cy="1713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81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363056" y="3699064"/>
            <a:ext cx="2117740" cy="415498"/>
            <a:chOff x="0" y="0"/>
            <a:chExt cx="2823654" cy="55399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23591" cy="553974"/>
            </a:xfrm>
            <a:custGeom>
              <a:avLst/>
              <a:gdLst/>
              <a:ahLst/>
              <a:cxnLst/>
              <a:rect l="l" t="t" r="r" b="b"/>
              <a:pathLst>
                <a:path w="2823591" h="553974">
                  <a:moveTo>
                    <a:pt x="0" y="0"/>
                  </a:moveTo>
                  <a:lnTo>
                    <a:pt x="2823591" y="0"/>
                  </a:lnTo>
                  <a:lnTo>
                    <a:pt x="2823591" y="553974"/>
                  </a:lnTo>
                  <a:lnTo>
                    <a:pt x="0" y="553974"/>
                  </a:lnTo>
                  <a:close/>
                </a:path>
              </a:pathLst>
            </a:custGeom>
            <a:solidFill>
              <a:srgbClr val="7AE8C8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2823654" cy="592098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r" rtl="1">
                <a:lnSpc>
                  <a:spcPct val="150000"/>
                </a:lnSpc>
              </a:pPr>
              <a:r>
                <a:rPr lang="fa-IR" sz="1800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متن شما در اینجا</a:t>
              </a:r>
              <a:endParaRPr lang="en-US" sz="18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454494" y="4130787"/>
            <a:ext cx="7201639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</a:t>
            </a:r>
            <a:endParaRPr lang="en-US" sz="2000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1404664" y="5743173"/>
            <a:ext cx="2117740" cy="415499"/>
            <a:chOff x="0" y="0"/>
            <a:chExt cx="2823654" cy="55399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823591" cy="553974"/>
            </a:xfrm>
            <a:custGeom>
              <a:avLst/>
              <a:gdLst/>
              <a:ahLst/>
              <a:cxnLst/>
              <a:rect l="l" t="t" r="r" b="b"/>
              <a:pathLst>
                <a:path w="2823591" h="553974">
                  <a:moveTo>
                    <a:pt x="0" y="0"/>
                  </a:moveTo>
                  <a:lnTo>
                    <a:pt x="2823591" y="0"/>
                  </a:lnTo>
                  <a:lnTo>
                    <a:pt x="2823591" y="553974"/>
                  </a:lnTo>
                  <a:lnTo>
                    <a:pt x="0" y="553974"/>
                  </a:lnTo>
                  <a:close/>
                </a:path>
              </a:pathLst>
            </a:custGeom>
            <a:solidFill>
              <a:srgbClr val="7ADAE8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2823654" cy="592098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r">
                <a:lnSpc>
                  <a:spcPct val="150000"/>
                </a:lnSpc>
              </a:pPr>
              <a:r>
                <a:rPr lang="fa-IR" sz="1800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متن شما در اینجا</a:t>
              </a:r>
              <a:endParaRPr lang="en-US" sz="18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496104" y="6225613"/>
            <a:ext cx="7160030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</a:t>
            </a:r>
            <a:endParaRPr lang="en-US" sz="2000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6503981" y="303558"/>
            <a:ext cx="1534636" cy="1083990"/>
          </a:xfrm>
          <a:custGeom>
            <a:avLst/>
            <a:gdLst/>
            <a:ahLst/>
            <a:cxnLst/>
            <a:rect l="l" t="t" r="r" b="b"/>
            <a:pathLst>
              <a:path w="1534636" h="1083990">
                <a:moveTo>
                  <a:pt x="0" y="0"/>
                </a:moveTo>
                <a:lnTo>
                  <a:pt x="1534637" y="0"/>
                </a:lnTo>
                <a:lnTo>
                  <a:pt x="1534637" y="1083990"/>
                </a:lnTo>
                <a:lnTo>
                  <a:pt x="0" y="10839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0421001" y="2345709"/>
            <a:ext cx="7424088" cy="6794928"/>
          </a:xfrm>
          <a:custGeom>
            <a:avLst/>
            <a:gdLst/>
            <a:ahLst/>
            <a:cxnLst/>
            <a:rect l="l" t="t" r="r" b="b"/>
            <a:pathLst>
              <a:path w="7424088" h="6794928">
                <a:moveTo>
                  <a:pt x="0" y="0"/>
                </a:moveTo>
                <a:lnTo>
                  <a:pt x="7424088" y="0"/>
                </a:lnTo>
                <a:lnTo>
                  <a:pt x="7424088" y="6794928"/>
                </a:lnTo>
                <a:lnTo>
                  <a:pt x="0" y="679492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76734" y="488309"/>
            <a:ext cx="17176916" cy="1713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81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0914493" y="2966060"/>
            <a:ext cx="1056800" cy="1056800"/>
            <a:chOff x="0" y="0"/>
            <a:chExt cx="1409066" cy="140906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409192" cy="1409192"/>
            </a:xfrm>
            <a:custGeom>
              <a:avLst/>
              <a:gdLst/>
              <a:ahLst/>
              <a:cxnLst/>
              <a:rect l="l" t="t" r="r" b="b"/>
              <a:pathLst>
                <a:path w="1409192" h="1409192">
                  <a:moveTo>
                    <a:pt x="0" y="704596"/>
                  </a:moveTo>
                  <a:cubicBezTo>
                    <a:pt x="0" y="315468"/>
                    <a:pt x="315468" y="0"/>
                    <a:pt x="704596" y="0"/>
                  </a:cubicBezTo>
                  <a:cubicBezTo>
                    <a:pt x="1093724" y="0"/>
                    <a:pt x="1409192" y="315468"/>
                    <a:pt x="1409192" y="704596"/>
                  </a:cubicBezTo>
                  <a:cubicBezTo>
                    <a:pt x="1409192" y="1093724"/>
                    <a:pt x="1093724" y="1409192"/>
                    <a:pt x="704596" y="1409192"/>
                  </a:cubicBezTo>
                  <a:cubicBezTo>
                    <a:pt x="315468" y="1409192"/>
                    <a:pt x="0" y="1093597"/>
                    <a:pt x="0" y="704596"/>
                  </a:cubicBezTo>
                  <a:close/>
                </a:path>
              </a:pathLst>
            </a:custGeom>
            <a:solidFill>
              <a:srgbClr val="FEE680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12297199" y="3007714"/>
            <a:ext cx="5260704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10914493" y="4608831"/>
            <a:ext cx="1056800" cy="1056799"/>
            <a:chOff x="0" y="0"/>
            <a:chExt cx="1409066" cy="140906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09192" cy="1409192"/>
            </a:xfrm>
            <a:custGeom>
              <a:avLst/>
              <a:gdLst/>
              <a:ahLst/>
              <a:cxnLst/>
              <a:rect l="l" t="t" r="r" b="b"/>
              <a:pathLst>
                <a:path w="1409192" h="1409192">
                  <a:moveTo>
                    <a:pt x="0" y="704596"/>
                  </a:moveTo>
                  <a:cubicBezTo>
                    <a:pt x="0" y="315468"/>
                    <a:pt x="315468" y="0"/>
                    <a:pt x="704596" y="0"/>
                  </a:cubicBezTo>
                  <a:cubicBezTo>
                    <a:pt x="1093724" y="0"/>
                    <a:pt x="1409192" y="315468"/>
                    <a:pt x="1409192" y="704596"/>
                  </a:cubicBezTo>
                  <a:cubicBezTo>
                    <a:pt x="1409192" y="1093724"/>
                    <a:pt x="1093724" y="1409192"/>
                    <a:pt x="704596" y="1409192"/>
                  </a:cubicBezTo>
                  <a:cubicBezTo>
                    <a:pt x="315468" y="1409192"/>
                    <a:pt x="0" y="1093597"/>
                    <a:pt x="0" y="704596"/>
                  </a:cubicBezTo>
                  <a:close/>
                </a:path>
              </a:pathLst>
            </a:custGeom>
            <a:solidFill>
              <a:srgbClr val="7AE8C8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12297199" y="4650486"/>
            <a:ext cx="5260704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10914493" y="6251602"/>
            <a:ext cx="1056800" cy="1056799"/>
            <a:chOff x="0" y="0"/>
            <a:chExt cx="1409066" cy="140906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09192" cy="1409192"/>
            </a:xfrm>
            <a:custGeom>
              <a:avLst/>
              <a:gdLst/>
              <a:ahLst/>
              <a:cxnLst/>
              <a:rect l="l" t="t" r="r" b="b"/>
              <a:pathLst>
                <a:path w="1409192" h="1409192">
                  <a:moveTo>
                    <a:pt x="0" y="704596"/>
                  </a:moveTo>
                  <a:cubicBezTo>
                    <a:pt x="0" y="315468"/>
                    <a:pt x="315468" y="0"/>
                    <a:pt x="704596" y="0"/>
                  </a:cubicBezTo>
                  <a:cubicBezTo>
                    <a:pt x="1093724" y="0"/>
                    <a:pt x="1409192" y="315468"/>
                    <a:pt x="1409192" y="704596"/>
                  </a:cubicBezTo>
                  <a:cubicBezTo>
                    <a:pt x="1409192" y="1093724"/>
                    <a:pt x="1093724" y="1409192"/>
                    <a:pt x="704596" y="1409192"/>
                  </a:cubicBezTo>
                  <a:cubicBezTo>
                    <a:pt x="315468" y="1409192"/>
                    <a:pt x="0" y="1093597"/>
                    <a:pt x="0" y="704596"/>
                  </a:cubicBezTo>
                  <a:close/>
                </a:path>
              </a:pathLst>
            </a:custGeom>
            <a:solidFill>
              <a:srgbClr val="7ADAE8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12297199" y="6293257"/>
            <a:ext cx="5260704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8767152" y="6766942"/>
            <a:ext cx="2161776" cy="19050"/>
          </a:xfrm>
          <a:prstGeom prst="line">
            <a:avLst/>
          </a:prstGeom>
          <a:ln w="19050" cap="rnd">
            <a:solidFill>
              <a:srgbClr val="7ADAE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8767195" y="5128412"/>
            <a:ext cx="2161690" cy="19050"/>
          </a:xfrm>
          <a:prstGeom prst="line">
            <a:avLst/>
          </a:prstGeom>
          <a:ln w="19050" cap="rnd">
            <a:solidFill>
              <a:srgbClr val="7AE8C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8767128" y="3489883"/>
            <a:ext cx="2161824" cy="19050"/>
          </a:xfrm>
          <a:prstGeom prst="line">
            <a:avLst/>
          </a:prstGeom>
          <a:ln w="19050" cap="rnd">
            <a:solidFill>
              <a:srgbClr val="FEE68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8" name="Group 18"/>
          <p:cNvGrpSpPr/>
          <p:nvPr/>
        </p:nvGrpSpPr>
        <p:grpSpPr>
          <a:xfrm>
            <a:off x="6404002" y="3259234"/>
            <a:ext cx="2391872" cy="490240"/>
            <a:chOff x="0" y="0"/>
            <a:chExt cx="3189162" cy="65365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189224" cy="653669"/>
            </a:xfrm>
            <a:custGeom>
              <a:avLst/>
              <a:gdLst/>
              <a:ahLst/>
              <a:cxnLst/>
              <a:rect l="l" t="t" r="r" b="b"/>
              <a:pathLst>
                <a:path w="3189224" h="653669">
                  <a:moveTo>
                    <a:pt x="19050" y="0"/>
                  </a:moveTo>
                  <a:lnTo>
                    <a:pt x="3170174" y="0"/>
                  </a:lnTo>
                  <a:cubicBezTo>
                    <a:pt x="3180715" y="0"/>
                    <a:pt x="3189224" y="8509"/>
                    <a:pt x="3189224" y="19050"/>
                  </a:cubicBezTo>
                  <a:lnTo>
                    <a:pt x="3189224" y="634619"/>
                  </a:lnTo>
                  <a:cubicBezTo>
                    <a:pt x="3189224" y="645160"/>
                    <a:pt x="3180715" y="653669"/>
                    <a:pt x="3170174" y="653669"/>
                  </a:cubicBezTo>
                  <a:lnTo>
                    <a:pt x="19050" y="653669"/>
                  </a:lnTo>
                  <a:cubicBezTo>
                    <a:pt x="8509" y="653669"/>
                    <a:pt x="0" y="645160"/>
                    <a:pt x="0" y="634619"/>
                  </a:cubicBezTo>
                  <a:lnTo>
                    <a:pt x="0" y="19050"/>
                  </a:lnTo>
                  <a:cubicBezTo>
                    <a:pt x="0" y="8509"/>
                    <a:pt x="8509" y="0"/>
                    <a:pt x="19050" y="0"/>
                  </a:cubicBezTo>
                  <a:moveTo>
                    <a:pt x="19050" y="38100"/>
                  </a:moveTo>
                  <a:lnTo>
                    <a:pt x="19050" y="19050"/>
                  </a:lnTo>
                  <a:lnTo>
                    <a:pt x="38100" y="19050"/>
                  </a:lnTo>
                  <a:lnTo>
                    <a:pt x="38100" y="634619"/>
                  </a:lnTo>
                  <a:lnTo>
                    <a:pt x="19050" y="634619"/>
                  </a:lnTo>
                  <a:lnTo>
                    <a:pt x="19050" y="615569"/>
                  </a:lnTo>
                  <a:lnTo>
                    <a:pt x="3170174" y="615569"/>
                  </a:lnTo>
                  <a:lnTo>
                    <a:pt x="3170174" y="634619"/>
                  </a:lnTo>
                  <a:lnTo>
                    <a:pt x="3151124" y="634619"/>
                  </a:lnTo>
                  <a:lnTo>
                    <a:pt x="3151124" y="19050"/>
                  </a:lnTo>
                  <a:lnTo>
                    <a:pt x="3170174" y="19050"/>
                  </a:lnTo>
                  <a:lnTo>
                    <a:pt x="3170174" y="38100"/>
                  </a:lnTo>
                  <a:lnTo>
                    <a:pt x="19050" y="38100"/>
                  </a:lnTo>
                  <a:close/>
                </a:path>
              </a:pathLst>
            </a:custGeom>
            <a:solidFill>
              <a:srgbClr val="FEE680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-47625"/>
              <a:ext cx="3189162" cy="701279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ct val="150000"/>
                </a:lnSpc>
              </a:pPr>
              <a:r>
                <a:rPr lang="fa-IR" sz="2100" dirty="0">
                  <a:solidFill>
                    <a:srgbClr val="404040"/>
                  </a:solidFill>
                  <a:latin typeface="Arial Bold"/>
                  <a:cs typeface="B Nazanin" panose="00000400000000000000" pitchFamily="2" charset="-78"/>
                </a:rPr>
                <a:t>مطالب </a:t>
              </a:r>
              <a:r>
                <a:rPr lang="en-US" sz="2100" dirty="0">
                  <a:solidFill>
                    <a:srgbClr val="404040"/>
                  </a:solidFill>
                  <a:latin typeface="Arial Bold"/>
                  <a:cs typeface="B Nazanin" panose="00000400000000000000" pitchFamily="2" charset="-78"/>
                </a:rPr>
                <a:t>A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6404002" y="4893522"/>
            <a:ext cx="2391872" cy="490240"/>
            <a:chOff x="0" y="0"/>
            <a:chExt cx="3189162" cy="653654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3189224" cy="653669"/>
            </a:xfrm>
            <a:custGeom>
              <a:avLst/>
              <a:gdLst/>
              <a:ahLst/>
              <a:cxnLst/>
              <a:rect l="l" t="t" r="r" b="b"/>
              <a:pathLst>
                <a:path w="3189224" h="653669">
                  <a:moveTo>
                    <a:pt x="19050" y="0"/>
                  </a:moveTo>
                  <a:lnTo>
                    <a:pt x="3170174" y="0"/>
                  </a:lnTo>
                  <a:cubicBezTo>
                    <a:pt x="3180715" y="0"/>
                    <a:pt x="3189224" y="8509"/>
                    <a:pt x="3189224" y="19050"/>
                  </a:cubicBezTo>
                  <a:lnTo>
                    <a:pt x="3189224" y="634619"/>
                  </a:lnTo>
                  <a:cubicBezTo>
                    <a:pt x="3189224" y="645160"/>
                    <a:pt x="3180715" y="653669"/>
                    <a:pt x="3170174" y="653669"/>
                  </a:cubicBezTo>
                  <a:lnTo>
                    <a:pt x="19050" y="653669"/>
                  </a:lnTo>
                  <a:cubicBezTo>
                    <a:pt x="8509" y="653669"/>
                    <a:pt x="0" y="645160"/>
                    <a:pt x="0" y="634619"/>
                  </a:cubicBezTo>
                  <a:lnTo>
                    <a:pt x="0" y="19050"/>
                  </a:lnTo>
                  <a:cubicBezTo>
                    <a:pt x="0" y="8509"/>
                    <a:pt x="8509" y="0"/>
                    <a:pt x="19050" y="0"/>
                  </a:cubicBezTo>
                  <a:moveTo>
                    <a:pt x="19050" y="38100"/>
                  </a:moveTo>
                  <a:lnTo>
                    <a:pt x="19050" y="19050"/>
                  </a:lnTo>
                  <a:lnTo>
                    <a:pt x="38100" y="19050"/>
                  </a:lnTo>
                  <a:lnTo>
                    <a:pt x="38100" y="634619"/>
                  </a:lnTo>
                  <a:lnTo>
                    <a:pt x="19050" y="634619"/>
                  </a:lnTo>
                  <a:lnTo>
                    <a:pt x="19050" y="615569"/>
                  </a:lnTo>
                  <a:lnTo>
                    <a:pt x="3170174" y="615569"/>
                  </a:lnTo>
                  <a:lnTo>
                    <a:pt x="3170174" y="634619"/>
                  </a:lnTo>
                  <a:lnTo>
                    <a:pt x="3151124" y="634619"/>
                  </a:lnTo>
                  <a:lnTo>
                    <a:pt x="3151124" y="19050"/>
                  </a:lnTo>
                  <a:lnTo>
                    <a:pt x="3170174" y="19050"/>
                  </a:lnTo>
                  <a:lnTo>
                    <a:pt x="3170174" y="38100"/>
                  </a:lnTo>
                  <a:lnTo>
                    <a:pt x="19050" y="38100"/>
                  </a:lnTo>
                  <a:close/>
                </a:path>
              </a:pathLst>
            </a:custGeom>
            <a:solidFill>
              <a:srgbClr val="7AE8C8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-47625"/>
              <a:ext cx="3189162" cy="701279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ct val="150000"/>
                </a:lnSpc>
              </a:pPr>
              <a:r>
                <a:rPr lang="fa-IR" sz="2100" dirty="0">
                  <a:solidFill>
                    <a:srgbClr val="404040"/>
                  </a:solidFill>
                  <a:latin typeface="Arial Bold"/>
                  <a:cs typeface="B Nazanin" panose="00000400000000000000" pitchFamily="2" charset="-78"/>
                </a:rPr>
                <a:t>مطالب </a:t>
              </a:r>
              <a:r>
                <a:rPr lang="en-US" sz="2100" dirty="0">
                  <a:solidFill>
                    <a:srgbClr val="404040"/>
                  </a:solidFill>
                  <a:latin typeface="Arial Bold"/>
                  <a:cs typeface="B Nazanin" panose="00000400000000000000" pitchFamily="2" charset="-78"/>
                </a:rPr>
                <a:t>D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6404002" y="6527810"/>
            <a:ext cx="2391872" cy="490240"/>
            <a:chOff x="0" y="0"/>
            <a:chExt cx="3189162" cy="653654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3189224" cy="653669"/>
            </a:xfrm>
            <a:custGeom>
              <a:avLst/>
              <a:gdLst/>
              <a:ahLst/>
              <a:cxnLst/>
              <a:rect l="l" t="t" r="r" b="b"/>
              <a:pathLst>
                <a:path w="3189224" h="653669">
                  <a:moveTo>
                    <a:pt x="19050" y="0"/>
                  </a:moveTo>
                  <a:lnTo>
                    <a:pt x="3170174" y="0"/>
                  </a:lnTo>
                  <a:cubicBezTo>
                    <a:pt x="3180715" y="0"/>
                    <a:pt x="3189224" y="8509"/>
                    <a:pt x="3189224" y="19050"/>
                  </a:cubicBezTo>
                  <a:lnTo>
                    <a:pt x="3189224" y="634619"/>
                  </a:lnTo>
                  <a:cubicBezTo>
                    <a:pt x="3189224" y="645160"/>
                    <a:pt x="3180715" y="653669"/>
                    <a:pt x="3170174" y="653669"/>
                  </a:cubicBezTo>
                  <a:lnTo>
                    <a:pt x="19050" y="653669"/>
                  </a:lnTo>
                  <a:cubicBezTo>
                    <a:pt x="8509" y="653669"/>
                    <a:pt x="0" y="645160"/>
                    <a:pt x="0" y="634619"/>
                  </a:cubicBezTo>
                  <a:lnTo>
                    <a:pt x="0" y="19050"/>
                  </a:lnTo>
                  <a:cubicBezTo>
                    <a:pt x="0" y="8509"/>
                    <a:pt x="8509" y="0"/>
                    <a:pt x="19050" y="0"/>
                  </a:cubicBezTo>
                  <a:moveTo>
                    <a:pt x="19050" y="38100"/>
                  </a:moveTo>
                  <a:lnTo>
                    <a:pt x="19050" y="19050"/>
                  </a:lnTo>
                  <a:lnTo>
                    <a:pt x="38100" y="19050"/>
                  </a:lnTo>
                  <a:lnTo>
                    <a:pt x="38100" y="634619"/>
                  </a:lnTo>
                  <a:lnTo>
                    <a:pt x="19050" y="634619"/>
                  </a:lnTo>
                  <a:lnTo>
                    <a:pt x="19050" y="615569"/>
                  </a:lnTo>
                  <a:lnTo>
                    <a:pt x="3170174" y="615569"/>
                  </a:lnTo>
                  <a:lnTo>
                    <a:pt x="3170174" y="634619"/>
                  </a:lnTo>
                  <a:lnTo>
                    <a:pt x="3151124" y="634619"/>
                  </a:lnTo>
                  <a:lnTo>
                    <a:pt x="3151124" y="19050"/>
                  </a:lnTo>
                  <a:lnTo>
                    <a:pt x="3170174" y="19050"/>
                  </a:lnTo>
                  <a:lnTo>
                    <a:pt x="3170174" y="38100"/>
                  </a:lnTo>
                  <a:lnTo>
                    <a:pt x="19050" y="38100"/>
                  </a:lnTo>
                  <a:close/>
                </a:path>
              </a:pathLst>
            </a:custGeom>
            <a:solidFill>
              <a:srgbClr val="7ADAE8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0" y="-47625"/>
              <a:ext cx="3189162" cy="701279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ct val="150000"/>
                </a:lnSpc>
              </a:pPr>
              <a:r>
                <a:rPr lang="fa-IR" sz="2100" dirty="0">
                  <a:solidFill>
                    <a:srgbClr val="404040"/>
                  </a:solidFill>
                  <a:latin typeface="Arial Bold"/>
                  <a:cs typeface="B Nazanin" panose="00000400000000000000" pitchFamily="2" charset="-78"/>
                </a:rPr>
                <a:t>مطالب ج</a:t>
              </a:r>
              <a:endParaRPr lang="en-US" sz="21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27" name="AutoShape 27"/>
          <p:cNvSpPr/>
          <p:nvPr/>
        </p:nvSpPr>
        <p:spPr>
          <a:xfrm>
            <a:off x="3587661" y="5333623"/>
            <a:ext cx="3577922" cy="19050"/>
          </a:xfrm>
          <a:prstGeom prst="line">
            <a:avLst/>
          </a:prstGeom>
          <a:ln w="19050" cap="rnd">
            <a:solidFill>
              <a:srgbClr val="7ADAE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48583" y="4516479"/>
            <a:ext cx="2456078" cy="19050"/>
          </a:xfrm>
          <a:prstGeom prst="line">
            <a:avLst/>
          </a:prstGeom>
          <a:ln w="19050" cap="rnd">
            <a:solidFill>
              <a:srgbClr val="7AE8C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298237" y="3699335"/>
            <a:ext cx="2156769" cy="19050"/>
          </a:xfrm>
          <a:prstGeom prst="line">
            <a:avLst/>
          </a:prstGeom>
          <a:ln w="19050" cap="rnd">
            <a:solidFill>
              <a:srgbClr val="FEE68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30" name="Group 30"/>
          <p:cNvGrpSpPr/>
          <p:nvPr/>
        </p:nvGrpSpPr>
        <p:grpSpPr>
          <a:xfrm>
            <a:off x="10914493" y="7894376"/>
            <a:ext cx="1056800" cy="1056799"/>
            <a:chOff x="0" y="0"/>
            <a:chExt cx="1409066" cy="1409066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409192" cy="1409192"/>
            </a:xfrm>
            <a:custGeom>
              <a:avLst/>
              <a:gdLst/>
              <a:ahLst/>
              <a:cxnLst/>
              <a:rect l="l" t="t" r="r" b="b"/>
              <a:pathLst>
                <a:path w="1409192" h="1409192">
                  <a:moveTo>
                    <a:pt x="0" y="704596"/>
                  </a:moveTo>
                  <a:cubicBezTo>
                    <a:pt x="0" y="315468"/>
                    <a:pt x="315468" y="0"/>
                    <a:pt x="704596" y="0"/>
                  </a:cubicBezTo>
                  <a:cubicBezTo>
                    <a:pt x="1093724" y="0"/>
                    <a:pt x="1409192" y="315468"/>
                    <a:pt x="1409192" y="704596"/>
                  </a:cubicBezTo>
                  <a:cubicBezTo>
                    <a:pt x="1409192" y="1093724"/>
                    <a:pt x="1093724" y="1409192"/>
                    <a:pt x="704596" y="1409192"/>
                  </a:cubicBezTo>
                  <a:cubicBezTo>
                    <a:pt x="315468" y="1409192"/>
                    <a:pt x="0" y="1093597"/>
                    <a:pt x="0" y="704596"/>
                  </a:cubicBezTo>
                  <a:close/>
                </a:path>
              </a:pathLst>
            </a:custGeom>
            <a:solidFill>
              <a:srgbClr val="F8C391"/>
            </a:solidFill>
          </p:spPr>
        </p:sp>
      </p:grpSp>
      <p:sp>
        <p:nvSpPr>
          <p:cNvPr id="32" name="TextBox 32"/>
          <p:cNvSpPr txBox="1"/>
          <p:nvPr/>
        </p:nvSpPr>
        <p:spPr>
          <a:xfrm>
            <a:off x="12297199" y="7936030"/>
            <a:ext cx="5260704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3" name="AutoShape 33"/>
          <p:cNvSpPr/>
          <p:nvPr/>
        </p:nvSpPr>
        <p:spPr>
          <a:xfrm>
            <a:off x="8767074" y="8405473"/>
            <a:ext cx="2161932" cy="19050"/>
          </a:xfrm>
          <a:prstGeom prst="line">
            <a:avLst/>
          </a:prstGeom>
          <a:ln w="19050" cap="rnd">
            <a:solidFill>
              <a:srgbClr val="7ADAE8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34" name="Group 34"/>
          <p:cNvGrpSpPr/>
          <p:nvPr/>
        </p:nvGrpSpPr>
        <p:grpSpPr>
          <a:xfrm>
            <a:off x="6404002" y="8162098"/>
            <a:ext cx="2391872" cy="490240"/>
            <a:chOff x="0" y="0"/>
            <a:chExt cx="3189162" cy="653654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3189224" cy="653669"/>
            </a:xfrm>
            <a:custGeom>
              <a:avLst/>
              <a:gdLst/>
              <a:ahLst/>
              <a:cxnLst/>
              <a:rect l="l" t="t" r="r" b="b"/>
              <a:pathLst>
                <a:path w="3189224" h="653669">
                  <a:moveTo>
                    <a:pt x="19050" y="0"/>
                  </a:moveTo>
                  <a:lnTo>
                    <a:pt x="3170174" y="0"/>
                  </a:lnTo>
                  <a:cubicBezTo>
                    <a:pt x="3180715" y="0"/>
                    <a:pt x="3189224" y="8509"/>
                    <a:pt x="3189224" y="19050"/>
                  </a:cubicBezTo>
                  <a:lnTo>
                    <a:pt x="3189224" y="634619"/>
                  </a:lnTo>
                  <a:cubicBezTo>
                    <a:pt x="3189224" y="645160"/>
                    <a:pt x="3180715" y="653669"/>
                    <a:pt x="3170174" y="653669"/>
                  </a:cubicBezTo>
                  <a:lnTo>
                    <a:pt x="19050" y="653669"/>
                  </a:lnTo>
                  <a:cubicBezTo>
                    <a:pt x="8509" y="653669"/>
                    <a:pt x="0" y="645160"/>
                    <a:pt x="0" y="634619"/>
                  </a:cubicBezTo>
                  <a:lnTo>
                    <a:pt x="0" y="19050"/>
                  </a:lnTo>
                  <a:cubicBezTo>
                    <a:pt x="0" y="8509"/>
                    <a:pt x="8509" y="0"/>
                    <a:pt x="19050" y="0"/>
                  </a:cubicBezTo>
                  <a:moveTo>
                    <a:pt x="19050" y="38100"/>
                  </a:moveTo>
                  <a:lnTo>
                    <a:pt x="19050" y="19050"/>
                  </a:lnTo>
                  <a:lnTo>
                    <a:pt x="38100" y="19050"/>
                  </a:lnTo>
                  <a:lnTo>
                    <a:pt x="38100" y="634619"/>
                  </a:lnTo>
                  <a:lnTo>
                    <a:pt x="19050" y="634619"/>
                  </a:lnTo>
                  <a:lnTo>
                    <a:pt x="19050" y="615569"/>
                  </a:lnTo>
                  <a:lnTo>
                    <a:pt x="3170174" y="615569"/>
                  </a:lnTo>
                  <a:lnTo>
                    <a:pt x="3170174" y="634619"/>
                  </a:lnTo>
                  <a:lnTo>
                    <a:pt x="3151124" y="634619"/>
                  </a:lnTo>
                  <a:lnTo>
                    <a:pt x="3151124" y="19050"/>
                  </a:lnTo>
                  <a:lnTo>
                    <a:pt x="3170174" y="19050"/>
                  </a:lnTo>
                  <a:lnTo>
                    <a:pt x="3170174" y="38100"/>
                  </a:lnTo>
                  <a:lnTo>
                    <a:pt x="19050" y="38100"/>
                  </a:lnTo>
                  <a:close/>
                </a:path>
              </a:pathLst>
            </a:custGeom>
            <a:solidFill>
              <a:srgbClr val="F8C391"/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0" y="-47625"/>
              <a:ext cx="3189162" cy="701279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ct val="150000"/>
                </a:lnSpc>
              </a:pPr>
              <a:r>
                <a:rPr lang="fa-IR" sz="2100" dirty="0">
                  <a:solidFill>
                    <a:srgbClr val="404040"/>
                  </a:solidFill>
                  <a:latin typeface="Arial Bold"/>
                  <a:cs typeface="B Nazanin" panose="00000400000000000000" pitchFamily="2" charset="-78"/>
                </a:rPr>
                <a:t>مطالب </a:t>
              </a:r>
              <a:r>
                <a:rPr lang="en-US" sz="2100" dirty="0">
                  <a:solidFill>
                    <a:srgbClr val="404040"/>
                  </a:solidFill>
                  <a:latin typeface="Arial Bold"/>
                  <a:cs typeface="B Nazanin" panose="00000400000000000000" pitchFamily="2" charset="-78"/>
                </a:rPr>
                <a:t>D</a:t>
              </a:r>
            </a:p>
          </p:txBody>
        </p:sp>
      </p:grpSp>
      <p:sp>
        <p:nvSpPr>
          <p:cNvPr id="37" name="AutoShape 37"/>
          <p:cNvSpPr/>
          <p:nvPr/>
        </p:nvSpPr>
        <p:spPr>
          <a:xfrm>
            <a:off x="2880999" y="6150767"/>
            <a:ext cx="4991246" cy="19050"/>
          </a:xfrm>
          <a:prstGeom prst="line">
            <a:avLst/>
          </a:prstGeom>
          <a:ln w="19050" cap="rnd">
            <a:solidFill>
              <a:srgbClr val="F8C39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8" name="Freeform 38"/>
          <p:cNvSpPr/>
          <p:nvPr/>
        </p:nvSpPr>
        <p:spPr>
          <a:xfrm>
            <a:off x="11244595" y="6622840"/>
            <a:ext cx="409353" cy="300180"/>
          </a:xfrm>
          <a:custGeom>
            <a:avLst/>
            <a:gdLst/>
            <a:ahLst/>
            <a:cxnLst/>
            <a:rect l="l" t="t" r="r" b="b"/>
            <a:pathLst>
              <a:path w="409353" h="300180">
                <a:moveTo>
                  <a:pt x="0" y="0"/>
                </a:moveTo>
                <a:lnTo>
                  <a:pt x="409353" y="0"/>
                </a:lnTo>
                <a:lnTo>
                  <a:pt x="409353" y="300180"/>
                </a:lnTo>
                <a:lnTo>
                  <a:pt x="0" y="3001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39"/>
          <p:cNvSpPr/>
          <p:nvPr/>
        </p:nvSpPr>
        <p:spPr>
          <a:xfrm>
            <a:off x="11141371" y="8084482"/>
            <a:ext cx="645471" cy="645471"/>
          </a:xfrm>
          <a:custGeom>
            <a:avLst/>
            <a:gdLst/>
            <a:ahLst/>
            <a:cxnLst/>
            <a:rect l="l" t="t" r="r" b="b"/>
            <a:pathLst>
              <a:path w="645471" h="645471">
                <a:moveTo>
                  <a:pt x="0" y="0"/>
                </a:moveTo>
                <a:lnTo>
                  <a:pt x="645471" y="0"/>
                </a:lnTo>
                <a:lnTo>
                  <a:pt x="645471" y="645471"/>
                </a:lnTo>
                <a:lnTo>
                  <a:pt x="0" y="6454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0"/>
          <p:cNvSpPr/>
          <p:nvPr/>
        </p:nvSpPr>
        <p:spPr>
          <a:xfrm>
            <a:off x="11212085" y="4938657"/>
            <a:ext cx="481428" cy="397149"/>
          </a:xfrm>
          <a:custGeom>
            <a:avLst/>
            <a:gdLst/>
            <a:ahLst/>
            <a:cxnLst/>
            <a:rect l="l" t="t" r="r" b="b"/>
            <a:pathLst>
              <a:path w="481428" h="397149">
                <a:moveTo>
                  <a:pt x="0" y="0"/>
                </a:moveTo>
                <a:lnTo>
                  <a:pt x="481428" y="0"/>
                </a:lnTo>
                <a:lnTo>
                  <a:pt x="481428" y="397149"/>
                </a:lnTo>
                <a:lnTo>
                  <a:pt x="0" y="39714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1"/>
          <p:cNvSpPr/>
          <p:nvPr/>
        </p:nvSpPr>
        <p:spPr>
          <a:xfrm>
            <a:off x="11235246" y="3243778"/>
            <a:ext cx="487340" cy="491409"/>
          </a:xfrm>
          <a:custGeom>
            <a:avLst/>
            <a:gdLst/>
            <a:ahLst/>
            <a:cxnLst/>
            <a:rect l="l" t="t" r="r" b="b"/>
            <a:pathLst>
              <a:path w="487340" h="491409">
                <a:moveTo>
                  <a:pt x="0" y="0"/>
                </a:moveTo>
                <a:lnTo>
                  <a:pt x="487340" y="0"/>
                </a:lnTo>
                <a:lnTo>
                  <a:pt x="487340" y="491410"/>
                </a:lnTo>
                <a:lnTo>
                  <a:pt x="0" y="49141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2"/>
          <p:cNvSpPr/>
          <p:nvPr/>
        </p:nvSpPr>
        <p:spPr>
          <a:xfrm>
            <a:off x="1080756" y="2232732"/>
            <a:ext cx="3618069" cy="6665175"/>
          </a:xfrm>
          <a:custGeom>
            <a:avLst/>
            <a:gdLst/>
            <a:ahLst/>
            <a:cxnLst/>
            <a:rect l="l" t="t" r="r" b="b"/>
            <a:pathLst>
              <a:path w="3618069" h="6665175">
                <a:moveTo>
                  <a:pt x="0" y="0"/>
                </a:moveTo>
                <a:lnTo>
                  <a:pt x="3618069" y="0"/>
                </a:lnTo>
                <a:lnTo>
                  <a:pt x="3618069" y="6665175"/>
                </a:lnTo>
                <a:lnTo>
                  <a:pt x="0" y="666517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Freeform 5"/>
          <p:cNvSpPr/>
          <p:nvPr/>
        </p:nvSpPr>
        <p:spPr>
          <a:xfrm rot="2204604">
            <a:off x="16581573" y="351353"/>
            <a:ext cx="1534636" cy="1083990"/>
          </a:xfrm>
          <a:custGeom>
            <a:avLst/>
            <a:gdLst/>
            <a:ahLst/>
            <a:cxnLst/>
            <a:rect l="l" t="t" r="r" b="b"/>
            <a:pathLst>
              <a:path w="1534636" h="1083990">
                <a:moveTo>
                  <a:pt x="0" y="0"/>
                </a:moveTo>
                <a:lnTo>
                  <a:pt x="1534637" y="0"/>
                </a:lnTo>
                <a:lnTo>
                  <a:pt x="1534637" y="1083990"/>
                </a:lnTo>
                <a:lnTo>
                  <a:pt x="0" y="10839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181404" y="5957902"/>
            <a:ext cx="2926368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97964" y="5510488"/>
            <a:ext cx="2893248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100" dirty="0">
                <a:solidFill>
                  <a:srgbClr val="262626"/>
                </a:solidFill>
                <a:latin typeface="Arial Bold"/>
                <a:cs typeface="B Nazanin" panose="00000400000000000000" pitchFamily="2" charset="-78"/>
              </a:rPr>
              <a:t>عنوان مطالب</a:t>
            </a:r>
            <a:endParaRPr lang="en-US" sz="2100" dirty="0">
              <a:solidFill>
                <a:srgbClr val="262626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182224" y="8309786"/>
            <a:ext cx="4262016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198784" y="7862371"/>
            <a:ext cx="4228896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100" dirty="0">
                <a:solidFill>
                  <a:srgbClr val="262626"/>
                </a:solidFill>
                <a:latin typeface="Arial Bold"/>
                <a:cs typeface="B Nazanin" panose="00000400000000000000" pitchFamily="2" charset="-78"/>
              </a:rPr>
              <a:t>عنوان مطالب</a:t>
            </a:r>
            <a:endParaRPr lang="en-US" sz="2100" dirty="0">
              <a:solidFill>
                <a:srgbClr val="262626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4197850" y="6391570"/>
            <a:ext cx="2926368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4214409" y="5944156"/>
            <a:ext cx="2893248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100" dirty="0">
                <a:solidFill>
                  <a:srgbClr val="262626"/>
                </a:solidFill>
                <a:latin typeface="Arial Bold"/>
                <a:cs typeface="B Nazanin" panose="00000400000000000000" pitchFamily="2" charset="-78"/>
              </a:rPr>
              <a:t>عنوان مطالب</a:t>
            </a:r>
            <a:endParaRPr lang="en-US" sz="2100" dirty="0">
              <a:solidFill>
                <a:srgbClr val="262626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202747" y="530598"/>
            <a:ext cx="7906506" cy="2389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5400" dirty="0">
                <a:solidFill>
                  <a:srgbClr val="5C9752"/>
                </a:solidFill>
                <a:latin typeface="Arial"/>
                <a:cs typeface="B Nazanin" panose="00000400000000000000" pitchFamily="2" charset="-78"/>
              </a:rPr>
              <a:t>ما ارائه حرفه ای طراحی شده ایجاد می کنیم</a:t>
            </a:r>
            <a:endParaRPr lang="en-US" sz="5400" dirty="0">
              <a:solidFill>
                <a:srgbClr val="5C9752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0" y="9668853"/>
            <a:ext cx="18288000" cy="618147"/>
            <a:chOff x="0" y="0"/>
            <a:chExt cx="24384000" cy="82419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4384000" cy="824230"/>
            </a:xfrm>
            <a:custGeom>
              <a:avLst/>
              <a:gdLst/>
              <a:ahLst/>
              <a:cxnLst/>
              <a:rect l="l" t="t" r="r" b="b"/>
              <a:pathLst>
                <a:path w="24384000" h="824230">
                  <a:moveTo>
                    <a:pt x="0" y="0"/>
                  </a:moveTo>
                  <a:lnTo>
                    <a:pt x="24384000" y="0"/>
                  </a:lnTo>
                  <a:lnTo>
                    <a:pt x="24384000" y="824230"/>
                  </a:lnTo>
                  <a:lnTo>
                    <a:pt x="0" y="824230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15" name="Freeform 15"/>
          <p:cNvSpPr/>
          <p:nvPr/>
        </p:nvSpPr>
        <p:spPr>
          <a:xfrm>
            <a:off x="4199212" y="3583630"/>
            <a:ext cx="9934165" cy="3990648"/>
          </a:xfrm>
          <a:custGeom>
            <a:avLst/>
            <a:gdLst/>
            <a:ahLst/>
            <a:cxnLst/>
            <a:rect l="l" t="t" r="r" b="b"/>
            <a:pathLst>
              <a:path w="9934165" h="3990648">
                <a:moveTo>
                  <a:pt x="0" y="0"/>
                </a:moveTo>
                <a:lnTo>
                  <a:pt x="9934166" y="0"/>
                </a:lnTo>
                <a:lnTo>
                  <a:pt x="9934166" y="3990648"/>
                </a:lnTo>
                <a:lnTo>
                  <a:pt x="0" y="39906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716464" y="3139566"/>
            <a:ext cx="1856250" cy="1906875"/>
          </a:xfrm>
          <a:custGeom>
            <a:avLst/>
            <a:gdLst/>
            <a:ahLst/>
            <a:cxnLst/>
            <a:rect l="l" t="t" r="r" b="b"/>
            <a:pathLst>
              <a:path w="1856250" h="1906875">
                <a:moveTo>
                  <a:pt x="0" y="0"/>
                </a:moveTo>
                <a:lnTo>
                  <a:pt x="1856249" y="0"/>
                </a:lnTo>
                <a:lnTo>
                  <a:pt x="1856249" y="1906875"/>
                </a:lnTo>
                <a:lnTo>
                  <a:pt x="0" y="190687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4427250" y="3583630"/>
            <a:ext cx="2666250" cy="2193750"/>
          </a:xfrm>
          <a:custGeom>
            <a:avLst/>
            <a:gdLst/>
            <a:ahLst/>
            <a:cxnLst/>
            <a:rect l="l" t="t" r="r" b="b"/>
            <a:pathLst>
              <a:path w="2666250" h="2193750">
                <a:moveTo>
                  <a:pt x="0" y="0"/>
                </a:moveTo>
                <a:lnTo>
                  <a:pt x="2666250" y="0"/>
                </a:lnTo>
                <a:lnTo>
                  <a:pt x="2666250" y="2193750"/>
                </a:lnTo>
                <a:lnTo>
                  <a:pt x="0" y="219375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9050"/>
            <a:ext cx="18288000" cy="10287002"/>
          </a:xfrm>
          <a:custGeom>
            <a:avLst/>
            <a:gdLst/>
            <a:ahLst/>
            <a:cxnLst/>
            <a:rect l="l" t="t" r="r" b="b"/>
            <a:pathLst>
              <a:path w="18288000" h="10287002">
                <a:moveTo>
                  <a:pt x="0" y="0"/>
                </a:moveTo>
                <a:lnTo>
                  <a:pt x="18288000" y="0"/>
                </a:lnTo>
                <a:lnTo>
                  <a:pt x="18288000" y="10287002"/>
                </a:lnTo>
                <a:lnTo>
                  <a:pt x="0" y="1028700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0" r="-80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249382" y="224442"/>
            <a:ext cx="17830800" cy="9800708"/>
            <a:chOff x="0" y="0"/>
            <a:chExt cx="23774400" cy="1306761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3774400" cy="13067664"/>
            </a:xfrm>
            <a:custGeom>
              <a:avLst/>
              <a:gdLst/>
              <a:ahLst/>
              <a:cxnLst/>
              <a:rect l="l" t="t" r="r" b="b"/>
              <a:pathLst>
                <a:path w="23774400" h="13067664">
                  <a:moveTo>
                    <a:pt x="0" y="0"/>
                  </a:moveTo>
                  <a:lnTo>
                    <a:pt x="23774400" y="0"/>
                  </a:lnTo>
                  <a:lnTo>
                    <a:pt x="23774400" y="13067664"/>
                  </a:lnTo>
                  <a:lnTo>
                    <a:pt x="0" y="13067664"/>
                  </a:lnTo>
                  <a:close/>
                </a:path>
              </a:pathLst>
            </a:custGeom>
            <a:solidFill>
              <a:srgbClr val="FFFFFF">
                <a:alpha val="35686"/>
              </a:srgbClr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576734" y="488309"/>
            <a:ext cx="17176916" cy="1713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81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2845130" y="5550307"/>
            <a:ext cx="4742448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340" lvl="1" indent="-217170" algn="r" rtl="1">
              <a:lnSpc>
                <a:spcPct val="150000"/>
              </a:lnSpc>
              <a:buFont typeface="Arial"/>
              <a:buChar char="•"/>
            </a:pPr>
            <a:r>
              <a:rPr lang="fa-IR" sz="24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نمونه کارها ساده</a:t>
            </a:r>
            <a:endParaRPr lang="en-US" sz="24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845130" y="6032048"/>
            <a:ext cx="4742448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340" lvl="1" indent="-217170" algn="r" rtl="1">
              <a:lnSpc>
                <a:spcPct val="150000"/>
              </a:lnSpc>
              <a:buFont typeface="Arial"/>
              <a:buChar char="•"/>
            </a:pPr>
            <a:r>
              <a:rPr lang="fa-IR" sz="24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</a:t>
            </a:r>
            <a:endParaRPr lang="en-US" sz="24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845130" y="7477268"/>
            <a:ext cx="4742448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340" lvl="1" indent="-217170" algn="r" rtl="1">
              <a:lnSpc>
                <a:spcPct val="150000"/>
              </a:lnSpc>
              <a:buFont typeface="Arial"/>
              <a:buChar char="•"/>
            </a:pPr>
            <a:r>
              <a:rPr lang="fa-IR" sz="24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نمونه کارها</a:t>
            </a:r>
            <a:endParaRPr lang="en-US" sz="24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845130" y="6995527"/>
            <a:ext cx="4742448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340" lvl="1" indent="-217170" algn="r" rtl="1">
              <a:lnSpc>
                <a:spcPct val="150000"/>
              </a:lnSpc>
              <a:buFont typeface="Arial"/>
              <a:buChar char="•"/>
            </a:pPr>
            <a:r>
              <a:rPr lang="fa-IR" sz="24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نمونه کارها ساده</a:t>
            </a:r>
            <a:endParaRPr lang="en-US" sz="24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845130" y="6513787"/>
            <a:ext cx="4742448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340" lvl="1" indent="-217170" algn="r" rtl="1">
              <a:lnSpc>
                <a:spcPct val="150000"/>
              </a:lnSpc>
              <a:buFont typeface="Arial"/>
              <a:buChar char="•"/>
            </a:pPr>
            <a:r>
              <a:rPr lang="fa-IR" sz="24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نمونه کارها</a:t>
            </a:r>
            <a:endParaRPr lang="en-US" sz="24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845130" y="7959008"/>
            <a:ext cx="4742448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340" lvl="1" indent="-217170" algn="r" rtl="1">
              <a:lnSpc>
                <a:spcPct val="150000"/>
              </a:lnSpc>
              <a:buFont typeface="Arial"/>
              <a:buChar char="•"/>
            </a:pPr>
            <a:r>
              <a:rPr lang="fa-IR" sz="24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</a:t>
            </a:r>
            <a:endParaRPr lang="en-US" sz="24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845130" y="8922486"/>
            <a:ext cx="4742448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340" lvl="1" indent="-217170" algn="r" rtl="1">
              <a:lnSpc>
                <a:spcPct val="150000"/>
              </a:lnSpc>
              <a:buFont typeface="Arial"/>
              <a:buChar char="•"/>
            </a:pPr>
            <a:r>
              <a:rPr lang="fa-IR" sz="24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نمونه کارها ساده</a:t>
            </a:r>
            <a:endParaRPr lang="en-US" sz="24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845130" y="8440747"/>
            <a:ext cx="4742448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340" lvl="1" indent="-217170" algn="r" rtl="1">
              <a:lnSpc>
                <a:spcPct val="150000"/>
              </a:lnSpc>
              <a:buFont typeface="Arial"/>
              <a:buChar char="•"/>
            </a:pPr>
            <a:r>
              <a:rPr lang="fa-IR" sz="24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نمونه کارها</a:t>
            </a:r>
            <a:endParaRPr lang="en-US" sz="24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13030200" y="4152900"/>
            <a:ext cx="4105490" cy="1106005"/>
            <a:chOff x="0" y="0"/>
            <a:chExt cx="4923155" cy="800227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923155" cy="800227"/>
            </a:xfrm>
            <a:custGeom>
              <a:avLst/>
              <a:gdLst/>
              <a:ahLst/>
              <a:cxnLst/>
              <a:rect l="l" t="t" r="r" b="b"/>
              <a:pathLst>
                <a:path w="4923155" h="800227">
                  <a:moveTo>
                    <a:pt x="0" y="0"/>
                  </a:moveTo>
                  <a:lnTo>
                    <a:pt x="4923155" y="0"/>
                  </a:lnTo>
                  <a:lnTo>
                    <a:pt x="4923155" y="800227"/>
                  </a:lnTo>
                  <a:lnTo>
                    <a:pt x="0" y="800227"/>
                  </a:lnTo>
                  <a:close/>
                </a:path>
              </a:pathLst>
            </a:custGeom>
            <a:solidFill>
              <a:srgbClr val="F29135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571879" y="49589"/>
              <a:ext cx="4055698" cy="433448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r" rtl="1"/>
              <a:r>
                <a:rPr lang="fa-IR" sz="3000" dirty="0">
                  <a:solidFill>
                    <a:srgbClr val="FFFFFF"/>
                  </a:solidFill>
                  <a:latin typeface="Arial"/>
                  <a:cs typeface="B Nazanin" panose="00000400000000000000" pitchFamily="2" charset="-78"/>
                </a:rPr>
                <a:t>چیزهایی که باید در نظر بگیرید</a:t>
              </a:r>
              <a:endParaRPr lang="en-US" sz="30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1152310" y="2664753"/>
            <a:ext cx="4462947" cy="1858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42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چیدماناسلاید متنی را برای ارائه خود تمیز کنید</a:t>
            </a:r>
            <a:endParaRPr lang="en-US" sz="42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860093" y="5104467"/>
            <a:ext cx="5400890" cy="38318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یک ارائه پاورپوینت مدرن که به زیبایی طراحی شده است دریافت کنید. آسان برای تغییر رنگ، عکس و متن. شما به سادگی می توانید مخاطبان خود را تحت تاثیر قرار دهید و به ارائه های خود جذابیت و زیبایی بی نظیری اضافه کنید.آسان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z="24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371725"/>
            <a:ext cx="18288000" cy="6100762"/>
            <a:chOff x="0" y="0"/>
            <a:chExt cx="24384000" cy="81343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8134350"/>
            </a:xfrm>
            <a:custGeom>
              <a:avLst/>
              <a:gdLst/>
              <a:ahLst/>
              <a:cxnLst/>
              <a:rect l="l" t="t" r="r" b="b"/>
              <a:pathLst>
                <a:path w="24384000" h="8134350">
                  <a:moveTo>
                    <a:pt x="0" y="0"/>
                  </a:moveTo>
                  <a:lnTo>
                    <a:pt x="24384000" y="0"/>
                  </a:lnTo>
                  <a:lnTo>
                    <a:pt x="24384000" y="8134350"/>
                  </a:lnTo>
                  <a:lnTo>
                    <a:pt x="0" y="8134350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8470509" y="2520345"/>
            <a:ext cx="8640196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en-US" sz="21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LORE </a:t>
            </a:r>
            <a:r>
              <a:rPr lang="fa-IR" sz="21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به خودی خود یک درد است، با استفاده از آن از فعالیت کامل جلوگیری می کند.</a:t>
            </a:r>
            <a:endParaRPr lang="en-US" sz="21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470510" y="839748"/>
            <a:ext cx="8983099" cy="1282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040"/>
              </a:lnSpc>
            </a:pPr>
            <a:r>
              <a:rPr lang="en-US" sz="4200" dirty="0">
                <a:solidFill>
                  <a:srgbClr val="B9600C"/>
                </a:solidFill>
                <a:latin typeface="Arial"/>
                <a:cs typeface="B Nazanin" panose="00000400000000000000" pitchFamily="2" charset="-78"/>
              </a:rPr>
              <a:t>LORE </a:t>
            </a:r>
            <a:r>
              <a:rPr lang="fa-IR" sz="4200" dirty="0">
                <a:solidFill>
                  <a:srgbClr val="B9600C"/>
                </a:solidFill>
                <a:latin typeface="Arial"/>
                <a:cs typeface="B Nazanin" panose="00000400000000000000" pitchFamily="2" charset="-78"/>
              </a:rPr>
              <a:t>به خودی خود یک درد است، با استفاده از آن از فعالیت کامل جلوگیری می کند.</a:t>
            </a:r>
            <a:endParaRPr lang="en-US" sz="4200" dirty="0">
              <a:solidFill>
                <a:srgbClr val="B9600C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15816" y="3744596"/>
            <a:ext cx="2181138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en-US" sz="720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32%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1178579" y="3767183"/>
            <a:ext cx="1884095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178581" y="4199031"/>
            <a:ext cx="1884093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544296" y="3849371"/>
            <a:ext cx="402958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دریافت کنیدارائه پاورپوینت دریافت کنیدارائه پاورپوینت دریافت کنیدارائه پاورپوینت دریافت کنید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5392746" y="5960459"/>
            <a:ext cx="2181138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en-US" sz="720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15%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027027" y="5983045"/>
            <a:ext cx="1884095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3027027" y="6414894"/>
            <a:ext cx="1884093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515816" y="6065234"/>
            <a:ext cx="402958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دریافت کنیدارائه پاورپوینت دریافت کنیدارائه پاورپوینت دریافت کنیدارائه پاورپوینت دریافت کنید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035036" y="8621107"/>
            <a:ext cx="7511142" cy="9105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128"/>
              </a:lnSpc>
            </a:pPr>
            <a:r>
              <a:rPr lang="fa-IR" sz="5400" dirty="0">
                <a:solidFill>
                  <a:srgbClr val="B9600C"/>
                </a:solidFill>
                <a:latin typeface="Arial Bold"/>
                <a:cs typeface="B Nazanin" panose="00000400000000000000" pitchFamily="2" charset="-78"/>
              </a:rPr>
              <a:t>ارائه نمونه کارها</a:t>
            </a:r>
            <a:endParaRPr lang="en-US" sz="5400" dirty="0">
              <a:solidFill>
                <a:srgbClr val="B9600C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728314" y="395504"/>
            <a:ext cx="6285547" cy="7670498"/>
          </a:xfrm>
          <a:custGeom>
            <a:avLst/>
            <a:gdLst/>
            <a:ahLst/>
            <a:cxnLst/>
            <a:rect l="l" t="t" r="r" b="b"/>
            <a:pathLst>
              <a:path w="6285547" h="7670498">
                <a:moveTo>
                  <a:pt x="0" y="0"/>
                </a:moveTo>
                <a:lnTo>
                  <a:pt x="6285548" y="0"/>
                </a:lnTo>
                <a:lnTo>
                  <a:pt x="6285548" y="7670497"/>
                </a:lnTo>
                <a:lnTo>
                  <a:pt x="0" y="767049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76734" y="488309"/>
            <a:ext cx="17176916" cy="1713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81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3828231" y="5625770"/>
            <a:ext cx="8517115" cy="540060"/>
            <a:chOff x="0" y="0"/>
            <a:chExt cx="11356154" cy="72008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1356086" cy="720090"/>
            </a:xfrm>
            <a:custGeom>
              <a:avLst/>
              <a:gdLst/>
              <a:ahLst/>
              <a:cxnLst/>
              <a:rect l="l" t="t" r="r" b="b"/>
              <a:pathLst>
                <a:path w="11356086" h="720090">
                  <a:moveTo>
                    <a:pt x="0" y="179959"/>
                  </a:moveTo>
                  <a:lnTo>
                    <a:pt x="10821924" y="179959"/>
                  </a:lnTo>
                  <a:lnTo>
                    <a:pt x="10821924" y="0"/>
                  </a:lnTo>
                  <a:lnTo>
                    <a:pt x="11356086" y="360045"/>
                  </a:lnTo>
                  <a:lnTo>
                    <a:pt x="10821924" y="720090"/>
                  </a:lnTo>
                  <a:lnTo>
                    <a:pt x="10821924" y="540004"/>
                  </a:lnTo>
                  <a:lnTo>
                    <a:pt x="0" y="540004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1092512" y="7872144"/>
            <a:ext cx="2458554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85712" y="7458007"/>
            <a:ext cx="2461887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مطالب_اینجا</a:t>
            </a:r>
            <a:endParaRPr lang="en-US" sz="24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672448" y="3454615"/>
            <a:ext cx="3808528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665648" y="3040479"/>
            <a:ext cx="3813563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مطالب_اینجا</a:t>
            </a:r>
            <a:endParaRPr lang="en-US" sz="24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9773241" y="3167307"/>
            <a:ext cx="801093" cy="801093"/>
            <a:chOff x="0" y="0"/>
            <a:chExt cx="1068124" cy="106812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068070" cy="1068070"/>
            </a:xfrm>
            <a:custGeom>
              <a:avLst/>
              <a:gdLst/>
              <a:ahLst/>
              <a:cxnLst/>
              <a:rect l="l" t="t" r="r" b="b"/>
              <a:pathLst>
                <a:path w="1068070" h="1068070">
                  <a:moveTo>
                    <a:pt x="0" y="534035"/>
                  </a:moveTo>
                  <a:cubicBezTo>
                    <a:pt x="0" y="239141"/>
                    <a:pt x="239141" y="0"/>
                    <a:pt x="534035" y="0"/>
                  </a:cubicBezTo>
                  <a:cubicBezTo>
                    <a:pt x="828929" y="0"/>
                    <a:pt x="1068070" y="239141"/>
                    <a:pt x="1068070" y="534035"/>
                  </a:cubicBezTo>
                  <a:cubicBezTo>
                    <a:pt x="1068070" y="828929"/>
                    <a:pt x="829056" y="1068070"/>
                    <a:pt x="534035" y="1068070"/>
                  </a:cubicBezTo>
                  <a:cubicBezTo>
                    <a:pt x="239014" y="1068070"/>
                    <a:pt x="0" y="829056"/>
                    <a:pt x="0" y="534035"/>
                  </a:cubicBezTo>
                  <a:close/>
                </a:path>
              </a:pathLst>
            </a:custGeom>
            <a:solidFill>
              <a:srgbClr val="F8C391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9773241" y="7814706"/>
            <a:ext cx="801093" cy="801093"/>
            <a:chOff x="0" y="0"/>
            <a:chExt cx="1068124" cy="106812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068070" cy="1068070"/>
            </a:xfrm>
            <a:custGeom>
              <a:avLst/>
              <a:gdLst/>
              <a:ahLst/>
              <a:cxnLst/>
              <a:rect l="l" t="t" r="r" b="b"/>
              <a:pathLst>
                <a:path w="1068070" h="1068070">
                  <a:moveTo>
                    <a:pt x="0" y="534035"/>
                  </a:moveTo>
                  <a:cubicBezTo>
                    <a:pt x="0" y="239141"/>
                    <a:pt x="239141" y="0"/>
                    <a:pt x="534035" y="0"/>
                  </a:cubicBezTo>
                  <a:cubicBezTo>
                    <a:pt x="828929" y="0"/>
                    <a:pt x="1068070" y="239141"/>
                    <a:pt x="1068070" y="534035"/>
                  </a:cubicBezTo>
                  <a:cubicBezTo>
                    <a:pt x="1068070" y="828929"/>
                    <a:pt x="829056" y="1068070"/>
                    <a:pt x="534035" y="1068070"/>
                  </a:cubicBezTo>
                  <a:cubicBezTo>
                    <a:pt x="239014" y="1068070"/>
                    <a:pt x="0" y="829056"/>
                    <a:pt x="0" y="534035"/>
                  </a:cubicBezTo>
                  <a:close/>
                </a:path>
              </a:pathLst>
            </a:custGeom>
            <a:solidFill>
              <a:srgbClr val="F8C391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12486261" y="5474064"/>
            <a:ext cx="801093" cy="801093"/>
            <a:chOff x="0" y="0"/>
            <a:chExt cx="1068124" cy="106812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068070" cy="1068070"/>
            </a:xfrm>
            <a:custGeom>
              <a:avLst/>
              <a:gdLst/>
              <a:ahLst/>
              <a:cxnLst/>
              <a:rect l="l" t="t" r="r" b="b"/>
              <a:pathLst>
                <a:path w="1068070" h="1068070">
                  <a:moveTo>
                    <a:pt x="0" y="534035"/>
                  </a:moveTo>
                  <a:cubicBezTo>
                    <a:pt x="0" y="239141"/>
                    <a:pt x="239141" y="0"/>
                    <a:pt x="534035" y="0"/>
                  </a:cubicBezTo>
                  <a:cubicBezTo>
                    <a:pt x="828929" y="0"/>
                    <a:pt x="1068070" y="239141"/>
                    <a:pt x="1068070" y="534035"/>
                  </a:cubicBezTo>
                  <a:cubicBezTo>
                    <a:pt x="1068070" y="828929"/>
                    <a:pt x="829056" y="1068070"/>
                    <a:pt x="534035" y="1068070"/>
                  </a:cubicBezTo>
                  <a:cubicBezTo>
                    <a:pt x="239014" y="1068070"/>
                    <a:pt x="0" y="829056"/>
                    <a:pt x="0" y="534035"/>
                  </a:cubicBezTo>
                  <a:close/>
                </a:path>
              </a:pathLst>
            </a:custGeom>
            <a:solidFill>
              <a:srgbClr val="5C9752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5901732" y="3808062"/>
            <a:ext cx="801093" cy="801093"/>
            <a:chOff x="0" y="0"/>
            <a:chExt cx="1068124" cy="106812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068070" cy="1068070"/>
            </a:xfrm>
            <a:custGeom>
              <a:avLst/>
              <a:gdLst/>
              <a:ahLst/>
              <a:cxnLst/>
              <a:rect l="l" t="t" r="r" b="b"/>
              <a:pathLst>
                <a:path w="1068070" h="1068070">
                  <a:moveTo>
                    <a:pt x="0" y="534035"/>
                  </a:moveTo>
                  <a:cubicBezTo>
                    <a:pt x="0" y="239141"/>
                    <a:pt x="239141" y="0"/>
                    <a:pt x="534035" y="0"/>
                  </a:cubicBezTo>
                  <a:cubicBezTo>
                    <a:pt x="828929" y="0"/>
                    <a:pt x="1068070" y="239141"/>
                    <a:pt x="1068070" y="534035"/>
                  </a:cubicBezTo>
                  <a:cubicBezTo>
                    <a:pt x="1068070" y="828929"/>
                    <a:pt x="829056" y="1068070"/>
                    <a:pt x="534035" y="1068070"/>
                  </a:cubicBezTo>
                  <a:cubicBezTo>
                    <a:pt x="239014" y="1068070"/>
                    <a:pt x="0" y="829056"/>
                    <a:pt x="0" y="534035"/>
                  </a:cubicBezTo>
                  <a:close/>
                </a:path>
              </a:pathLst>
            </a:custGeom>
            <a:solidFill>
              <a:srgbClr val="5C9752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5901732" y="7169874"/>
            <a:ext cx="801093" cy="801093"/>
            <a:chOff x="0" y="0"/>
            <a:chExt cx="1068124" cy="106812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068070" cy="1068070"/>
            </a:xfrm>
            <a:custGeom>
              <a:avLst/>
              <a:gdLst/>
              <a:ahLst/>
              <a:cxnLst/>
              <a:rect l="l" t="t" r="r" b="b"/>
              <a:pathLst>
                <a:path w="1068070" h="1068070">
                  <a:moveTo>
                    <a:pt x="0" y="534035"/>
                  </a:moveTo>
                  <a:cubicBezTo>
                    <a:pt x="0" y="239141"/>
                    <a:pt x="239141" y="0"/>
                    <a:pt x="534035" y="0"/>
                  </a:cubicBezTo>
                  <a:cubicBezTo>
                    <a:pt x="828929" y="0"/>
                    <a:pt x="1068070" y="239141"/>
                    <a:pt x="1068070" y="534035"/>
                  </a:cubicBezTo>
                  <a:cubicBezTo>
                    <a:pt x="1068070" y="828929"/>
                    <a:pt x="829056" y="1068070"/>
                    <a:pt x="534035" y="1068070"/>
                  </a:cubicBezTo>
                  <a:cubicBezTo>
                    <a:pt x="239014" y="1068070"/>
                    <a:pt x="0" y="829056"/>
                    <a:pt x="0" y="534035"/>
                  </a:cubicBez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22" name="TextBox 22"/>
          <p:cNvSpPr txBox="1"/>
          <p:nvPr/>
        </p:nvSpPr>
        <p:spPr>
          <a:xfrm>
            <a:off x="10672448" y="8102014"/>
            <a:ext cx="3808528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0665648" y="7687878"/>
            <a:ext cx="3813563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مطالب_اینجا</a:t>
            </a:r>
            <a:endParaRPr lang="en-US" sz="24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3330517" y="5507460"/>
            <a:ext cx="3796201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یک ارائه پاورپوینت مدرن که به زیبایی طراحی شده است دریافت کنید. من امیدوارم و معتقدم که این الگو زمان، پول و اعتبار شما را جلب کند.</a:t>
            </a:r>
            <a:endParaRPr lang="en-US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3318189" y="5093322"/>
            <a:ext cx="3808529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مطالب_اینجا</a:t>
            </a:r>
            <a:endParaRPr lang="en-US" sz="24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4599626" y="2970802"/>
            <a:ext cx="3908931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4592655" y="2556666"/>
            <a:ext cx="3914092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مطالب_اینجا</a:t>
            </a:r>
            <a:endParaRPr lang="en-US" sz="24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4599626" y="8544564"/>
            <a:ext cx="3908931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4592655" y="8130427"/>
            <a:ext cx="3914092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مطالب_اینجا</a:t>
            </a:r>
            <a:endParaRPr lang="en-US" sz="24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0" name="Freeform 30"/>
          <p:cNvSpPr/>
          <p:nvPr/>
        </p:nvSpPr>
        <p:spPr>
          <a:xfrm>
            <a:off x="3828231" y="4271811"/>
            <a:ext cx="6630501" cy="1376553"/>
          </a:xfrm>
          <a:custGeom>
            <a:avLst/>
            <a:gdLst/>
            <a:ahLst/>
            <a:cxnLst/>
            <a:rect l="l" t="t" r="r" b="b"/>
            <a:pathLst>
              <a:path w="6630501" h="1376553">
                <a:moveTo>
                  <a:pt x="0" y="0"/>
                </a:moveTo>
                <a:lnTo>
                  <a:pt x="6630501" y="0"/>
                </a:lnTo>
                <a:lnTo>
                  <a:pt x="6630501" y="1376553"/>
                </a:lnTo>
                <a:lnTo>
                  <a:pt x="0" y="13765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3828231" y="3914540"/>
            <a:ext cx="4376114" cy="1330452"/>
          </a:xfrm>
          <a:custGeom>
            <a:avLst/>
            <a:gdLst/>
            <a:ahLst/>
            <a:cxnLst/>
            <a:rect l="l" t="t" r="r" b="b"/>
            <a:pathLst>
              <a:path w="4376114" h="1330452">
                <a:moveTo>
                  <a:pt x="0" y="0"/>
                </a:moveTo>
                <a:lnTo>
                  <a:pt x="4376114" y="0"/>
                </a:lnTo>
                <a:lnTo>
                  <a:pt x="4376114" y="1330452"/>
                </a:lnTo>
                <a:lnTo>
                  <a:pt x="0" y="13304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3840558" y="6155142"/>
            <a:ext cx="6616785" cy="1376553"/>
          </a:xfrm>
          <a:custGeom>
            <a:avLst/>
            <a:gdLst/>
            <a:ahLst/>
            <a:cxnLst/>
            <a:rect l="l" t="t" r="r" b="b"/>
            <a:pathLst>
              <a:path w="6616785" h="1376553">
                <a:moveTo>
                  <a:pt x="0" y="0"/>
                </a:moveTo>
                <a:lnTo>
                  <a:pt x="6616785" y="0"/>
                </a:lnTo>
                <a:lnTo>
                  <a:pt x="6616785" y="1376553"/>
                </a:lnTo>
                <a:lnTo>
                  <a:pt x="0" y="137655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3828231" y="6591274"/>
            <a:ext cx="4376114" cy="1330452"/>
          </a:xfrm>
          <a:custGeom>
            <a:avLst/>
            <a:gdLst/>
            <a:ahLst/>
            <a:cxnLst/>
            <a:rect l="l" t="t" r="r" b="b"/>
            <a:pathLst>
              <a:path w="4376114" h="1330452">
                <a:moveTo>
                  <a:pt x="0" y="0"/>
                </a:moveTo>
                <a:lnTo>
                  <a:pt x="4376114" y="0"/>
                </a:lnTo>
                <a:lnTo>
                  <a:pt x="4376114" y="1330452"/>
                </a:lnTo>
                <a:lnTo>
                  <a:pt x="0" y="133045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>
            <a:off x="9944242" y="3376054"/>
            <a:ext cx="480816" cy="383573"/>
          </a:xfrm>
          <a:custGeom>
            <a:avLst/>
            <a:gdLst/>
            <a:ahLst/>
            <a:cxnLst/>
            <a:rect l="l" t="t" r="r" b="b"/>
            <a:pathLst>
              <a:path w="480816" h="383573">
                <a:moveTo>
                  <a:pt x="0" y="0"/>
                </a:moveTo>
                <a:lnTo>
                  <a:pt x="480816" y="0"/>
                </a:lnTo>
                <a:lnTo>
                  <a:pt x="480816" y="383573"/>
                </a:lnTo>
                <a:lnTo>
                  <a:pt x="0" y="38357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35"/>
          <p:cNvSpPr/>
          <p:nvPr/>
        </p:nvSpPr>
        <p:spPr>
          <a:xfrm>
            <a:off x="6031422" y="4037490"/>
            <a:ext cx="504836" cy="331785"/>
          </a:xfrm>
          <a:custGeom>
            <a:avLst/>
            <a:gdLst/>
            <a:ahLst/>
            <a:cxnLst/>
            <a:rect l="l" t="t" r="r" b="b"/>
            <a:pathLst>
              <a:path w="504836" h="331785">
                <a:moveTo>
                  <a:pt x="0" y="0"/>
                </a:moveTo>
                <a:lnTo>
                  <a:pt x="504836" y="0"/>
                </a:lnTo>
                <a:lnTo>
                  <a:pt x="504836" y="331785"/>
                </a:lnTo>
                <a:lnTo>
                  <a:pt x="0" y="33178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36"/>
          <p:cNvSpPr/>
          <p:nvPr/>
        </p:nvSpPr>
        <p:spPr>
          <a:xfrm>
            <a:off x="12664785" y="5636937"/>
            <a:ext cx="434601" cy="438231"/>
          </a:xfrm>
          <a:custGeom>
            <a:avLst/>
            <a:gdLst/>
            <a:ahLst/>
            <a:cxnLst/>
            <a:rect l="l" t="t" r="r" b="b"/>
            <a:pathLst>
              <a:path w="434601" h="438231">
                <a:moveTo>
                  <a:pt x="0" y="0"/>
                </a:moveTo>
                <a:lnTo>
                  <a:pt x="434601" y="0"/>
                </a:lnTo>
                <a:lnTo>
                  <a:pt x="434601" y="438231"/>
                </a:lnTo>
                <a:lnTo>
                  <a:pt x="0" y="438231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37"/>
          <p:cNvSpPr/>
          <p:nvPr/>
        </p:nvSpPr>
        <p:spPr>
          <a:xfrm>
            <a:off x="6081237" y="7405760"/>
            <a:ext cx="455020" cy="333558"/>
          </a:xfrm>
          <a:custGeom>
            <a:avLst/>
            <a:gdLst/>
            <a:ahLst/>
            <a:cxnLst/>
            <a:rect l="l" t="t" r="r" b="b"/>
            <a:pathLst>
              <a:path w="455020" h="333558">
                <a:moveTo>
                  <a:pt x="0" y="0"/>
                </a:moveTo>
                <a:lnTo>
                  <a:pt x="455020" y="0"/>
                </a:lnTo>
                <a:lnTo>
                  <a:pt x="455020" y="333558"/>
                </a:lnTo>
                <a:lnTo>
                  <a:pt x="0" y="333558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38"/>
          <p:cNvSpPr/>
          <p:nvPr/>
        </p:nvSpPr>
        <p:spPr>
          <a:xfrm>
            <a:off x="9996118" y="7980468"/>
            <a:ext cx="462614" cy="399231"/>
          </a:xfrm>
          <a:custGeom>
            <a:avLst/>
            <a:gdLst/>
            <a:ahLst/>
            <a:cxnLst/>
            <a:rect l="l" t="t" r="r" b="b"/>
            <a:pathLst>
              <a:path w="462614" h="399231">
                <a:moveTo>
                  <a:pt x="0" y="0"/>
                </a:moveTo>
                <a:lnTo>
                  <a:pt x="462614" y="0"/>
                </a:lnTo>
                <a:lnTo>
                  <a:pt x="462614" y="399231"/>
                </a:lnTo>
                <a:lnTo>
                  <a:pt x="0" y="399231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39"/>
          <p:cNvSpPr/>
          <p:nvPr/>
        </p:nvSpPr>
        <p:spPr>
          <a:xfrm>
            <a:off x="944622" y="4734720"/>
            <a:ext cx="2581875" cy="2497500"/>
          </a:xfrm>
          <a:custGeom>
            <a:avLst/>
            <a:gdLst/>
            <a:ahLst/>
            <a:cxnLst/>
            <a:rect l="l" t="t" r="r" b="b"/>
            <a:pathLst>
              <a:path w="2581875" h="2497500">
                <a:moveTo>
                  <a:pt x="0" y="0"/>
                </a:moveTo>
                <a:lnTo>
                  <a:pt x="2581875" y="0"/>
                </a:lnTo>
                <a:lnTo>
                  <a:pt x="2581875" y="2497500"/>
                </a:lnTo>
                <a:lnTo>
                  <a:pt x="0" y="2497500"/>
                </a:lnTo>
                <a:lnTo>
                  <a:pt x="0" y="0"/>
                </a:lnTo>
                <a:close/>
              </a:path>
            </a:pathLst>
          </a:custGeom>
          <a:blipFill>
            <a:blip r:embed="rId22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921240" y="3584262"/>
            <a:ext cx="7060881" cy="11945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00" dirty="0">
                <a:solidFill>
                  <a:srgbClr val="5C9752"/>
                </a:solidFill>
                <a:latin typeface="Arial"/>
                <a:cs typeface="B Nazanin" panose="00000400000000000000" pitchFamily="2" charset="-78"/>
              </a:rPr>
              <a:t>طرح بندی </a:t>
            </a:r>
            <a:r>
              <a:rPr lang="en-US" sz="2700" dirty="0">
                <a:solidFill>
                  <a:srgbClr val="5C9752"/>
                </a:solidFill>
                <a:latin typeface="Arial"/>
                <a:cs typeface="B Nazanin" panose="00000400000000000000" pitchFamily="2" charset="-78"/>
              </a:rPr>
              <a:t>ALLPPT</a:t>
            </a:r>
            <a:r>
              <a:rPr lang="fa-IR" sz="2700" dirty="0">
                <a:solidFill>
                  <a:srgbClr val="5C9752"/>
                </a:solidFill>
                <a:latin typeface="Arial"/>
                <a:cs typeface="B Nazanin" panose="00000400000000000000" pitchFamily="2" charset="-78"/>
              </a:rPr>
              <a:t> اسلاید متنی را برای ارائه خود تمیز کنید</a:t>
            </a:r>
            <a:endParaRPr lang="en-US" sz="2700" dirty="0">
              <a:solidFill>
                <a:srgbClr val="5C9752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921240" y="4843698"/>
            <a:ext cx="7060881" cy="22698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یک ارائه پاورپوینت مدرن که به زیبایی طراحی شده است دریافت کنید. من امیدوارم و معتقدم که این الگو زمان، پول و اعتبار شما را جلب کند. یک ارائه پاورپوینت مدرن که به زیبایی طراحی شده است دریافت کنید. من امیدوارم و معتقدم که این الگو زمان، پول و اعتبار شما را جلب کند.</a:t>
            </a:r>
            <a:endParaRPr lang="en-US" sz="20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2221810" y="7471906"/>
            <a:ext cx="68578" cy="1508760"/>
            <a:chOff x="0" y="0"/>
            <a:chExt cx="91438" cy="20116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91440" cy="2011680"/>
            </a:xfrm>
            <a:custGeom>
              <a:avLst/>
              <a:gdLst/>
              <a:ahLst/>
              <a:cxnLst/>
              <a:rect l="l" t="t" r="r" b="b"/>
              <a:pathLst>
                <a:path w="91440" h="2011680">
                  <a:moveTo>
                    <a:pt x="0" y="0"/>
                  </a:moveTo>
                  <a:lnTo>
                    <a:pt x="91440" y="0"/>
                  </a:lnTo>
                  <a:lnTo>
                    <a:pt x="91440" y="2011680"/>
                  </a:lnTo>
                  <a:lnTo>
                    <a:pt x="0" y="2011680"/>
                  </a:lnTo>
                  <a:close/>
                </a:path>
              </a:pathLst>
            </a:custGeom>
            <a:solidFill>
              <a:srgbClr val="808080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4644200" y="7454973"/>
            <a:ext cx="68578" cy="1508760"/>
            <a:chOff x="0" y="0"/>
            <a:chExt cx="91438" cy="201168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91440" cy="2011680"/>
            </a:xfrm>
            <a:custGeom>
              <a:avLst/>
              <a:gdLst/>
              <a:ahLst/>
              <a:cxnLst/>
              <a:rect l="l" t="t" r="r" b="b"/>
              <a:pathLst>
                <a:path w="91440" h="2011680">
                  <a:moveTo>
                    <a:pt x="0" y="0"/>
                  </a:moveTo>
                  <a:lnTo>
                    <a:pt x="91440" y="0"/>
                  </a:lnTo>
                  <a:lnTo>
                    <a:pt x="91440" y="2011680"/>
                  </a:lnTo>
                  <a:lnTo>
                    <a:pt x="0" y="2011680"/>
                  </a:lnTo>
                  <a:close/>
                </a:path>
              </a:pathLst>
            </a:custGeom>
            <a:solidFill>
              <a:srgbClr val="808080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9921240" y="8106255"/>
            <a:ext cx="1875109" cy="5713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7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فهرست عنوان</a:t>
            </a:r>
            <a:endParaRPr lang="en-US" sz="27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715848" y="8106255"/>
            <a:ext cx="1726652" cy="5713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7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فهرست عنوان</a:t>
            </a:r>
            <a:endParaRPr lang="en-US" sz="27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4914479" y="8106255"/>
            <a:ext cx="1726651" cy="5713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7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فهرست عنوان</a:t>
            </a:r>
            <a:endParaRPr lang="en-US" sz="27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904920" y="1479236"/>
            <a:ext cx="7360920" cy="1396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66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مضرات جهانی غذا</a:t>
            </a:r>
            <a:endParaRPr lang="en-US" sz="66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0" y="9674343"/>
            <a:ext cx="18288000" cy="618147"/>
            <a:chOff x="0" y="0"/>
            <a:chExt cx="24384000" cy="82419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4384000" cy="824230"/>
            </a:xfrm>
            <a:custGeom>
              <a:avLst/>
              <a:gdLst/>
              <a:ahLst/>
              <a:cxnLst/>
              <a:rect l="l" t="t" r="r" b="b"/>
              <a:pathLst>
                <a:path w="24384000" h="824230">
                  <a:moveTo>
                    <a:pt x="0" y="0"/>
                  </a:moveTo>
                  <a:lnTo>
                    <a:pt x="24384000" y="0"/>
                  </a:lnTo>
                  <a:lnTo>
                    <a:pt x="24384000" y="824230"/>
                  </a:lnTo>
                  <a:lnTo>
                    <a:pt x="0" y="824230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14" name="Freeform 14"/>
          <p:cNvSpPr/>
          <p:nvPr/>
        </p:nvSpPr>
        <p:spPr>
          <a:xfrm>
            <a:off x="376452" y="1263318"/>
            <a:ext cx="8727228" cy="8411025"/>
          </a:xfrm>
          <a:custGeom>
            <a:avLst/>
            <a:gdLst/>
            <a:ahLst/>
            <a:cxnLst/>
            <a:rect l="l" t="t" r="r" b="b"/>
            <a:pathLst>
              <a:path w="8727228" h="8411025">
                <a:moveTo>
                  <a:pt x="0" y="0"/>
                </a:moveTo>
                <a:lnTo>
                  <a:pt x="8727228" y="0"/>
                </a:lnTo>
                <a:lnTo>
                  <a:pt x="8727228" y="8411025"/>
                </a:lnTo>
                <a:lnTo>
                  <a:pt x="0" y="84110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2124619" y="5059100"/>
            <a:ext cx="5256931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2116154" y="4643601"/>
            <a:ext cx="5256933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124619" y="3339564"/>
            <a:ext cx="5256931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116154" y="2924066"/>
            <a:ext cx="5256931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124619" y="6778635"/>
            <a:ext cx="5256931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116154" y="6363136"/>
            <a:ext cx="5256933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124619" y="8498169"/>
            <a:ext cx="5256931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116154" y="8082670"/>
            <a:ext cx="5256933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1127656" y="4819231"/>
            <a:ext cx="814708" cy="741495"/>
          </a:xfrm>
          <a:custGeom>
            <a:avLst/>
            <a:gdLst/>
            <a:ahLst/>
            <a:cxnLst/>
            <a:rect l="l" t="t" r="r" b="b"/>
            <a:pathLst>
              <a:path w="814708" h="741495">
                <a:moveTo>
                  <a:pt x="0" y="0"/>
                </a:moveTo>
                <a:lnTo>
                  <a:pt x="814709" y="0"/>
                </a:lnTo>
                <a:lnTo>
                  <a:pt x="814709" y="741496"/>
                </a:lnTo>
                <a:lnTo>
                  <a:pt x="0" y="7414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1234504" y="3239612"/>
            <a:ext cx="601019" cy="461664"/>
          </a:xfrm>
          <a:custGeom>
            <a:avLst/>
            <a:gdLst/>
            <a:ahLst/>
            <a:cxnLst/>
            <a:rect l="l" t="t" r="r" b="b"/>
            <a:pathLst>
              <a:path w="601019" h="461664">
                <a:moveTo>
                  <a:pt x="0" y="0"/>
                </a:moveTo>
                <a:lnTo>
                  <a:pt x="601018" y="0"/>
                </a:lnTo>
                <a:lnTo>
                  <a:pt x="601018" y="461663"/>
                </a:lnTo>
                <a:lnTo>
                  <a:pt x="0" y="46166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1193100" y="6684807"/>
            <a:ext cx="683820" cy="449416"/>
          </a:xfrm>
          <a:custGeom>
            <a:avLst/>
            <a:gdLst/>
            <a:ahLst/>
            <a:cxnLst/>
            <a:rect l="l" t="t" r="r" b="b"/>
            <a:pathLst>
              <a:path w="683820" h="449416">
                <a:moveTo>
                  <a:pt x="0" y="0"/>
                </a:moveTo>
                <a:lnTo>
                  <a:pt x="683820" y="0"/>
                </a:lnTo>
                <a:lnTo>
                  <a:pt x="683820" y="449416"/>
                </a:lnTo>
                <a:lnTo>
                  <a:pt x="0" y="44941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1203698" y="8294967"/>
            <a:ext cx="662630" cy="668163"/>
          </a:xfrm>
          <a:custGeom>
            <a:avLst/>
            <a:gdLst/>
            <a:ahLst/>
            <a:cxnLst/>
            <a:rect l="l" t="t" r="r" b="b"/>
            <a:pathLst>
              <a:path w="662630" h="668163">
                <a:moveTo>
                  <a:pt x="0" y="0"/>
                </a:moveTo>
                <a:lnTo>
                  <a:pt x="662629" y="0"/>
                </a:lnTo>
                <a:lnTo>
                  <a:pt x="662629" y="668163"/>
                </a:lnTo>
                <a:lnTo>
                  <a:pt x="0" y="66816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grpSp>
        <p:nvGrpSpPr>
          <p:cNvPr id="17" name="Group 17"/>
          <p:cNvGrpSpPr/>
          <p:nvPr/>
        </p:nvGrpSpPr>
        <p:grpSpPr>
          <a:xfrm>
            <a:off x="-9525" y="9659328"/>
            <a:ext cx="18307050" cy="637197"/>
            <a:chOff x="0" y="0"/>
            <a:chExt cx="24409400" cy="849596"/>
          </a:xfrm>
        </p:grpSpPr>
        <p:sp>
          <p:nvSpPr>
            <p:cNvPr id="18" name="Freeform 18"/>
            <p:cNvSpPr/>
            <p:nvPr/>
          </p:nvSpPr>
          <p:spPr>
            <a:xfrm>
              <a:off x="12700" y="12700"/>
              <a:ext cx="24384000" cy="824230"/>
            </a:xfrm>
            <a:custGeom>
              <a:avLst/>
              <a:gdLst/>
              <a:ahLst/>
              <a:cxnLst/>
              <a:rect l="l" t="t" r="r" b="b"/>
              <a:pathLst>
                <a:path w="24384000" h="824230">
                  <a:moveTo>
                    <a:pt x="0" y="0"/>
                  </a:moveTo>
                  <a:lnTo>
                    <a:pt x="24384000" y="0"/>
                  </a:lnTo>
                  <a:lnTo>
                    <a:pt x="24384000" y="824230"/>
                  </a:lnTo>
                  <a:lnTo>
                    <a:pt x="0" y="824230"/>
                  </a:lnTo>
                  <a:close/>
                </a:path>
              </a:pathLst>
            </a:custGeom>
            <a:solidFill>
              <a:srgbClr val="5C9752"/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0" y="0"/>
              <a:ext cx="24409400" cy="849630"/>
            </a:xfrm>
            <a:custGeom>
              <a:avLst/>
              <a:gdLst/>
              <a:ahLst/>
              <a:cxnLst/>
              <a:rect l="l" t="t" r="r" b="b"/>
              <a:pathLst>
                <a:path w="24409400" h="849630">
                  <a:moveTo>
                    <a:pt x="12700" y="0"/>
                  </a:moveTo>
                  <a:lnTo>
                    <a:pt x="24396700" y="0"/>
                  </a:lnTo>
                  <a:cubicBezTo>
                    <a:pt x="24403686" y="0"/>
                    <a:pt x="24409400" y="5715"/>
                    <a:pt x="24409400" y="12700"/>
                  </a:cubicBezTo>
                  <a:lnTo>
                    <a:pt x="24409400" y="836930"/>
                  </a:lnTo>
                  <a:cubicBezTo>
                    <a:pt x="24409400" y="843915"/>
                    <a:pt x="24403686" y="849630"/>
                    <a:pt x="24396700" y="849630"/>
                  </a:cubicBezTo>
                  <a:lnTo>
                    <a:pt x="12700" y="849630"/>
                  </a:lnTo>
                  <a:cubicBezTo>
                    <a:pt x="5715" y="849630"/>
                    <a:pt x="0" y="843915"/>
                    <a:pt x="0" y="836930"/>
                  </a:cubicBezTo>
                  <a:lnTo>
                    <a:pt x="0" y="12700"/>
                  </a:lnTo>
                  <a:cubicBezTo>
                    <a:pt x="0" y="5715"/>
                    <a:pt x="5715" y="0"/>
                    <a:pt x="12700" y="0"/>
                  </a:cubicBezTo>
                  <a:moveTo>
                    <a:pt x="12700" y="25400"/>
                  </a:moveTo>
                  <a:lnTo>
                    <a:pt x="12700" y="12700"/>
                  </a:lnTo>
                  <a:lnTo>
                    <a:pt x="25400" y="12700"/>
                  </a:lnTo>
                  <a:lnTo>
                    <a:pt x="25400" y="836930"/>
                  </a:lnTo>
                  <a:lnTo>
                    <a:pt x="12700" y="836930"/>
                  </a:lnTo>
                  <a:lnTo>
                    <a:pt x="12700" y="824230"/>
                  </a:lnTo>
                  <a:lnTo>
                    <a:pt x="24396700" y="824230"/>
                  </a:lnTo>
                  <a:lnTo>
                    <a:pt x="24396700" y="836930"/>
                  </a:lnTo>
                  <a:lnTo>
                    <a:pt x="24384000" y="836930"/>
                  </a:lnTo>
                  <a:lnTo>
                    <a:pt x="24384000" y="12700"/>
                  </a:lnTo>
                  <a:lnTo>
                    <a:pt x="24396700" y="12700"/>
                  </a:lnTo>
                  <a:lnTo>
                    <a:pt x="24396700" y="25400"/>
                  </a:lnTo>
                  <a:lnTo>
                    <a:pt x="12700" y="25400"/>
                  </a:lnTo>
                  <a:close/>
                </a:path>
              </a:pathLst>
            </a:custGeom>
            <a:solidFill>
              <a:srgbClr val="B68F69"/>
            </a:solidFill>
          </p:spPr>
        </p:sp>
      </p:grpSp>
      <p:sp>
        <p:nvSpPr>
          <p:cNvPr id="20" name="TextBox 20"/>
          <p:cNvSpPr txBox="1"/>
          <p:nvPr/>
        </p:nvSpPr>
        <p:spPr>
          <a:xfrm>
            <a:off x="576734" y="488309"/>
            <a:ext cx="17176916" cy="1713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81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1" name="Freeform 21"/>
          <p:cNvSpPr/>
          <p:nvPr/>
        </p:nvSpPr>
        <p:spPr>
          <a:xfrm>
            <a:off x="1098429" y="4130264"/>
            <a:ext cx="8533942" cy="5345976"/>
          </a:xfrm>
          <a:custGeom>
            <a:avLst/>
            <a:gdLst/>
            <a:ahLst/>
            <a:cxnLst/>
            <a:rect l="l" t="t" r="r" b="b"/>
            <a:pathLst>
              <a:path w="8533942" h="5345976">
                <a:moveTo>
                  <a:pt x="0" y="0"/>
                </a:moveTo>
                <a:lnTo>
                  <a:pt x="8533943" y="0"/>
                </a:lnTo>
                <a:lnTo>
                  <a:pt x="8533943" y="5345976"/>
                </a:lnTo>
                <a:lnTo>
                  <a:pt x="0" y="5345976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4953000" y="488309"/>
            <a:ext cx="12800650" cy="17139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81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53880" y="7765429"/>
            <a:ext cx="4569648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زنگ و جذابیت منحصر به فرد به ارائه های خود اضافه کنید. من امیدوارم و معتقدم که این الگو زمان، پول و اعتبار شما را جلب کند. یک ارائه پاورپوینت مدرن که به زیبایی طراحی شده است دریافت کنید.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53880" y="5543673"/>
            <a:ext cx="4569648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زنگ و جذابیت منحصر به فرد به ارائه های خود اضافه کنید. من امیدوارم و معتقدم که این الگو زمان، پول و اعتبار شما را جلب کند. یک ارائه پاورپوینت مدرن که به زیبایی طراحی شده است دریافت کنید.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53880" y="3532548"/>
            <a:ext cx="4569648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زنگ و جذابیت منحصر به فرد به ارائه های خود اضافه کنید. من امیدوارم و معتقدم که این الگو زمان، پول و اعتبار شما را جلب کند. یک ارائه پاورپوینت مدرن که به زیبایی طراحی شده است دریافت کنید.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184001" y="7982848"/>
            <a:ext cx="4569648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زنگ و جذابیت منحصر به فرد به ارائه های خود اضافه کنید. من امیدوارم و معتقدم که این الگو زمان، پول و اعتبار شما را جلب کند. یک ارائه پاورپوینت مدرن که به زیبایی طراحی شده است دریافت کنید.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76734" y="488309"/>
            <a:ext cx="17176916" cy="1713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81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سبک جدول زمانی</a:t>
            </a:r>
            <a:endParaRPr lang="en-US" sz="81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377888" y="5635319"/>
            <a:ext cx="15558600" cy="557474"/>
          </a:xfrm>
          <a:custGeom>
            <a:avLst/>
            <a:gdLst/>
            <a:ahLst/>
            <a:cxnLst/>
            <a:rect l="l" t="t" r="r" b="b"/>
            <a:pathLst>
              <a:path w="15558600" h="557474">
                <a:moveTo>
                  <a:pt x="0" y="0"/>
                </a:moveTo>
                <a:lnTo>
                  <a:pt x="15558600" y="0"/>
                </a:lnTo>
                <a:lnTo>
                  <a:pt x="15558600" y="557473"/>
                </a:lnTo>
                <a:lnTo>
                  <a:pt x="0" y="5574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70973" y="6331299"/>
            <a:ext cx="1991433" cy="7283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>
                <a:solidFill>
                  <a:srgbClr val="B9600C"/>
                </a:solidFill>
                <a:latin typeface="Arial Bold"/>
                <a:cs typeface="B Nazanin" panose="00000400000000000000" pitchFamily="2" charset="-78"/>
              </a:rPr>
              <a:t>2015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670974" y="7367470"/>
            <a:ext cx="2367626" cy="20428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671960" y="6994834"/>
            <a:ext cx="1990446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265373" y="2668638"/>
            <a:ext cx="1991433" cy="7283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>
                <a:solidFill>
                  <a:srgbClr val="B9600C"/>
                </a:solidFill>
                <a:latin typeface="Arial Bold"/>
                <a:cs typeface="B Nazanin" panose="00000400000000000000" pitchFamily="2" charset="-78"/>
              </a:rPr>
              <a:t>2016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662406" y="3704810"/>
            <a:ext cx="2562175" cy="1627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4266360" y="3332174"/>
            <a:ext cx="1990446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859773" y="6331299"/>
            <a:ext cx="1991433" cy="7283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>
                <a:solidFill>
                  <a:srgbClr val="B9600C"/>
                </a:solidFill>
                <a:latin typeface="Arial Bold"/>
                <a:cs typeface="B Nazanin" panose="00000400000000000000" pitchFamily="2" charset="-78"/>
              </a:rPr>
              <a:t>2017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484566" y="7367470"/>
            <a:ext cx="2334415" cy="20261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860760" y="6994834"/>
            <a:ext cx="1990446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2048573" y="6331299"/>
            <a:ext cx="1991433" cy="7283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>
                <a:solidFill>
                  <a:srgbClr val="B9600C"/>
                </a:solidFill>
                <a:latin typeface="Arial Bold"/>
                <a:cs typeface="B Nazanin" panose="00000400000000000000" pitchFamily="2" charset="-78"/>
              </a:rPr>
              <a:t>2019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1673366" y="7367470"/>
            <a:ext cx="2334415" cy="20261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2049560" y="6994834"/>
            <a:ext cx="1990446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9454173" y="2664464"/>
            <a:ext cx="1991433" cy="7283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>
                <a:solidFill>
                  <a:srgbClr val="B9600C"/>
                </a:solidFill>
                <a:latin typeface="Arial Bold"/>
                <a:cs typeface="B Nazanin" panose="00000400000000000000" pitchFamily="2" charset="-78"/>
              </a:rPr>
              <a:t>2018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144000" y="3700635"/>
            <a:ext cx="2872349" cy="1627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9455160" y="3327999"/>
            <a:ext cx="1990446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4642976" y="2660289"/>
            <a:ext cx="1991433" cy="7283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>
                <a:solidFill>
                  <a:srgbClr val="B9600C"/>
                </a:solidFill>
                <a:latin typeface="Arial Bold"/>
                <a:cs typeface="B Nazanin" panose="00000400000000000000" pitchFamily="2" charset="-78"/>
              </a:rPr>
              <a:t>2020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4040007" y="3696461"/>
            <a:ext cx="2896482" cy="1627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4643963" y="3323824"/>
            <a:ext cx="1990446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5" name="Freeform 25"/>
          <p:cNvSpPr/>
          <p:nvPr/>
        </p:nvSpPr>
        <p:spPr>
          <a:xfrm>
            <a:off x="2266012" y="4603172"/>
            <a:ext cx="822556" cy="458256"/>
          </a:xfrm>
          <a:custGeom>
            <a:avLst/>
            <a:gdLst/>
            <a:ahLst/>
            <a:cxnLst/>
            <a:rect l="l" t="t" r="r" b="b"/>
            <a:pathLst>
              <a:path w="822556" h="458256">
                <a:moveTo>
                  <a:pt x="0" y="0"/>
                </a:moveTo>
                <a:lnTo>
                  <a:pt x="822557" y="0"/>
                </a:lnTo>
                <a:lnTo>
                  <a:pt x="822557" y="458255"/>
                </a:lnTo>
                <a:lnTo>
                  <a:pt x="0" y="45825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4918518" y="6751728"/>
            <a:ext cx="698305" cy="608455"/>
          </a:xfrm>
          <a:custGeom>
            <a:avLst/>
            <a:gdLst/>
            <a:ahLst/>
            <a:cxnLst/>
            <a:rect l="l" t="t" r="r" b="b"/>
            <a:pathLst>
              <a:path w="698305" h="608455">
                <a:moveTo>
                  <a:pt x="0" y="0"/>
                </a:moveTo>
                <a:lnTo>
                  <a:pt x="698305" y="0"/>
                </a:lnTo>
                <a:lnTo>
                  <a:pt x="698305" y="608455"/>
                </a:lnTo>
                <a:lnTo>
                  <a:pt x="0" y="60845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27" name="Group 27"/>
          <p:cNvGrpSpPr/>
          <p:nvPr/>
        </p:nvGrpSpPr>
        <p:grpSpPr>
          <a:xfrm>
            <a:off x="19436" y="10049787"/>
            <a:ext cx="18307050" cy="280063"/>
            <a:chOff x="0" y="0"/>
            <a:chExt cx="24409400" cy="373418"/>
          </a:xfrm>
        </p:grpSpPr>
        <p:sp>
          <p:nvSpPr>
            <p:cNvPr id="28" name="Freeform 28"/>
            <p:cNvSpPr/>
            <p:nvPr/>
          </p:nvSpPr>
          <p:spPr>
            <a:xfrm>
              <a:off x="12700" y="12700"/>
              <a:ext cx="24384000" cy="347980"/>
            </a:xfrm>
            <a:custGeom>
              <a:avLst/>
              <a:gdLst/>
              <a:ahLst/>
              <a:cxnLst/>
              <a:rect l="l" t="t" r="r" b="b"/>
              <a:pathLst>
                <a:path w="24384000" h="347980">
                  <a:moveTo>
                    <a:pt x="0" y="0"/>
                  </a:moveTo>
                  <a:lnTo>
                    <a:pt x="24384000" y="0"/>
                  </a:lnTo>
                  <a:lnTo>
                    <a:pt x="24384000" y="347980"/>
                  </a:lnTo>
                  <a:lnTo>
                    <a:pt x="0" y="347980"/>
                  </a:lnTo>
                  <a:close/>
                </a:path>
              </a:pathLst>
            </a:custGeom>
            <a:solidFill>
              <a:srgbClr val="5C9752"/>
            </a:solidFill>
          </p:spPr>
        </p:sp>
        <p:sp>
          <p:nvSpPr>
            <p:cNvPr id="29" name="Freeform 29"/>
            <p:cNvSpPr/>
            <p:nvPr/>
          </p:nvSpPr>
          <p:spPr>
            <a:xfrm>
              <a:off x="0" y="0"/>
              <a:ext cx="24409400" cy="373380"/>
            </a:xfrm>
            <a:custGeom>
              <a:avLst/>
              <a:gdLst/>
              <a:ahLst/>
              <a:cxnLst/>
              <a:rect l="l" t="t" r="r" b="b"/>
              <a:pathLst>
                <a:path w="24409400" h="373380">
                  <a:moveTo>
                    <a:pt x="12700" y="0"/>
                  </a:moveTo>
                  <a:lnTo>
                    <a:pt x="24396700" y="0"/>
                  </a:lnTo>
                  <a:cubicBezTo>
                    <a:pt x="24403686" y="0"/>
                    <a:pt x="24409400" y="5715"/>
                    <a:pt x="24409400" y="12700"/>
                  </a:cubicBezTo>
                  <a:lnTo>
                    <a:pt x="24409400" y="360680"/>
                  </a:lnTo>
                  <a:cubicBezTo>
                    <a:pt x="24409400" y="367665"/>
                    <a:pt x="24403686" y="373380"/>
                    <a:pt x="24396700" y="373380"/>
                  </a:cubicBezTo>
                  <a:lnTo>
                    <a:pt x="12700" y="373380"/>
                  </a:lnTo>
                  <a:cubicBezTo>
                    <a:pt x="5715" y="373380"/>
                    <a:pt x="0" y="367665"/>
                    <a:pt x="0" y="360680"/>
                  </a:cubicBezTo>
                  <a:lnTo>
                    <a:pt x="0" y="12700"/>
                  </a:lnTo>
                  <a:cubicBezTo>
                    <a:pt x="0" y="5715"/>
                    <a:pt x="5715" y="0"/>
                    <a:pt x="12700" y="0"/>
                  </a:cubicBezTo>
                  <a:moveTo>
                    <a:pt x="12700" y="25400"/>
                  </a:moveTo>
                  <a:lnTo>
                    <a:pt x="12700" y="12700"/>
                  </a:lnTo>
                  <a:lnTo>
                    <a:pt x="25400" y="12700"/>
                  </a:lnTo>
                  <a:lnTo>
                    <a:pt x="25400" y="360680"/>
                  </a:lnTo>
                  <a:lnTo>
                    <a:pt x="12700" y="360680"/>
                  </a:lnTo>
                  <a:lnTo>
                    <a:pt x="12700" y="347980"/>
                  </a:lnTo>
                  <a:lnTo>
                    <a:pt x="24396700" y="347980"/>
                  </a:lnTo>
                  <a:lnTo>
                    <a:pt x="24396700" y="360680"/>
                  </a:lnTo>
                  <a:lnTo>
                    <a:pt x="24384000" y="360680"/>
                  </a:lnTo>
                  <a:lnTo>
                    <a:pt x="24384000" y="12700"/>
                  </a:lnTo>
                  <a:lnTo>
                    <a:pt x="24396700" y="12700"/>
                  </a:lnTo>
                  <a:lnTo>
                    <a:pt x="24396700" y="25400"/>
                  </a:lnTo>
                  <a:lnTo>
                    <a:pt x="12700" y="25400"/>
                  </a:lnTo>
                  <a:close/>
                </a:path>
              </a:pathLst>
            </a:custGeom>
            <a:solidFill>
              <a:srgbClr val="B68F69"/>
            </a:solidFill>
          </p:spPr>
        </p:sp>
      </p:grpSp>
      <p:sp>
        <p:nvSpPr>
          <p:cNvPr id="30" name="Freeform 30"/>
          <p:cNvSpPr/>
          <p:nvPr/>
        </p:nvSpPr>
        <p:spPr>
          <a:xfrm>
            <a:off x="2395932" y="4832278"/>
            <a:ext cx="708750" cy="691875"/>
          </a:xfrm>
          <a:custGeom>
            <a:avLst/>
            <a:gdLst/>
            <a:ahLst/>
            <a:cxnLst/>
            <a:rect l="l" t="t" r="r" b="b"/>
            <a:pathLst>
              <a:path w="708750" h="691875">
                <a:moveTo>
                  <a:pt x="0" y="0"/>
                </a:moveTo>
                <a:lnTo>
                  <a:pt x="708750" y="0"/>
                </a:lnTo>
                <a:lnTo>
                  <a:pt x="708750" y="691876"/>
                </a:lnTo>
                <a:lnTo>
                  <a:pt x="0" y="69187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4890603" y="6431747"/>
            <a:ext cx="708750" cy="725625"/>
          </a:xfrm>
          <a:custGeom>
            <a:avLst/>
            <a:gdLst/>
            <a:ahLst/>
            <a:cxnLst/>
            <a:rect l="l" t="t" r="r" b="b"/>
            <a:pathLst>
              <a:path w="708750" h="725625">
                <a:moveTo>
                  <a:pt x="0" y="0"/>
                </a:moveTo>
                <a:lnTo>
                  <a:pt x="708750" y="0"/>
                </a:lnTo>
                <a:lnTo>
                  <a:pt x="708750" y="725624"/>
                </a:lnTo>
                <a:lnTo>
                  <a:pt x="0" y="725624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7501114" y="4787013"/>
            <a:ext cx="708750" cy="708750"/>
          </a:xfrm>
          <a:custGeom>
            <a:avLst/>
            <a:gdLst/>
            <a:ahLst/>
            <a:cxnLst/>
            <a:rect l="l" t="t" r="r" b="b"/>
            <a:pathLst>
              <a:path w="708750" h="708750">
                <a:moveTo>
                  <a:pt x="0" y="0"/>
                </a:moveTo>
                <a:lnTo>
                  <a:pt x="708750" y="0"/>
                </a:lnTo>
                <a:lnTo>
                  <a:pt x="708750" y="708750"/>
                </a:lnTo>
                <a:lnTo>
                  <a:pt x="0" y="70875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10039989" y="6266568"/>
            <a:ext cx="708750" cy="742500"/>
          </a:xfrm>
          <a:custGeom>
            <a:avLst/>
            <a:gdLst/>
            <a:ahLst/>
            <a:cxnLst/>
            <a:rect l="l" t="t" r="r" b="b"/>
            <a:pathLst>
              <a:path w="708750" h="742500">
                <a:moveTo>
                  <a:pt x="0" y="0"/>
                </a:moveTo>
                <a:lnTo>
                  <a:pt x="708750" y="0"/>
                </a:lnTo>
                <a:lnTo>
                  <a:pt x="708750" y="742500"/>
                </a:lnTo>
                <a:lnTo>
                  <a:pt x="0" y="74250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>
            <a:off x="12700512" y="4713723"/>
            <a:ext cx="759375" cy="742500"/>
          </a:xfrm>
          <a:custGeom>
            <a:avLst/>
            <a:gdLst/>
            <a:ahLst/>
            <a:cxnLst/>
            <a:rect l="l" t="t" r="r" b="b"/>
            <a:pathLst>
              <a:path w="759375" h="742500">
                <a:moveTo>
                  <a:pt x="0" y="0"/>
                </a:moveTo>
                <a:lnTo>
                  <a:pt x="759375" y="0"/>
                </a:lnTo>
                <a:lnTo>
                  <a:pt x="759375" y="742500"/>
                </a:lnTo>
                <a:lnTo>
                  <a:pt x="0" y="74250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  <p:sp>
        <p:nvSpPr>
          <p:cNvPr id="35" name="Freeform 35"/>
          <p:cNvSpPr/>
          <p:nvPr/>
        </p:nvSpPr>
        <p:spPr>
          <a:xfrm>
            <a:off x="15259769" y="6214041"/>
            <a:ext cx="725625" cy="708750"/>
          </a:xfrm>
          <a:custGeom>
            <a:avLst/>
            <a:gdLst/>
            <a:ahLst/>
            <a:cxnLst/>
            <a:rect l="l" t="t" r="r" b="b"/>
            <a:pathLst>
              <a:path w="725625" h="708750">
                <a:moveTo>
                  <a:pt x="0" y="0"/>
                </a:moveTo>
                <a:lnTo>
                  <a:pt x="725625" y="0"/>
                </a:lnTo>
                <a:lnTo>
                  <a:pt x="725625" y="708750"/>
                </a:lnTo>
                <a:lnTo>
                  <a:pt x="0" y="708750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2937758"/>
            <a:ext cx="12606684" cy="5825430"/>
          </a:xfrm>
          <a:custGeom>
            <a:avLst/>
            <a:gdLst/>
            <a:ahLst/>
            <a:cxnLst/>
            <a:rect l="l" t="t" r="r" b="b"/>
            <a:pathLst>
              <a:path w="12606684" h="5825430">
                <a:moveTo>
                  <a:pt x="0" y="0"/>
                </a:moveTo>
                <a:lnTo>
                  <a:pt x="12606684" y="0"/>
                </a:lnTo>
                <a:lnTo>
                  <a:pt x="12606684" y="5825430"/>
                </a:lnTo>
                <a:lnTo>
                  <a:pt x="0" y="58254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76734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48"/>
              </a:lnSpc>
            </a:pPr>
            <a:r>
              <a:rPr lang="fa-IR" sz="81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6102550" y="3616324"/>
            <a:ext cx="1025829" cy="1025829"/>
            <a:chOff x="0" y="0"/>
            <a:chExt cx="1367772" cy="136777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67790" cy="1367790"/>
            </a:xfrm>
            <a:custGeom>
              <a:avLst/>
              <a:gdLst/>
              <a:ahLst/>
              <a:cxnLst/>
              <a:rect l="l" t="t" r="r" b="b"/>
              <a:pathLst>
                <a:path w="1367790" h="1367790">
                  <a:moveTo>
                    <a:pt x="0" y="683895"/>
                  </a:moveTo>
                  <a:cubicBezTo>
                    <a:pt x="0" y="306197"/>
                    <a:pt x="306197" y="0"/>
                    <a:pt x="683895" y="0"/>
                  </a:cubicBezTo>
                  <a:cubicBezTo>
                    <a:pt x="1061593" y="0"/>
                    <a:pt x="1367790" y="306197"/>
                    <a:pt x="1367790" y="683895"/>
                  </a:cubicBezTo>
                  <a:cubicBezTo>
                    <a:pt x="1367790" y="1061593"/>
                    <a:pt x="1061593" y="1367790"/>
                    <a:pt x="683895" y="1367790"/>
                  </a:cubicBezTo>
                  <a:cubicBezTo>
                    <a:pt x="306197" y="1367790"/>
                    <a:pt x="0" y="1061593"/>
                    <a:pt x="0" y="68389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102550" y="5395534"/>
            <a:ext cx="1025829" cy="1025829"/>
            <a:chOff x="0" y="0"/>
            <a:chExt cx="1367772" cy="136777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67790" cy="1367790"/>
            </a:xfrm>
            <a:custGeom>
              <a:avLst/>
              <a:gdLst/>
              <a:ahLst/>
              <a:cxnLst/>
              <a:rect l="l" t="t" r="r" b="b"/>
              <a:pathLst>
                <a:path w="1367790" h="1367790">
                  <a:moveTo>
                    <a:pt x="0" y="683895"/>
                  </a:moveTo>
                  <a:cubicBezTo>
                    <a:pt x="0" y="306197"/>
                    <a:pt x="306197" y="0"/>
                    <a:pt x="683895" y="0"/>
                  </a:cubicBezTo>
                  <a:cubicBezTo>
                    <a:pt x="1061593" y="0"/>
                    <a:pt x="1367790" y="306197"/>
                    <a:pt x="1367790" y="683895"/>
                  </a:cubicBezTo>
                  <a:cubicBezTo>
                    <a:pt x="1367790" y="1061593"/>
                    <a:pt x="1061593" y="1367790"/>
                    <a:pt x="683895" y="1367790"/>
                  </a:cubicBezTo>
                  <a:cubicBezTo>
                    <a:pt x="306197" y="1367790"/>
                    <a:pt x="0" y="1061593"/>
                    <a:pt x="0" y="68389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6102550" y="7174744"/>
            <a:ext cx="1025829" cy="1025829"/>
            <a:chOff x="0" y="0"/>
            <a:chExt cx="1367772" cy="136777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367790" cy="1367790"/>
            </a:xfrm>
            <a:custGeom>
              <a:avLst/>
              <a:gdLst/>
              <a:ahLst/>
              <a:cxnLst/>
              <a:rect l="l" t="t" r="r" b="b"/>
              <a:pathLst>
                <a:path w="1367790" h="1367790">
                  <a:moveTo>
                    <a:pt x="0" y="683895"/>
                  </a:moveTo>
                  <a:cubicBezTo>
                    <a:pt x="0" y="306197"/>
                    <a:pt x="306197" y="0"/>
                    <a:pt x="683895" y="0"/>
                  </a:cubicBezTo>
                  <a:cubicBezTo>
                    <a:pt x="1061593" y="0"/>
                    <a:pt x="1367790" y="306197"/>
                    <a:pt x="1367790" y="683895"/>
                  </a:cubicBezTo>
                  <a:cubicBezTo>
                    <a:pt x="1367790" y="1061593"/>
                    <a:pt x="1061593" y="1367790"/>
                    <a:pt x="683895" y="1367790"/>
                  </a:cubicBezTo>
                  <a:cubicBezTo>
                    <a:pt x="306197" y="1367790"/>
                    <a:pt x="0" y="1061593"/>
                    <a:pt x="0" y="68389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7453718" y="3652113"/>
            <a:ext cx="4142638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453718" y="5431323"/>
            <a:ext cx="4142638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453718" y="7210533"/>
            <a:ext cx="4142638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133822" y="3319100"/>
            <a:ext cx="4526016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200"/>
              </a:lnSpc>
            </a:pPr>
            <a:r>
              <a:rPr lang="fa-IR" sz="60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ما مشتریان</a:t>
            </a:r>
            <a:endParaRPr lang="en-US" sz="60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33824" y="5475610"/>
            <a:ext cx="4305241" cy="28738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6206948" y="3955997"/>
            <a:ext cx="817035" cy="525602"/>
          </a:xfrm>
          <a:custGeom>
            <a:avLst/>
            <a:gdLst/>
            <a:ahLst/>
            <a:cxnLst/>
            <a:rect l="l" t="t" r="r" b="b"/>
            <a:pathLst>
              <a:path w="817035" h="525602">
                <a:moveTo>
                  <a:pt x="0" y="0"/>
                </a:moveTo>
                <a:lnTo>
                  <a:pt x="817034" y="0"/>
                </a:lnTo>
                <a:lnTo>
                  <a:pt x="817034" y="525601"/>
                </a:lnTo>
                <a:lnTo>
                  <a:pt x="0" y="52560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6213638" y="5776992"/>
            <a:ext cx="817035" cy="525602"/>
          </a:xfrm>
          <a:custGeom>
            <a:avLst/>
            <a:gdLst/>
            <a:ahLst/>
            <a:cxnLst/>
            <a:rect l="l" t="t" r="r" b="b"/>
            <a:pathLst>
              <a:path w="817035" h="525602">
                <a:moveTo>
                  <a:pt x="0" y="0"/>
                </a:moveTo>
                <a:lnTo>
                  <a:pt x="817034" y="0"/>
                </a:lnTo>
                <a:lnTo>
                  <a:pt x="817034" y="525602"/>
                </a:lnTo>
                <a:lnTo>
                  <a:pt x="0" y="52560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6248008" y="7573878"/>
            <a:ext cx="817035" cy="525601"/>
          </a:xfrm>
          <a:custGeom>
            <a:avLst/>
            <a:gdLst/>
            <a:ahLst/>
            <a:cxnLst/>
            <a:rect l="l" t="t" r="r" b="b"/>
            <a:pathLst>
              <a:path w="817035" h="525601">
                <a:moveTo>
                  <a:pt x="0" y="0"/>
                </a:moveTo>
                <a:lnTo>
                  <a:pt x="817036" y="0"/>
                </a:lnTo>
                <a:lnTo>
                  <a:pt x="817036" y="525601"/>
                </a:lnTo>
                <a:lnTo>
                  <a:pt x="0" y="52560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2759106" y="1397396"/>
            <a:ext cx="5085982" cy="8759191"/>
          </a:xfrm>
          <a:custGeom>
            <a:avLst/>
            <a:gdLst/>
            <a:ahLst/>
            <a:cxnLst/>
            <a:rect l="l" t="t" r="r" b="b"/>
            <a:pathLst>
              <a:path w="5085982" h="8759191">
                <a:moveTo>
                  <a:pt x="0" y="0"/>
                </a:moveTo>
                <a:lnTo>
                  <a:pt x="5085983" y="0"/>
                </a:lnTo>
                <a:lnTo>
                  <a:pt x="5085983" y="8759191"/>
                </a:lnTo>
                <a:lnTo>
                  <a:pt x="0" y="875919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76734" y="488309"/>
            <a:ext cx="17176916" cy="1713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8100" dirty="0">
                <a:solidFill>
                  <a:srgbClr val="ECAE4D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ECAE4D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3580929" y="2078247"/>
            <a:ext cx="11151360" cy="3090825"/>
          </a:xfrm>
          <a:custGeom>
            <a:avLst/>
            <a:gdLst/>
            <a:ahLst/>
            <a:cxnLst/>
            <a:rect l="l" t="t" r="r" b="b"/>
            <a:pathLst>
              <a:path w="11151360" h="3090825">
                <a:moveTo>
                  <a:pt x="0" y="0"/>
                </a:moveTo>
                <a:lnTo>
                  <a:pt x="11151360" y="0"/>
                </a:lnTo>
                <a:lnTo>
                  <a:pt x="11151360" y="3090825"/>
                </a:lnTo>
                <a:lnTo>
                  <a:pt x="0" y="309082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3009836" y="5501178"/>
            <a:ext cx="6015144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009836" y="5883604"/>
            <a:ext cx="6015144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449696" y="5331635"/>
            <a:ext cx="1296144" cy="16387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ct val="150000"/>
              </a:lnSpc>
            </a:pPr>
            <a:r>
              <a:rPr lang="en-US" sz="8100">
                <a:solidFill>
                  <a:srgbClr val="ECAE4D"/>
                </a:solidFill>
                <a:latin typeface="Arial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009836" y="7020949"/>
            <a:ext cx="6015144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009836" y="7403376"/>
            <a:ext cx="6015144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449696" y="6851407"/>
            <a:ext cx="1296144" cy="16387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ct val="150000"/>
              </a:lnSpc>
            </a:pPr>
            <a:r>
              <a:rPr lang="en-US" sz="8100">
                <a:solidFill>
                  <a:srgbClr val="ECAE4D"/>
                </a:solidFill>
                <a:latin typeface="Arial Bol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829694" y="5501178"/>
            <a:ext cx="6015144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0829694" y="5883604"/>
            <a:ext cx="6015144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9269554" y="5331635"/>
            <a:ext cx="1296144" cy="16387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ct val="150000"/>
              </a:lnSpc>
            </a:pPr>
            <a:r>
              <a:rPr lang="en-US" sz="8100">
                <a:solidFill>
                  <a:srgbClr val="ECAE4D"/>
                </a:solidFill>
                <a:latin typeface="Arial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829694" y="7020949"/>
            <a:ext cx="6015144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0829694" y="7403376"/>
            <a:ext cx="6015144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269554" y="6851407"/>
            <a:ext cx="1296144" cy="16387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ct val="150000"/>
              </a:lnSpc>
            </a:pPr>
            <a:r>
              <a:rPr lang="en-US" sz="8100">
                <a:solidFill>
                  <a:srgbClr val="ECAE4D"/>
                </a:solidFill>
                <a:latin typeface="Arial Bold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968279" y="3794497"/>
            <a:ext cx="2188236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1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6720513" y="3807576"/>
            <a:ext cx="2188236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1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9407432" y="3820655"/>
            <a:ext cx="2188236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1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2094350" y="3833733"/>
            <a:ext cx="2188236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1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3" name="Freeform 23"/>
          <p:cNvSpPr/>
          <p:nvPr/>
        </p:nvSpPr>
        <p:spPr>
          <a:xfrm>
            <a:off x="4416808" y="2673315"/>
            <a:ext cx="1419068" cy="1085564"/>
          </a:xfrm>
          <a:custGeom>
            <a:avLst/>
            <a:gdLst/>
            <a:ahLst/>
            <a:cxnLst/>
            <a:rect l="l" t="t" r="r" b="b"/>
            <a:pathLst>
              <a:path w="1419068" h="1085564">
                <a:moveTo>
                  <a:pt x="0" y="0"/>
                </a:moveTo>
                <a:lnTo>
                  <a:pt x="1419068" y="0"/>
                </a:lnTo>
                <a:lnTo>
                  <a:pt x="1419068" y="1085564"/>
                </a:lnTo>
                <a:lnTo>
                  <a:pt x="0" y="108556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7103652" y="2688812"/>
            <a:ext cx="1419068" cy="1085564"/>
          </a:xfrm>
          <a:custGeom>
            <a:avLst/>
            <a:gdLst/>
            <a:ahLst/>
            <a:cxnLst/>
            <a:rect l="l" t="t" r="r" b="b"/>
            <a:pathLst>
              <a:path w="1419068" h="1085564">
                <a:moveTo>
                  <a:pt x="0" y="0"/>
                </a:moveTo>
                <a:lnTo>
                  <a:pt x="1419068" y="0"/>
                </a:lnTo>
                <a:lnTo>
                  <a:pt x="1419068" y="1085563"/>
                </a:lnTo>
                <a:lnTo>
                  <a:pt x="0" y="108556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9780634" y="2688812"/>
            <a:ext cx="1419068" cy="1085564"/>
          </a:xfrm>
          <a:custGeom>
            <a:avLst/>
            <a:gdLst/>
            <a:ahLst/>
            <a:cxnLst/>
            <a:rect l="l" t="t" r="r" b="b"/>
            <a:pathLst>
              <a:path w="1419068" h="1085564">
                <a:moveTo>
                  <a:pt x="0" y="0"/>
                </a:moveTo>
                <a:lnTo>
                  <a:pt x="1419068" y="0"/>
                </a:lnTo>
                <a:lnTo>
                  <a:pt x="1419068" y="1085563"/>
                </a:lnTo>
                <a:lnTo>
                  <a:pt x="0" y="108556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2463918" y="2706612"/>
            <a:ext cx="1419068" cy="1085564"/>
          </a:xfrm>
          <a:custGeom>
            <a:avLst/>
            <a:gdLst/>
            <a:ahLst/>
            <a:cxnLst/>
            <a:rect l="l" t="t" r="r" b="b"/>
            <a:pathLst>
              <a:path w="1419068" h="1085564">
                <a:moveTo>
                  <a:pt x="0" y="0"/>
                </a:moveTo>
                <a:lnTo>
                  <a:pt x="1419068" y="0"/>
                </a:lnTo>
                <a:lnTo>
                  <a:pt x="1419068" y="1085564"/>
                </a:lnTo>
                <a:lnTo>
                  <a:pt x="0" y="108556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-150465" y="9066996"/>
            <a:ext cx="19018126" cy="1172067"/>
          </a:xfrm>
          <a:custGeom>
            <a:avLst/>
            <a:gdLst/>
            <a:ahLst/>
            <a:cxnLst/>
            <a:rect l="l" t="t" r="r" b="b"/>
            <a:pathLst>
              <a:path w="19018126" h="1172067">
                <a:moveTo>
                  <a:pt x="0" y="0"/>
                </a:moveTo>
                <a:lnTo>
                  <a:pt x="19018127" y="0"/>
                </a:lnTo>
                <a:lnTo>
                  <a:pt x="19018127" y="1172067"/>
                </a:lnTo>
                <a:lnTo>
                  <a:pt x="0" y="117206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54382" b="-54382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Freeform 5"/>
          <p:cNvSpPr/>
          <p:nvPr/>
        </p:nvSpPr>
        <p:spPr>
          <a:xfrm rot="2204604">
            <a:off x="16581573" y="300889"/>
            <a:ext cx="1534636" cy="1083990"/>
          </a:xfrm>
          <a:custGeom>
            <a:avLst/>
            <a:gdLst/>
            <a:ahLst/>
            <a:cxnLst/>
            <a:rect l="l" t="t" r="r" b="b"/>
            <a:pathLst>
              <a:path w="1534636" h="1083990">
                <a:moveTo>
                  <a:pt x="0" y="0"/>
                </a:moveTo>
                <a:lnTo>
                  <a:pt x="1534637" y="0"/>
                </a:lnTo>
                <a:lnTo>
                  <a:pt x="1534637" y="1083990"/>
                </a:lnTo>
                <a:lnTo>
                  <a:pt x="0" y="10839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0" y="0"/>
            <a:ext cx="18288000" cy="10310622"/>
          </a:xfrm>
          <a:custGeom>
            <a:avLst/>
            <a:gdLst/>
            <a:ahLst/>
            <a:cxnLst/>
            <a:rect l="l" t="t" r="r" b="b"/>
            <a:pathLst>
              <a:path w="18288000" h="10310622">
                <a:moveTo>
                  <a:pt x="0" y="0"/>
                </a:moveTo>
                <a:lnTo>
                  <a:pt x="18288000" y="0"/>
                </a:lnTo>
                <a:lnTo>
                  <a:pt x="18288000" y="10310622"/>
                </a:lnTo>
                <a:lnTo>
                  <a:pt x="0" y="1031062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24" b="-24"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0" y="0"/>
            <a:ext cx="18288000" cy="2558562"/>
            <a:chOff x="0" y="0"/>
            <a:chExt cx="24384000" cy="3411416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4384000" cy="3411474"/>
            </a:xfrm>
            <a:custGeom>
              <a:avLst/>
              <a:gdLst/>
              <a:ahLst/>
              <a:cxnLst/>
              <a:rect l="l" t="t" r="r" b="b"/>
              <a:pathLst>
                <a:path w="24384000" h="3411474">
                  <a:moveTo>
                    <a:pt x="0" y="0"/>
                  </a:moveTo>
                  <a:lnTo>
                    <a:pt x="24384000" y="0"/>
                  </a:lnTo>
                  <a:lnTo>
                    <a:pt x="24384000" y="3411474"/>
                  </a:lnTo>
                  <a:lnTo>
                    <a:pt x="0" y="3411474"/>
                  </a:lnTo>
                  <a:close/>
                </a:path>
              </a:pathLst>
            </a:custGeom>
            <a:solidFill>
              <a:srgbClr val="B9600C">
                <a:alpha val="6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52400" y="7752060"/>
            <a:ext cx="18288000" cy="2558562"/>
            <a:chOff x="0" y="0"/>
            <a:chExt cx="24384000" cy="341141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4384000" cy="3411474"/>
            </a:xfrm>
            <a:custGeom>
              <a:avLst/>
              <a:gdLst/>
              <a:ahLst/>
              <a:cxnLst/>
              <a:rect l="l" t="t" r="r" b="b"/>
              <a:pathLst>
                <a:path w="24384000" h="3411474">
                  <a:moveTo>
                    <a:pt x="0" y="0"/>
                  </a:moveTo>
                  <a:lnTo>
                    <a:pt x="24384000" y="0"/>
                  </a:lnTo>
                  <a:lnTo>
                    <a:pt x="24384000" y="3411474"/>
                  </a:lnTo>
                  <a:lnTo>
                    <a:pt x="0" y="3411474"/>
                  </a:lnTo>
                  <a:close/>
                </a:path>
              </a:pathLst>
            </a:custGeom>
            <a:solidFill>
              <a:srgbClr val="B9600C">
                <a:alpha val="69804"/>
              </a:srgbClr>
            </a:solidFill>
          </p:spPr>
        </p:sp>
      </p:grpSp>
      <p:sp>
        <p:nvSpPr>
          <p:cNvPr id="11" name="Freeform 11"/>
          <p:cNvSpPr/>
          <p:nvPr/>
        </p:nvSpPr>
        <p:spPr>
          <a:xfrm>
            <a:off x="14037730" y="5571589"/>
            <a:ext cx="3694592" cy="3707028"/>
          </a:xfrm>
          <a:custGeom>
            <a:avLst/>
            <a:gdLst/>
            <a:ahLst/>
            <a:cxnLst/>
            <a:rect l="l" t="t" r="r" b="b"/>
            <a:pathLst>
              <a:path w="3694592" h="3707028">
                <a:moveTo>
                  <a:pt x="0" y="0"/>
                </a:moveTo>
                <a:lnTo>
                  <a:pt x="3694592" y="0"/>
                </a:lnTo>
                <a:lnTo>
                  <a:pt x="3694592" y="3707028"/>
                </a:lnTo>
                <a:lnTo>
                  <a:pt x="0" y="37070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 rot="-969307">
            <a:off x="14836481" y="6569965"/>
            <a:ext cx="1918440" cy="1092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10%</a:t>
            </a:r>
          </a:p>
        </p:txBody>
      </p:sp>
      <p:sp>
        <p:nvSpPr>
          <p:cNvPr id="13" name="TextBox 13"/>
          <p:cNvSpPr txBox="1"/>
          <p:nvPr/>
        </p:nvSpPr>
        <p:spPr>
          <a:xfrm rot="-969307">
            <a:off x="15050619" y="7570032"/>
            <a:ext cx="1918439" cy="571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700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حراج</a:t>
            </a:r>
            <a:endParaRPr lang="en-US" sz="2700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3016594" y="343509"/>
            <a:ext cx="12254814" cy="1142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54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ما کیفیت ایجاد می کنیم ارائه حرفه ای</a:t>
            </a:r>
            <a:endParaRPr lang="en-US" sz="54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657286" y="7594656"/>
            <a:ext cx="5069976" cy="888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2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افتتاح بزرگ</a:t>
            </a:r>
            <a:endParaRPr lang="en-US" sz="42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3984986" y="8574434"/>
            <a:ext cx="10622827" cy="12118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Freeform 5"/>
          <p:cNvSpPr/>
          <p:nvPr/>
        </p:nvSpPr>
        <p:spPr>
          <a:xfrm rot="2204604">
            <a:off x="16581573" y="300889"/>
            <a:ext cx="1534636" cy="1083990"/>
          </a:xfrm>
          <a:custGeom>
            <a:avLst/>
            <a:gdLst/>
            <a:ahLst/>
            <a:cxnLst/>
            <a:rect l="l" t="t" r="r" b="b"/>
            <a:pathLst>
              <a:path w="1534636" h="1083990">
                <a:moveTo>
                  <a:pt x="0" y="0"/>
                </a:moveTo>
                <a:lnTo>
                  <a:pt x="1534637" y="0"/>
                </a:lnTo>
                <a:lnTo>
                  <a:pt x="1534637" y="1083990"/>
                </a:lnTo>
                <a:lnTo>
                  <a:pt x="0" y="10839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292763" y="647005"/>
            <a:ext cx="6375275" cy="15234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fa-IR" sz="7200" dirty="0">
                <a:solidFill>
                  <a:srgbClr val="B9600C"/>
                </a:solidFill>
                <a:latin typeface="Arial"/>
                <a:cs typeface="B Nazanin" panose="00000400000000000000" pitchFamily="2" charset="-78"/>
              </a:rPr>
              <a:t>ستون اینفوگرافیک</a:t>
            </a:r>
            <a:endParaRPr lang="en-US" sz="7200" dirty="0">
              <a:solidFill>
                <a:srgbClr val="B9600C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756259" y="2967003"/>
            <a:ext cx="8029182" cy="5366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یک ارائه پاورپوینت مدرن که به زیبایی طراحی شده است دریافت کنید. من امیدوارم و معتقدم که این الگو زمان، پول و اعتبار شما را جلب کند.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آسان برای تغییر رنگ، عکس و متن.یک ارائه پاورپوینت مدرن که به زیبایی طراحی شده است دریافت کنید. من امیدوارم و معتقدم که این الگو زمان، پول و اعتبار شما را جلب کند.آسان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756259" y="1512570"/>
            <a:ext cx="8029182" cy="888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200" dirty="0">
                <a:solidFill>
                  <a:srgbClr val="B9600C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4200" dirty="0">
              <a:solidFill>
                <a:srgbClr val="B9600C"/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437197" y="265749"/>
            <a:ext cx="17436465" cy="9755505"/>
            <a:chOff x="0" y="0"/>
            <a:chExt cx="23248620" cy="130073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3248620" cy="13007341"/>
            </a:xfrm>
            <a:custGeom>
              <a:avLst/>
              <a:gdLst/>
              <a:ahLst/>
              <a:cxnLst/>
              <a:rect l="l" t="t" r="r" b="b"/>
              <a:pathLst>
                <a:path w="23248620" h="13007341">
                  <a:moveTo>
                    <a:pt x="57150" y="0"/>
                  </a:moveTo>
                  <a:lnTo>
                    <a:pt x="23191470" y="0"/>
                  </a:lnTo>
                  <a:cubicBezTo>
                    <a:pt x="23223093" y="0"/>
                    <a:pt x="23248620" y="25527"/>
                    <a:pt x="23248620" y="57150"/>
                  </a:cubicBezTo>
                  <a:lnTo>
                    <a:pt x="23248620" y="12950190"/>
                  </a:lnTo>
                  <a:cubicBezTo>
                    <a:pt x="23248620" y="12981813"/>
                    <a:pt x="23223093" y="13007341"/>
                    <a:pt x="23191470" y="13007341"/>
                  </a:cubicBezTo>
                  <a:lnTo>
                    <a:pt x="57150" y="13007341"/>
                  </a:lnTo>
                  <a:cubicBezTo>
                    <a:pt x="25527" y="13007341"/>
                    <a:pt x="0" y="12981813"/>
                    <a:pt x="0" y="12950190"/>
                  </a:cubicBezTo>
                  <a:lnTo>
                    <a:pt x="0" y="57150"/>
                  </a:lnTo>
                  <a:cubicBezTo>
                    <a:pt x="0" y="25527"/>
                    <a:pt x="25527" y="0"/>
                    <a:pt x="57150" y="0"/>
                  </a:cubicBezTo>
                  <a:moveTo>
                    <a:pt x="57150" y="114300"/>
                  </a:moveTo>
                  <a:lnTo>
                    <a:pt x="57150" y="57150"/>
                  </a:lnTo>
                  <a:lnTo>
                    <a:pt x="114300" y="57150"/>
                  </a:lnTo>
                  <a:lnTo>
                    <a:pt x="114300" y="12950190"/>
                  </a:lnTo>
                  <a:lnTo>
                    <a:pt x="57150" y="12950190"/>
                  </a:lnTo>
                  <a:lnTo>
                    <a:pt x="57150" y="12893040"/>
                  </a:lnTo>
                  <a:lnTo>
                    <a:pt x="23191470" y="12893040"/>
                  </a:lnTo>
                  <a:lnTo>
                    <a:pt x="23191470" y="12950190"/>
                  </a:lnTo>
                  <a:lnTo>
                    <a:pt x="23134320" y="12950190"/>
                  </a:lnTo>
                  <a:lnTo>
                    <a:pt x="23134320" y="57150"/>
                  </a:lnTo>
                  <a:lnTo>
                    <a:pt x="23191470" y="57150"/>
                  </a:lnTo>
                  <a:lnTo>
                    <a:pt x="23191470" y="114300"/>
                  </a:lnTo>
                  <a:lnTo>
                    <a:pt x="57150" y="114300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11" name="Freeform 11"/>
          <p:cNvSpPr/>
          <p:nvPr/>
        </p:nvSpPr>
        <p:spPr>
          <a:xfrm>
            <a:off x="1357352" y="4040493"/>
            <a:ext cx="6430178" cy="5603441"/>
          </a:xfrm>
          <a:custGeom>
            <a:avLst/>
            <a:gdLst/>
            <a:ahLst/>
            <a:cxnLst/>
            <a:rect l="l" t="t" r="r" b="b"/>
            <a:pathLst>
              <a:path w="6430178" h="5603441">
                <a:moveTo>
                  <a:pt x="0" y="0"/>
                </a:moveTo>
                <a:lnTo>
                  <a:pt x="6430177" y="0"/>
                </a:lnTo>
                <a:lnTo>
                  <a:pt x="6430177" y="5603441"/>
                </a:lnTo>
                <a:lnTo>
                  <a:pt x="0" y="56034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280762" y="-41962"/>
            <a:ext cx="18288000" cy="10287000"/>
            <a:chOff x="0" y="0"/>
            <a:chExt cx="24384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-359349" y="9018304"/>
            <a:ext cx="19018126" cy="1360900"/>
          </a:xfrm>
          <a:custGeom>
            <a:avLst/>
            <a:gdLst/>
            <a:ahLst/>
            <a:cxnLst/>
            <a:rect l="l" t="t" r="r" b="b"/>
            <a:pathLst>
              <a:path w="19018126" h="1360900">
                <a:moveTo>
                  <a:pt x="0" y="0"/>
                </a:moveTo>
                <a:lnTo>
                  <a:pt x="19018127" y="0"/>
                </a:lnTo>
                <a:lnTo>
                  <a:pt x="19018127" y="1360901"/>
                </a:lnTo>
                <a:lnTo>
                  <a:pt x="0" y="136090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9899" b="-39899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877252" y="428197"/>
            <a:ext cx="5451889" cy="1523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7200" dirty="0">
                <a:solidFill>
                  <a:srgbClr val="B9600C"/>
                </a:solidFill>
                <a:latin typeface="Arial"/>
                <a:cs typeface="B Nazanin" panose="00000400000000000000" pitchFamily="2" charset="-78"/>
              </a:rPr>
              <a:t>ستون ها سبک</a:t>
            </a:r>
            <a:endParaRPr lang="en-US" sz="7200" dirty="0">
              <a:solidFill>
                <a:srgbClr val="B9600C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593690" y="757995"/>
            <a:ext cx="4269548" cy="54624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7000" dirty="0">
                <a:solidFill>
                  <a:srgbClr val="F29135"/>
                </a:solidFill>
                <a:latin typeface="Arial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3795495" y="4191710"/>
            <a:ext cx="4269548" cy="54624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7000" dirty="0">
                <a:solidFill>
                  <a:srgbClr val="F29135"/>
                </a:solidFill>
                <a:latin typeface="Arial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085669" y="685128"/>
            <a:ext cx="8532621" cy="7617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3600" dirty="0">
                <a:solidFill>
                  <a:srgbClr val="948A54"/>
                </a:solidFill>
                <a:latin typeface="Arial Bold"/>
                <a:cs typeface="B Nazanin" panose="00000400000000000000" pitchFamily="2" charset="-78"/>
              </a:rPr>
              <a:t>ارائه پاورپوینت مدرن</a:t>
            </a:r>
            <a:endParaRPr lang="en-US" sz="3600" dirty="0">
              <a:solidFill>
                <a:srgbClr val="948A54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085669" y="1554881"/>
            <a:ext cx="8532621" cy="28738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dirty="0">
                <a:solidFill>
                  <a:srgbClr val="948A54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948A54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504423" y="4854736"/>
            <a:ext cx="8532620" cy="7617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600" dirty="0">
                <a:solidFill>
                  <a:srgbClr val="948A54"/>
                </a:solidFill>
                <a:latin typeface="Arial Bold"/>
                <a:cs typeface="B Nazanin" panose="00000400000000000000" pitchFamily="2" charset="-78"/>
              </a:rPr>
              <a:t>ارائه پاورپوینت مدرن</a:t>
            </a:r>
            <a:endParaRPr lang="en-US" sz="3600" dirty="0">
              <a:solidFill>
                <a:srgbClr val="948A54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457390" y="5676339"/>
            <a:ext cx="8532621" cy="28738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948A54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948A54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322897" y="282872"/>
            <a:ext cx="17653635" cy="9755505"/>
            <a:chOff x="0" y="0"/>
            <a:chExt cx="23538180" cy="130073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3538180" cy="13007341"/>
            </a:xfrm>
            <a:custGeom>
              <a:avLst/>
              <a:gdLst/>
              <a:ahLst/>
              <a:cxnLst/>
              <a:rect l="l" t="t" r="r" b="b"/>
              <a:pathLst>
                <a:path w="23538180" h="13007341">
                  <a:moveTo>
                    <a:pt x="57150" y="0"/>
                  </a:moveTo>
                  <a:lnTo>
                    <a:pt x="23481030" y="0"/>
                  </a:lnTo>
                  <a:cubicBezTo>
                    <a:pt x="23512653" y="0"/>
                    <a:pt x="23538180" y="25527"/>
                    <a:pt x="23538180" y="57150"/>
                  </a:cubicBezTo>
                  <a:lnTo>
                    <a:pt x="23538180" y="12950190"/>
                  </a:lnTo>
                  <a:cubicBezTo>
                    <a:pt x="23538180" y="12981813"/>
                    <a:pt x="23512653" y="13007341"/>
                    <a:pt x="23481030" y="13007341"/>
                  </a:cubicBezTo>
                  <a:lnTo>
                    <a:pt x="57150" y="13007341"/>
                  </a:lnTo>
                  <a:cubicBezTo>
                    <a:pt x="25527" y="13007341"/>
                    <a:pt x="0" y="12981813"/>
                    <a:pt x="0" y="12950190"/>
                  </a:cubicBezTo>
                  <a:lnTo>
                    <a:pt x="0" y="57150"/>
                  </a:lnTo>
                  <a:cubicBezTo>
                    <a:pt x="0" y="25527"/>
                    <a:pt x="25527" y="0"/>
                    <a:pt x="57150" y="0"/>
                  </a:cubicBezTo>
                  <a:moveTo>
                    <a:pt x="57150" y="114300"/>
                  </a:moveTo>
                  <a:lnTo>
                    <a:pt x="57150" y="57150"/>
                  </a:lnTo>
                  <a:lnTo>
                    <a:pt x="114300" y="57150"/>
                  </a:lnTo>
                  <a:lnTo>
                    <a:pt x="114300" y="12950190"/>
                  </a:lnTo>
                  <a:lnTo>
                    <a:pt x="57150" y="12950190"/>
                  </a:lnTo>
                  <a:lnTo>
                    <a:pt x="57150" y="12893040"/>
                  </a:lnTo>
                  <a:lnTo>
                    <a:pt x="23481030" y="12893040"/>
                  </a:lnTo>
                  <a:lnTo>
                    <a:pt x="23481030" y="12950190"/>
                  </a:lnTo>
                  <a:lnTo>
                    <a:pt x="23423880" y="12950190"/>
                  </a:lnTo>
                  <a:lnTo>
                    <a:pt x="23423880" y="57150"/>
                  </a:lnTo>
                  <a:lnTo>
                    <a:pt x="23481030" y="57150"/>
                  </a:lnTo>
                  <a:lnTo>
                    <a:pt x="23481030" y="114300"/>
                  </a:lnTo>
                  <a:lnTo>
                    <a:pt x="57150" y="114300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15" name="Freeform 15"/>
          <p:cNvSpPr/>
          <p:nvPr/>
        </p:nvSpPr>
        <p:spPr>
          <a:xfrm>
            <a:off x="2399464" y="3345190"/>
            <a:ext cx="3112692" cy="5500510"/>
          </a:xfrm>
          <a:custGeom>
            <a:avLst/>
            <a:gdLst/>
            <a:ahLst/>
            <a:cxnLst/>
            <a:rect l="l" t="t" r="r" b="b"/>
            <a:pathLst>
              <a:path w="3112692" h="5500510">
                <a:moveTo>
                  <a:pt x="0" y="0"/>
                </a:moveTo>
                <a:lnTo>
                  <a:pt x="3112692" y="0"/>
                </a:lnTo>
                <a:lnTo>
                  <a:pt x="3112692" y="5500511"/>
                </a:lnTo>
                <a:lnTo>
                  <a:pt x="0" y="550051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3128438" y="3047421"/>
            <a:ext cx="18288000" cy="6650181"/>
          </a:xfrm>
          <a:custGeom>
            <a:avLst/>
            <a:gdLst/>
            <a:ahLst/>
            <a:cxnLst/>
            <a:rect l="l" t="t" r="r" b="b"/>
            <a:pathLst>
              <a:path w="18288000" h="6650181">
                <a:moveTo>
                  <a:pt x="0" y="0"/>
                </a:moveTo>
                <a:lnTo>
                  <a:pt x="18288000" y="0"/>
                </a:lnTo>
                <a:lnTo>
                  <a:pt x="18288000" y="6650181"/>
                </a:lnTo>
                <a:lnTo>
                  <a:pt x="0" y="66501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-499488" y="1882754"/>
            <a:ext cx="16120488" cy="21159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0000" spc="-478" dirty="0">
                <a:solidFill>
                  <a:srgbClr val="5C9752"/>
                </a:solidFill>
                <a:latin typeface="Open Sans Bold"/>
                <a:cs typeface="B Nazanin" panose="00000400000000000000" pitchFamily="2" charset="-78"/>
              </a:rPr>
              <a:t>با تشکر از شما دوستان عزیز ...!</a:t>
            </a:r>
            <a:endParaRPr lang="en-US" sz="10000" spc="-478" dirty="0">
              <a:solidFill>
                <a:srgbClr val="5C9752"/>
              </a:solidFill>
              <a:latin typeface="Open Sans Bold"/>
              <a:cs typeface="B Nazanin" panose="00000400000000000000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0" y="9697602"/>
            <a:ext cx="18288000" cy="618147"/>
            <a:chOff x="0" y="0"/>
            <a:chExt cx="24384000" cy="824196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4384000" cy="824230"/>
            </a:xfrm>
            <a:custGeom>
              <a:avLst/>
              <a:gdLst/>
              <a:ahLst/>
              <a:cxnLst/>
              <a:rect l="l" t="t" r="r" b="b"/>
              <a:pathLst>
                <a:path w="24384000" h="824230">
                  <a:moveTo>
                    <a:pt x="0" y="0"/>
                  </a:moveTo>
                  <a:lnTo>
                    <a:pt x="24384000" y="0"/>
                  </a:lnTo>
                  <a:lnTo>
                    <a:pt x="24384000" y="824230"/>
                  </a:lnTo>
                  <a:lnTo>
                    <a:pt x="0" y="824230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10" name="Freeform 10"/>
          <p:cNvSpPr/>
          <p:nvPr/>
        </p:nvSpPr>
        <p:spPr>
          <a:xfrm rot="2204604">
            <a:off x="16581573" y="351353"/>
            <a:ext cx="1534636" cy="1083990"/>
          </a:xfrm>
          <a:custGeom>
            <a:avLst/>
            <a:gdLst/>
            <a:ahLst/>
            <a:cxnLst/>
            <a:rect l="l" t="t" r="r" b="b"/>
            <a:pathLst>
              <a:path w="1534636" h="1083990">
                <a:moveTo>
                  <a:pt x="0" y="0"/>
                </a:moveTo>
                <a:lnTo>
                  <a:pt x="1534637" y="0"/>
                </a:lnTo>
                <a:lnTo>
                  <a:pt x="1534637" y="1083990"/>
                </a:lnTo>
                <a:lnTo>
                  <a:pt x="0" y="10839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626992" y="0"/>
            <a:ext cx="7533364" cy="10287000"/>
            <a:chOff x="0" y="0"/>
            <a:chExt cx="10044486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044430" cy="13716000"/>
            </a:xfrm>
            <a:custGeom>
              <a:avLst/>
              <a:gdLst/>
              <a:ahLst/>
              <a:cxnLst/>
              <a:rect l="l" t="t" r="r" b="b"/>
              <a:pathLst>
                <a:path w="10044430" h="13716000">
                  <a:moveTo>
                    <a:pt x="0" y="13716000"/>
                  </a:moveTo>
                  <a:lnTo>
                    <a:pt x="2511171" y="0"/>
                  </a:lnTo>
                  <a:lnTo>
                    <a:pt x="10044430" y="0"/>
                  </a:lnTo>
                  <a:lnTo>
                    <a:pt x="7533386" y="13716000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5330495" y="6968552"/>
            <a:ext cx="12172960" cy="3329127"/>
          </a:xfrm>
          <a:custGeom>
            <a:avLst/>
            <a:gdLst/>
            <a:ahLst/>
            <a:cxnLst/>
            <a:rect l="l" t="t" r="r" b="b"/>
            <a:pathLst>
              <a:path w="12172960" h="3329127">
                <a:moveTo>
                  <a:pt x="0" y="0"/>
                </a:moveTo>
                <a:lnTo>
                  <a:pt x="12172960" y="0"/>
                </a:lnTo>
                <a:lnTo>
                  <a:pt x="12172960" y="3329126"/>
                </a:lnTo>
                <a:lnTo>
                  <a:pt x="0" y="332912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200687" y="1239164"/>
            <a:ext cx="7892116" cy="19043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9000" dirty="0">
                <a:solidFill>
                  <a:srgbClr val="FFC000"/>
                </a:solidFill>
                <a:latin typeface="Arimo Bold"/>
                <a:cs typeface="B Nazanin" panose="00000400000000000000" pitchFamily="2" charset="-78"/>
              </a:rPr>
              <a:t>آبنما</a:t>
            </a:r>
            <a:endParaRPr lang="en-US" sz="9000" dirty="0">
              <a:solidFill>
                <a:srgbClr val="FFC000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763967" y="4617246"/>
            <a:ext cx="3990055" cy="6769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199" dirty="0">
                <a:solidFill>
                  <a:srgbClr val="00B050"/>
                </a:solidFill>
                <a:latin typeface="Source Sans Pro"/>
                <a:cs typeface="B Nazanin" panose="00000400000000000000" pitchFamily="2" charset="-78"/>
              </a:rPr>
              <a:t>تصاویر :</a:t>
            </a:r>
            <a:endParaRPr lang="en-US" sz="3199" dirty="0">
              <a:solidFill>
                <a:srgbClr val="00B050"/>
              </a:solidFill>
              <a:latin typeface="Source Sans Pr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89827" y="5261435"/>
            <a:ext cx="5734069" cy="6196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42925" lvl="1" indent="-271462" algn="r" rtl="1">
              <a:lnSpc>
                <a:spcPct val="150000"/>
              </a:lnSpc>
              <a:buFont typeface="Arial"/>
              <a:buChar char="•"/>
            </a:pPr>
            <a:r>
              <a:rPr lang="en-US" sz="3000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unsplash.compngwing.com</a:t>
            </a:r>
          </a:p>
        </p:txBody>
      </p:sp>
      <p:sp>
        <p:nvSpPr>
          <p:cNvPr id="12" name="Freeform 12"/>
          <p:cNvSpPr/>
          <p:nvPr/>
        </p:nvSpPr>
        <p:spPr>
          <a:xfrm>
            <a:off x="5483022" y="3313111"/>
            <a:ext cx="11882868" cy="6984570"/>
          </a:xfrm>
          <a:custGeom>
            <a:avLst/>
            <a:gdLst/>
            <a:ahLst/>
            <a:cxnLst/>
            <a:rect l="l" t="t" r="r" b="b"/>
            <a:pathLst>
              <a:path w="11882868" h="6984570">
                <a:moveTo>
                  <a:pt x="0" y="0"/>
                </a:moveTo>
                <a:lnTo>
                  <a:pt x="11882868" y="0"/>
                </a:lnTo>
                <a:lnTo>
                  <a:pt x="11882868" y="6984570"/>
                </a:lnTo>
                <a:lnTo>
                  <a:pt x="0" y="698457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46" r="-46"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5031731" y="9832956"/>
            <a:ext cx="3164830" cy="3642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ct val="150000"/>
              </a:lnSpc>
            </a:pPr>
            <a:r>
              <a:rPr lang="en-US" sz="180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slidesppt.net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020127" y="495777"/>
            <a:ext cx="4981844" cy="8560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fa-IR" sz="6000" dirty="0">
                <a:solidFill>
                  <a:srgbClr val="5C9752"/>
                </a:solidFill>
                <a:latin typeface="Arial"/>
                <a:cs typeface="B Nazanin" panose="00000400000000000000" pitchFamily="2" charset="-78"/>
              </a:rPr>
              <a:t>منابع</a:t>
            </a:r>
            <a:endParaRPr lang="en-US" sz="6000" dirty="0">
              <a:solidFill>
                <a:srgbClr val="5C9752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866750" y="1970088"/>
            <a:ext cx="5761850" cy="4645024"/>
          </a:xfrm>
          <a:custGeom>
            <a:avLst/>
            <a:gdLst/>
            <a:ahLst/>
            <a:cxnLst/>
            <a:rect l="l" t="t" r="r" b="b"/>
            <a:pathLst>
              <a:path w="5761850" h="4645024">
                <a:moveTo>
                  <a:pt x="0" y="0"/>
                </a:moveTo>
                <a:lnTo>
                  <a:pt x="5761849" y="0"/>
                </a:lnTo>
                <a:lnTo>
                  <a:pt x="5761849" y="4645024"/>
                </a:lnTo>
                <a:lnTo>
                  <a:pt x="0" y="464502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289000" y="1882550"/>
            <a:ext cx="4392084" cy="5026098"/>
          </a:xfrm>
          <a:custGeom>
            <a:avLst/>
            <a:gdLst/>
            <a:ahLst/>
            <a:cxnLst/>
            <a:rect l="l" t="t" r="r" b="b"/>
            <a:pathLst>
              <a:path w="4392084" h="5026098">
                <a:moveTo>
                  <a:pt x="0" y="0"/>
                </a:moveTo>
                <a:lnTo>
                  <a:pt x="4392084" y="0"/>
                </a:lnTo>
                <a:lnTo>
                  <a:pt x="4392084" y="5026097"/>
                </a:lnTo>
                <a:lnTo>
                  <a:pt x="0" y="502609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2496924" y="2223366"/>
            <a:ext cx="4463193" cy="4487852"/>
          </a:xfrm>
          <a:custGeom>
            <a:avLst/>
            <a:gdLst/>
            <a:ahLst/>
            <a:cxnLst/>
            <a:rect l="l" t="t" r="r" b="b"/>
            <a:pathLst>
              <a:path w="4463193" h="4487852">
                <a:moveTo>
                  <a:pt x="0" y="0"/>
                </a:moveTo>
                <a:lnTo>
                  <a:pt x="4463194" y="0"/>
                </a:lnTo>
                <a:lnTo>
                  <a:pt x="4463194" y="4487852"/>
                </a:lnTo>
                <a:lnTo>
                  <a:pt x="0" y="448785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81340" y="6879720"/>
            <a:ext cx="8829370" cy="3214525"/>
          </a:xfrm>
          <a:custGeom>
            <a:avLst/>
            <a:gdLst/>
            <a:ahLst/>
            <a:cxnLst/>
            <a:rect l="l" t="t" r="r" b="b"/>
            <a:pathLst>
              <a:path w="8829370" h="3214525">
                <a:moveTo>
                  <a:pt x="0" y="0"/>
                </a:moveTo>
                <a:lnTo>
                  <a:pt x="8829370" y="0"/>
                </a:lnTo>
                <a:lnTo>
                  <a:pt x="8829370" y="3214526"/>
                </a:lnTo>
                <a:lnTo>
                  <a:pt x="0" y="321452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774838" y="8221953"/>
            <a:ext cx="7980348" cy="1672168"/>
          </a:xfrm>
          <a:custGeom>
            <a:avLst/>
            <a:gdLst/>
            <a:ahLst/>
            <a:cxnLst/>
            <a:rect l="l" t="t" r="r" b="b"/>
            <a:pathLst>
              <a:path w="7980348" h="1672168">
                <a:moveTo>
                  <a:pt x="0" y="0"/>
                </a:moveTo>
                <a:lnTo>
                  <a:pt x="7980348" y="0"/>
                </a:lnTo>
                <a:lnTo>
                  <a:pt x="7980348" y="1672169"/>
                </a:lnTo>
                <a:lnTo>
                  <a:pt x="0" y="167216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grpSp>
        <p:nvGrpSpPr>
          <p:cNvPr id="43" name="Group 5">
            <a:extLst>
              <a:ext uri="{FF2B5EF4-FFF2-40B4-BE49-F238E27FC236}">
                <a16:creationId xmlns:a16="http://schemas.microsoft.com/office/drawing/2014/main" id="{13F3153B-5809-D8CF-2E07-494F84B9037C}"/>
              </a:ext>
            </a:extLst>
          </p:cNvPr>
          <p:cNvGrpSpPr/>
          <p:nvPr/>
        </p:nvGrpSpPr>
        <p:grpSpPr>
          <a:xfrm>
            <a:off x="-9525" y="9842950"/>
            <a:ext cx="11186286" cy="453573"/>
            <a:chOff x="0" y="0"/>
            <a:chExt cx="14915048" cy="604764"/>
          </a:xfrm>
        </p:grpSpPr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F32D88B5-F8C0-DA19-65E7-E5367BA31F9F}"/>
                </a:ext>
              </a:extLst>
            </p:cNvPr>
            <p:cNvSpPr/>
            <p:nvPr/>
          </p:nvSpPr>
          <p:spPr>
            <a:xfrm>
              <a:off x="12700" y="12700"/>
              <a:ext cx="14889607" cy="579374"/>
            </a:xfrm>
            <a:custGeom>
              <a:avLst/>
              <a:gdLst/>
              <a:ahLst/>
              <a:cxnLst/>
              <a:rect l="l" t="t" r="r" b="b"/>
              <a:pathLst>
                <a:path w="14889607" h="579374">
                  <a:moveTo>
                    <a:pt x="0" y="0"/>
                  </a:moveTo>
                  <a:lnTo>
                    <a:pt x="14889607" y="0"/>
                  </a:lnTo>
                  <a:lnTo>
                    <a:pt x="14889607" y="579374"/>
                  </a:lnTo>
                  <a:lnTo>
                    <a:pt x="0" y="579374"/>
                  </a:lnTo>
                  <a:close/>
                </a:path>
              </a:pathLst>
            </a:custGeom>
            <a:solidFill>
              <a:srgbClr val="B9600C"/>
            </a:solidFill>
          </p:spPr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02427F23-4679-D794-C218-BC5DC1A0F879}"/>
                </a:ext>
              </a:extLst>
            </p:cNvPr>
            <p:cNvSpPr/>
            <p:nvPr/>
          </p:nvSpPr>
          <p:spPr>
            <a:xfrm>
              <a:off x="0" y="0"/>
              <a:ext cx="14915007" cy="604774"/>
            </a:xfrm>
            <a:custGeom>
              <a:avLst/>
              <a:gdLst/>
              <a:ahLst/>
              <a:cxnLst/>
              <a:rect l="l" t="t" r="r" b="b"/>
              <a:pathLst>
                <a:path w="14915007" h="604774">
                  <a:moveTo>
                    <a:pt x="12700" y="0"/>
                  </a:moveTo>
                  <a:lnTo>
                    <a:pt x="14902307" y="0"/>
                  </a:lnTo>
                  <a:cubicBezTo>
                    <a:pt x="14909293" y="0"/>
                    <a:pt x="14915007" y="5715"/>
                    <a:pt x="14915007" y="12700"/>
                  </a:cubicBezTo>
                  <a:lnTo>
                    <a:pt x="14915007" y="592074"/>
                  </a:lnTo>
                  <a:cubicBezTo>
                    <a:pt x="14915007" y="599059"/>
                    <a:pt x="14909293" y="604774"/>
                    <a:pt x="14902307" y="604774"/>
                  </a:cubicBezTo>
                  <a:lnTo>
                    <a:pt x="12700" y="604774"/>
                  </a:lnTo>
                  <a:cubicBezTo>
                    <a:pt x="5715" y="604774"/>
                    <a:pt x="0" y="599059"/>
                    <a:pt x="0" y="592074"/>
                  </a:cubicBezTo>
                  <a:lnTo>
                    <a:pt x="0" y="12700"/>
                  </a:lnTo>
                  <a:cubicBezTo>
                    <a:pt x="0" y="5715"/>
                    <a:pt x="5715" y="0"/>
                    <a:pt x="12700" y="0"/>
                  </a:cubicBezTo>
                  <a:moveTo>
                    <a:pt x="12700" y="25400"/>
                  </a:moveTo>
                  <a:lnTo>
                    <a:pt x="12700" y="12700"/>
                  </a:lnTo>
                  <a:lnTo>
                    <a:pt x="25400" y="12700"/>
                  </a:lnTo>
                  <a:lnTo>
                    <a:pt x="25400" y="592074"/>
                  </a:lnTo>
                  <a:lnTo>
                    <a:pt x="12700" y="592074"/>
                  </a:lnTo>
                  <a:lnTo>
                    <a:pt x="12700" y="579374"/>
                  </a:lnTo>
                  <a:lnTo>
                    <a:pt x="14902307" y="579374"/>
                  </a:lnTo>
                  <a:lnTo>
                    <a:pt x="14902307" y="592074"/>
                  </a:lnTo>
                  <a:lnTo>
                    <a:pt x="14889607" y="592074"/>
                  </a:lnTo>
                  <a:lnTo>
                    <a:pt x="14889607" y="12700"/>
                  </a:lnTo>
                  <a:lnTo>
                    <a:pt x="14902307" y="12700"/>
                  </a:lnTo>
                  <a:lnTo>
                    <a:pt x="14902307" y="25400"/>
                  </a:lnTo>
                  <a:lnTo>
                    <a:pt x="12700" y="25400"/>
                  </a:lnTo>
                  <a:close/>
                </a:path>
              </a:pathLst>
            </a:custGeom>
            <a:solidFill>
              <a:srgbClr val="B68F69"/>
            </a:solidFill>
          </p:spPr>
        </p:sp>
      </p:grpSp>
      <p:sp>
        <p:nvSpPr>
          <p:cNvPr id="46" name="Freeform 4">
            <a:extLst>
              <a:ext uri="{FF2B5EF4-FFF2-40B4-BE49-F238E27FC236}">
                <a16:creationId xmlns:a16="http://schemas.microsoft.com/office/drawing/2014/main" id="{C791BDDF-E1B2-54AF-ABBB-15070F5C7245}"/>
              </a:ext>
            </a:extLst>
          </p:cNvPr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7" name="Freeform 19">
            <a:extLst>
              <a:ext uri="{FF2B5EF4-FFF2-40B4-BE49-F238E27FC236}">
                <a16:creationId xmlns:a16="http://schemas.microsoft.com/office/drawing/2014/main" id="{A6DC283F-2646-EFB7-31E0-510FA8F289E2}"/>
              </a:ext>
            </a:extLst>
          </p:cNvPr>
          <p:cNvSpPr/>
          <p:nvPr/>
        </p:nvSpPr>
        <p:spPr>
          <a:xfrm>
            <a:off x="152400" y="1638300"/>
            <a:ext cx="1534636" cy="1083990"/>
          </a:xfrm>
          <a:custGeom>
            <a:avLst/>
            <a:gdLst/>
            <a:ahLst/>
            <a:cxnLst/>
            <a:rect l="l" t="t" r="r" b="b"/>
            <a:pathLst>
              <a:path w="1534636" h="1083990">
                <a:moveTo>
                  <a:pt x="0" y="0"/>
                </a:moveTo>
                <a:lnTo>
                  <a:pt x="1534636" y="0"/>
                </a:lnTo>
                <a:lnTo>
                  <a:pt x="1534636" y="1083991"/>
                </a:lnTo>
                <a:lnTo>
                  <a:pt x="0" y="10839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8" name="Diamond 5">
            <a:extLst>
              <a:ext uri="{FF2B5EF4-FFF2-40B4-BE49-F238E27FC236}">
                <a16:creationId xmlns:a16="http://schemas.microsoft.com/office/drawing/2014/main" id="{58A18AA8-4BF0-C444-3F6C-E40B1D8C028A}"/>
              </a:ext>
            </a:extLst>
          </p:cNvPr>
          <p:cNvSpPr/>
          <p:nvPr/>
        </p:nvSpPr>
        <p:spPr>
          <a:xfrm>
            <a:off x="6555533" y="2238233"/>
            <a:ext cx="784718" cy="787042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49" name="Isosceles Triangle 51">
            <a:extLst>
              <a:ext uri="{FF2B5EF4-FFF2-40B4-BE49-F238E27FC236}">
                <a16:creationId xmlns:a16="http://schemas.microsoft.com/office/drawing/2014/main" id="{9DEB6742-C1B0-D053-C299-2CEED5D24110}"/>
              </a:ext>
            </a:extLst>
          </p:cNvPr>
          <p:cNvSpPr/>
          <p:nvPr/>
        </p:nvSpPr>
        <p:spPr>
          <a:xfrm>
            <a:off x="5297411" y="2344029"/>
            <a:ext cx="784718" cy="57543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50" name="Isosceles Triangle 57">
            <a:extLst>
              <a:ext uri="{FF2B5EF4-FFF2-40B4-BE49-F238E27FC236}">
                <a16:creationId xmlns:a16="http://schemas.microsoft.com/office/drawing/2014/main" id="{A60126EB-5F0F-CA10-41CA-EDFF0CB84A00}"/>
              </a:ext>
            </a:extLst>
          </p:cNvPr>
          <p:cNvSpPr/>
          <p:nvPr/>
        </p:nvSpPr>
        <p:spPr>
          <a:xfrm>
            <a:off x="6558658" y="6780312"/>
            <a:ext cx="469708" cy="10618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51" name="Rectangle 7">
            <a:extLst>
              <a:ext uri="{FF2B5EF4-FFF2-40B4-BE49-F238E27FC236}">
                <a16:creationId xmlns:a16="http://schemas.microsoft.com/office/drawing/2014/main" id="{391C7BD4-BD58-8AD4-BBC7-E43865874C57}"/>
              </a:ext>
            </a:extLst>
          </p:cNvPr>
          <p:cNvSpPr/>
          <p:nvPr/>
        </p:nvSpPr>
        <p:spPr>
          <a:xfrm rot="18900010">
            <a:off x="11766030" y="5481848"/>
            <a:ext cx="338492" cy="754104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52" name="Parallelogram 15">
            <a:extLst>
              <a:ext uri="{FF2B5EF4-FFF2-40B4-BE49-F238E27FC236}">
                <a16:creationId xmlns:a16="http://schemas.microsoft.com/office/drawing/2014/main" id="{C031A64E-6394-85CD-BFDB-326B89612F98}"/>
              </a:ext>
            </a:extLst>
          </p:cNvPr>
          <p:cNvSpPr/>
          <p:nvPr/>
        </p:nvSpPr>
        <p:spPr>
          <a:xfrm flipH="1">
            <a:off x="5287972" y="6962864"/>
            <a:ext cx="696736" cy="696736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53" name="Freeform 19">
            <a:extLst>
              <a:ext uri="{FF2B5EF4-FFF2-40B4-BE49-F238E27FC236}">
                <a16:creationId xmlns:a16="http://schemas.microsoft.com/office/drawing/2014/main" id="{38D77770-0F67-EE15-27BD-5F4852CACF39}"/>
              </a:ext>
            </a:extLst>
          </p:cNvPr>
          <p:cNvSpPr/>
          <p:nvPr/>
        </p:nvSpPr>
        <p:spPr>
          <a:xfrm>
            <a:off x="9005538" y="5463761"/>
            <a:ext cx="691176" cy="680074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54" name="Rectangle 30">
            <a:extLst>
              <a:ext uri="{FF2B5EF4-FFF2-40B4-BE49-F238E27FC236}">
                <a16:creationId xmlns:a16="http://schemas.microsoft.com/office/drawing/2014/main" id="{3B8979E0-B1F9-43FF-85AF-79F8C9D31D17}"/>
              </a:ext>
            </a:extLst>
          </p:cNvPr>
          <p:cNvSpPr/>
          <p:nvPr/>
        </p:nvSpPr>
        <p:spPr>
          <a:xfrm>
            <a:off x="13982984" y="5400869"/>
            <a:ext cx="696736" cy="694706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55" name="Rectangle 7">
            <a:extLst>
              <a:ext uri="{FF2B5EF4-FFF2-40B4-BE49-F238E27FC236}">
                <a16:creationId xmlns:a16="http://schemas.microsoft.com/office/drawing/2014/main" id="{C63AD49D-3C8F-D998-8CED-801E8AFE6A09}"/>
              </a:ext>
            </a:extLst>
          </p:cNvPr>
          <p:cNvSpPr/>
          <p:nvPr/>
        </p:nvSpPr>
        <p:spPr>
          <a:xfrm>
            <a:off x="7813675" y="2278083"/>
            <a:ext cx="707342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56" name="Rectangle 15">
            <a:extLst>
              <a:ext uri="{FF2B5EF4-FFF2-40B4-BE49-F238E27FC236}">
                <a16:creationId xmlns:a16="http://schemas.microsoft.com/office/drawing/2014/main" id="{E291D38B-8610-A6ED-B1ED-78E8BF9209A1}"/>
              </a:ext>
            </a:extLst>
          </p:cNvPr>
          <p:cNvSpPr/>
          <p:nvPr/>
        </p:nvSpPr>
        <p:spPr>
          <a:xfrm rot="5400013">
            <a:off x="8993963" y="2278085"/>
            <a:ext cx="708294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57" name="Pie 24">
            <a:extLst>
              <a:ext uri="{FF2B5EF4-FFF2-40B4-BE49-F238E27FC236}">
                <a16:creationId xmlns:a16="http://schemas.microsoft.com/office/drawing/2014/main" id="{98FDF814-6649-E874-5DA9-555E2722F596}"/>
              </a:ext>
            </a:extLst>
          </p:cNvPr>
          <p:cNvSpPr/>
          <p:nvPr/>
        </p:nvSpPr>
        <p:spPr>
          <a:xfrm>
            <a:off x="7602339" y="6928480"/>
            <a:ext cx="769778" cy="765516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58" name="Block Arc 14">
            <a:extLst>
              <a:ext uri="{FF2B5EF4-FFF2-40B4-BE49-F238E27FC236}">
                <a16:creationId xmlns:a16="http://schemas.microsoft.com/office/drawing/2014/main" id="{7852BA83-FD8F-F952-BFD1-08E67A7CCDC2}"/>
              </a:ext>
            </a:extLst>
          </p:cNvPr>
          <p:cNvSpPr/>
          <p:nvPr/>
        </p:nvSpPr>
        <p:spPr>
          <a:xfrm rot="16200004">
            <a:off x="10175458" y="2205916"/>
            <a:ext cx="851104" cy="851652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59" name="Block Arc 41">
            <a:extLst>
              <a:ext uri="{FF2B5EF4-FFF2-40B4-BE49-F238E27FC236}">
                <a16:creationId xmlns:a16="http://schemas.microsoft.com/office/drawing/2014/main" id="{85BED8B7-BA5C-A2BE-1C74-A321AA8EAE14}"/>
              </a:ext>
            </a:extLst>
          </p:cNvPr>
          <p:cNvSpPr/>
          <p:nvPr/>
        </p:nvSpPr>
        <p:spPr>
          <a:xfrm>
            <a:off x="11500261" y="2136461"/>
            <a:ext cx="709958" cy="990586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0" name="Right Triangle 17">
            <a:extLst>
              <a:ext uri="{FF2B5EF4-FFF2-40B4-BE49-F238E27FC236}">
                <a16:creationId xmlns:a16="http://schemas.microsoft.com/office/drawing/2014/main" id="{F383323E-A152-7178-5869-93BEE326E319}"/>
              </a:ext>
            </a:extLst>
          </p:cNvPr>
          <p:cNvSpPr/>
          <p:nvPr/>
        </p:nvSpPr>
        <p:spPr>
          <a:xfrm>
            <a:off x="8946049" y="6901437"/>
            <a:ext cx="578686" cy="819594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1" name="Oval 66">
            <a:extLst>
              <a:ext uri="{FF2B5EF4-FFF2-40B4-BE49-F238E27FC236}">
                <a16:creationId xmlns:a16="http://schemas.microsoft.com/office/drawing/2014/main" id="{A2557AC4-3A39-2A25-F3C7-D49F80340C48}"/>
              </a:ext>
            </a:extLst>
          </p:cNvPr>
          <p:cNvSpPr/>
          <p:nvPr/>
        </p:nvSpPr>
        <p:spPr>
          <a:xfrm rot="20700014">
            <a:off x="6593719" y="5451328"/>
            <a:ext cx="823014" cy="704984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2" name="Rectangle 9">
            <a:extLst>
              <a:ext uri="{FF2B5EF4-FFF2-40B4-BE49-F238E27FC236}">
                <a16:creationId xmlns:a16="http://schemas.microsoft.com/office/drawing/2014/main" id="{ED33ABB3-303F-932A-DED7-BE207CC91C52}"/>
              </a:ext>
            </a:extLst>
          </p:cNvPr>
          <p:cNvSpPr/>
          <p:nvPr/>
        </p:nvSpPr>
        <p:spPr>
          <a:xfrm>
            <a:off x="3989195" y="5317878"/>
            <a:ext cx="791010" cy="7404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3" name="Frame 17">
            <a:extLst>
              <a:ext uri="{FF2B5EF4-FFF2-40B4-BE49-F238E27FC236}">
                <a16:creationId xmlns:a16="http://schemas.microsoft.com/office/drawing/2014/main" id="{698ABEA5-4F4B-FE1A-8733-1B574F54FD00}"/>
              </a:ext>
            </a:extLst>
          </p:cNvPr>
          <p:cNvSpPr/>
          <p:nvPr/>
        </p:nvSpPr>
        <p:spPr>
          <a:xfrm>
            <a:off x="3951794" y="6920142"/>
            <a:ext cx="762224" cy="762224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4" name="Teardrop 1">
            <a:extLst>
              <a:ext uri="{FF2B5EF4-FFF2-40B4-BE49-F238E27FC236}">
                <a16:creationId xmlns:a16="http://schemas.microsoft.com/office/drawing/2014/main" id="{7574A9CA-260E-8769-5131-E425420B230A}"/>
              </a:ext>
            </a:extLst>
          </p:cNvPr>
          <p:cNvSpPr/>
          <p:nvPr/>
        </p:nvSpPr>
        <p:spPr>
          <a:xfrm rot="18805987">
            <a:off x="12577482" y="2309036"/>
            <a:ext cx="827768" cy="819136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5" name="Rectangle 130">
            <a:extLst>
              <a:ext uri="{FF2B5EF4-FFF2-40B4-BE49-F238E27FC236}">
                <a16:creationId xmlns:a16="http://schemas.microsoft.com/office/drawing/2014/main" id="{AEF94742-009B-4F58-3696-7B2ED02B0A0D}"/>
              </a:ext>
            </a:extLst>
          </p:cNvPr>
          <p:cNvSpPr/>
          <p:nvPr/>
        </p:nvSpPr>
        <p:spPr>
          <a:xfrm>
            <a:off x="13786661" y="2309137"/>
            <a:ext cx="816870" cy="820582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6" name="Right Triangle 17">
            <a:extLst>
              <a:ext uri="{FF2B5EF4-FFF2-40B4-BE49-F238E27FC236}">
                <a16:creationId xmlns:a16="http://schemas.microsoft.com/office/drawing/2014/main" id="{6DD0C931-DC42-CACD-8C43-07EA5AE9A34C}"/>
              </a:ext>
            </a:extLst>
          </p:cNvPr>
          <p:cNvSpPr/>
          <p:nvPr/>
        </p:nvSpPr>
        <p:spPr>
          <a:xfrm>
            <a:off x="11432651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7" name="Right Triangle 17">
            <a:extLst>
              <a:ext uri="{FF2B5EF4-FFF2-40B4-BE49-F238E27FC236}">
                <a16:creationId xmlns:a16="http://schemas.microsoft.com/office/drawing/2014/main" id="{E9AADF74-1818-9636-E8FF-E99078378C84}"/>
              </a:ext>
            </a:extLst>
          </p:cNvPr>
          <p:cNvSpPr/>
          <p:nvPr/>
        </p:nvSpPr>
        <p:spPr>
          <a:xfrm>
            <a:off x="1012008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8" name="Right Triangle 17">
            <a:extLst>
              <a:ext uri="{FF2B5EF4-FFF2-40B4-BE49-F238E27FC236}">
                <a16:creationId xmlns:a16="http://schemas.microsoft.com/office/drawing/2014/main" id="{A0103ADD-AE69-FB99-6532-C5FB811308E9}"/>
              </a:ext>
            </a:extLst>
          </p:cNvPr>
          <p:cNvSpPr/>
          <p:nvPr/>
        </p:nvSpPr>
        <p:spPr>
          <a:xfrm>
            <a:off x="12745199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9" name="Oval 44">
            <a:extLst>
              <a:ext uri="{FF2B5EF4-FFF2-40B4-BE49-F238E27FC236}">
                <a16:creationId xmlns:a16="http://schemas.microsoft.com/office/drawing/2014/main" id="{E3FA2DB8-DDBC-02BB-1C8E-AC8CDB31673C}"/>
              </a:ext>
            </a:extLst>
          </p:cNvPr>
          <p:cNvSpPr/>
          <p:nvPr/>
        </p:nvSpPr>
        <p:spPr>
          <a:xfrm>
            <a:off x="1405776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70" name="Google Shape;6000;p67">
            <a:extLst>
              <a:ext uri="{FF2B5EF4-FFF2-40B4-BE49-F238E27FC236}">
                <a16:creationId xmlns:a16="http://schemas.microsoft.com/office/drawing/2014/main" id="{8E364CD5-B7FD-BA7C-C911-218136B17F32}"/>
              </a:ext>
            </a:extLst>
          </p:cNvPr>
          <p:cNvSpPr/>
          <p:nvPr/>
        </p:nvSpPr>
        <p:spPr>
          <a:xfrm>
            <a:off x="3914217" y="2218169"/>
            <a:ext cx="906370" cy="924714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71" name="Google Shape;6029;p67">
            <a:extLst>
              <a:ext uri="{FF2B5EF4-FFF2-40B4-BE49-F238E27FC236}">
                <a16:creationId xmlns:a16="http://schemas.microsoft.com/office/drawing/2014/main" id="{CAF6D09A-8805-BF42-D8AD-6D72BE218E57}"/>
              </a:ext>
            </a:extLst>
          </p:cNvPr>
          <p:cNvGrpSpPr/>
          <p:nvPr/>
        </p:nvGrpSpPr>
        <p:grpSpPr>
          <a:xfrm>
            <a:off x="11439140" y="8129859"/>
            <a:ext cx="606228" cy="840350"/>
            <a:chOff x="7025856" y="4064928"/>
            <a:chExt cx="303114" cy="420175"/>
          </a:xfrm>
          <a:solidFill>
            <a:srgbClr val="00B050"/>
          </a:solidFill>
        </p:grpSpPr>
        <p:sp>
          <p:nvSpPr>
            <p:cNvPr id="72" name="Google Shape;6030;p67">
              <a:extLst>
                <a:ext uri="{FF2B5EF4-FFF2-40B4-BE49-F238E27FC236}">
                  <a16:creationId xmlns:a16="http://schemas.microsoft.com/office/drawing/2014/main" id="{BE9C9E14-B9AE-2EDA-C267-651AD9448640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3" name="Google Shape;6031;p67">
              <a:extLst>
                <a:ext uri="{FF2B5EF4-FFF2-40B4-BE49-F238E27FC236}">
                  <a16:creationId xmlns:a16="http://schemas.microsoft.com/office/drawing/2014/main" id="{A677A680-AF69-AE83-4209-8DD765ECD02D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4" name="Google Shape;6032;p67">
              <a:extLst>
                <a:ext uri="{FF2B5EF4-FFF2-40B4-BE49-F238E27FC236}">
                  <a16:creationId xmlns:a16="http://schemas.microsoft.com/office/drawing/2014/main" id="{11D8311F-3EE4-D8E6-BEA0-3B3732802C9C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5" name="Google Shape;6033;p67">
              <a:extLst>
                <a:ext uri="{FF2B5EF4-FFF2-40B4-BE49-F238E27FC236}">
                  <a16:creationId xmlns:a16="http://schemas.microsoft.com/office/drawing/2014/main" id="{034CA119-37B7-C601-9898-628816EEE013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6" name="Google Shape;6066;p67">
            <a:extLst>
              <a:ext uri="{FF2B5EF4-FFF2-40B4-BE49-F238E27FC236}">
                <a16:creationId xmlns:a16="http://schemas.microsoft.com/office/drawing/2014/main" id="{ABC9BBA9-F126-20E8-9D96-976D49CCE314}"/>
              </a:ext>
            </a:extLst>
          </p:cNvPr>
          <p:cNvGrpSpPr/>
          <p:nvPr/>
        </p:nvGrpSpPr>
        <p:grpSpPr>
          <a:xfrm>
            <a:off x="3858124" y="3601349"/>
            <a:ext cx="966300" cy="961526"/>
            <a:chOff x="3235348" y="1800673"/>
            <a:chExt cx="483150" cy="480763"/>
          </a:xfrm>
          <a:solidFill>
            <a:srgbClr val="00B050"/>
          </a:solidFill>
        </p:grpSpPr>
        <p:sp>
          <p:nvSpPr>
            <p:cNvPr id="77" name="Google Shape;6067;p67">
              <a:extLst>
                <a:ext uri="{FF2B5EF4-FFF2-40B4-BE49-F238E27FC236}">
                  <a16:creationId xmlns:a16="http://schemas.microsoft.com/office/drawing/2014/main" id="{BF82506C-DD9F-0832-470F-67D932DF2567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8" name="Google Shape;6068;p67">
              <a:extLst>
                <a:ext uri="{FF2B5EF4-FFF2-40B4-BE49-F238E27FC236}">
                  <a16:creationId xmlns:a16="http://schemas.microsoft.com/office/drawing/2014/main" id="{5EB3358A-3E1C-0ACD-8F9B-CAC80EDB7031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9" name="Google Shape;5976;p67">
            <a:extLst>
              <a:ext uri="{FF2B5EF4-FFF2-40B4-BE49-F238E27FC236}">
                <a16:creationId xmlns:a16="http://schemas.microsoft.com/office/drawing/2014/main" id="{C300E03D-FAF9-ABAE-6665-940C3532E306}"/>
              </a:ext>
            </a:extLst>
          </p:cNvPr>
          <p:cNvGrpSpPr/>
          <p:nvPr/>
        </p:nvGrpSpPr>
        <p:grpSpPr>
          <a:xfrm>
            <a:off x="3987257" y="8428391"/>
            <a:ext cx="743094" cy="663102"/>
            <a:chOff x="3299914" y="4214195"/>
            <a:chExt cx="371547" cy="331551"/>
          </a:xfrm>
          <a:solidFill>
            <a:srgbClr val="00B050"/>
          </a:solidFill>
        </p:grpSpPr>
        <p:sp>
          <p:nvSpPr>
            <p:cNvPr id="80" name="Google Shape;5977;p67">
              <a:extLst>
                <a:ext uri="{FF2B5EF4-FFF2-40B4-BE49-F238E27FC236}">
                  <a16:creationId xmlns:a16="http://schemas.microsoft.com/office/drawing/2014/main" id="{EC1938B0-0D59-B246-2777-80AAF948AAFF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" name="Google Shape;5978;p67">
              <a:extLst>
                <a:ext uri="{FF2B5EF4-FFF2-40B4-BE49-F238E27FC236}">
                  <a16:creationId xmlns:a16="http://schemas.microsoft.com/office/drawing/2014/main" id="{8276006E-F259-8D00-899B-42645844A89C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2" name="Google Shape;5979;p67">
              <a:extLst>
                <a:ext uri="{FF2B5EF4-FFF2-40B4-BE49-F238E27FC236}">
                  <a16:creationId xmlns:a16="http://schemas.microsoft.com/office/drawing/2014/main" id="{B74A4F44-AAD0-4751-42FF-8745B390AB38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3" name="Google Shape;5989;p67">
            <a:extLst>
              <a:ext uri="{FF2B5EF4-FFF2-40B4-BE49-F238E27FC236}">
                <a16:creationId xmlns:a16="http://schemas.microsoft.com/office/drawing/2014/main" id="{57528000-B45E-2730-63F8-1A36DE5BAF69}"/>
              </a:ext>
            </a:extLst>
          </p:cNvPr>
          <p:cNvGrpSpPr/>
          <p:nvPr/>
        </p:nvGrpSpPr>
        <p:grpSpPr>
          <a:xfrm>
            <a:off x="10036486" y="8252954"/>
            <a:ext cx="744816" cy="728740"/>
            <a:chOff x="6324529" y="4126476"/>
            <a:chExt cx="372408" cy="364370"/>
          </a:xfrm>
          <a:solidFill>
            <a:srgbClr val="00B050"/>
          </a:solidFill>
        </p:grpSpPr>
        <p:sp>
          <p:nvSpPr>
            <p:cNvPr id="84" name="Google Shape;5990;p67">
              <a:extLst>
                <a:ext uri="{FF2B5EF4-FFF2-40B4-BE49-F238E27FC236}">
                  <a16:creationId xmlns:a16="http://schemas.microsoft.com/office/drawing/2014/main" id="{0CA138BE-83EE-655C-9F62-71D9877DA8A2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5" name="Google Shape;5991;p67">
              <a:extLst>
                <a:ext uri="{FF2B5EF4-FFF2-40B4-BE49-F238E27FC236}">
                  <a16:creationId xmlns:a16="http://schemas.microsoft.com/office/drawing/2014/main" id="{7EB08F1D-B2C8-4043-0B2B-EA8454C89C01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6" name="Google Shape;5992;p67">
              <a:extLst>
                <a:ext uri="{FF2B5EF4-FFF2-40B4-BE49-F238E27FC236}">
                  <a16:creationId xmlns:a16="http://schemas.microsoft.com/office/drawing/2014/main" id="{83A9B759-3138-258E-5605-3D8A3E94C713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7" name="Google Shape;6007;p67">
            <a:extLst>
              <a:ext uri="{FF2B5EF4-FFF2-40B4-BE49-F238E27FC236}">
                <a16:creationId xmlns:a16="http://schemas.microsoft.com/office/drawing/2014/main" id="{BE75C29E-20A5-2A4D-6D9D-EE52CCAB860D}"/>
              </a:ext>
            </a:extLst>
          </p:cNvPr>
          <p:cNvGrpSpPr/>
          <p:nvPr/>
        </p:nvGrpSpPr>
        <p:grpSpPr>
          <a:xfrm>
            <a:off x="5315771" y="8314093"/>
            <a:ext cx="704526" cy="713542"/>
            <a:chOff x="3964170" y="4157045"/>
            <a:chExt cx="352263" cy="356771"/>
          </a:xfrm>
          <a:solidFill>
            <a:srgbClr val="00B050"/>
          </a:solidFill>
        </p:grpSpPr>
        <p:sp>
          <p:nvSpPr>
            <p:cNvPr id="88" name="Google Shape;6008;p67">
              <a:extLst>
                <a:ext uri="{FF2B5EF4-FFF2-40B4-BE49-F238E27FC236}">
                  <a16:creationId xmlns:a16="http://schemas.microsoft.com/office/drawing/2014/main" id="{DBAA8C6E-6DCD-475B-A372-70557C68F69F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9" name="Google Shape;6009;p67">
              <a:extLst>
                <a:ext uri="{FF2B5EF4-FFF2-40B4-BE49-F238E27FC236}">
                  <a16:creationId xmlns:a16="http://schemas.microsoft.com/office/drawing/2014/main" id="{9B4DABE6-F2E6-6E75-82A3-A3F45457D804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0" name="Google Shape;6018;p67">
            <a:extLst>
              <a:ext uri="{FF2B5EF4-FFF2-40B4-BE49-F238E27FC236}">
                <a16:creationId xmlns:a16="http://schemas.microsoft.com/office/drawing/2014/main" id="{A83FC4E4-D27C-E85E-3B4C-41EBD5151420}"/>
              </a:ext>
            </a:extLst>
          </p:cNvPr>
          <p:cNvGrpSpPr/>
          <p:nvPr/>
        </p:nvGrpSpPr>
        <p:grpSpPr>
          <a:xfrm>
            <a:off x="12719282" y="8347029"/>
            <a:ext cx="730404" cy="665354"/>
            <a:chOff x="7665927" y="4173513"/>
            <a:chExt cx="365202" cy="332677"/>
          </a:xfrm>
          <a:solidFill>
            <a:srgbClr val="00B050"/>
          </a:solidFill>
        </p:grpSpPr>
        <p:sp>
          <p:nvSpPr>
            <p:cNvPr id="91" name="Google Shape;6019;p67">
              <a:extLst>
                <a:ext uri="{FF2B5EF4-FFF2-40B4-BE49-F238E27FC236}">
                  <a16:creationId xmlns:a16="http://schemas.microsoft.com/office/drawing/2014/main" id="{667F97C8-3E04-766B-B4D4-04CF0A35101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2" name="Google Shape;6020;p67">
              <a:extLst>
                <a:ext uri="{FF2B5EF4-FFF2-40B4-BE49-F238E27FC236}">
                  <a16:creationId xmlns:a16="http://schemas.microsoft.com/office/drawing/2014/main" id="{24FEDB61-0F8B-92D0-2795-70E957277028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3" name="Google Shape;6021;p67">
              <a:extLst>
                <a:ext uri="{FF2B5EF4-FFF2-40B4-BE49-F238E27FC236}">
                  <a16:creationId xmlns:a16="http://schemas.microsoft.com/office/drawing/2014/main" id="{334FC25E-A87C-1A77-5528-A3127750D123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4" name="Google Shape;6022;p67">
              <a:extLst>
                <a:ext uri="{FF2B5EF4-FFF2-40B4-BE49-F238E27FC236}">
                  <a16:creationId xmlns:a16="http://schemas.microsoft.com/office/drawing/2014/main" id="{E31BFD01-5871-8750-92CD-6A6DFE602BD2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5" name="Google Shape;6023;p67">
              <a:extLst>
                <a:ext uri="{FF2B5EF4-FFF2-40B4-BE49-F238E27FC236}">
                  <a16:creationId xmlns:a16="http://schemas.microsoft.com/office/drawing/2014/main" id="{1B6B85BD-81E6-432B-55DE-065878E5D2DE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6" name="Google Shape;6024;p67">
              <a:extLst>
                <a:ext uri="{FF2B5EF4-FFF2-40B4-BE49-F238E27FC236}">
                  <a16:creationId xmlns:a16="http://schemas.microsoft.com/office/drawing/2014/main" id="{C9709B14-E413-2327-AACB-46D50C443697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7" name="Google Shape;6025;p67">
              <a:extLst>
                <a:ext uri="{FF2B5EF4-FFF2-40B4-BE49-F238E27FC236}">
                  <a16:creationId xmlns:a16="http://schemas.microsoft.com/office/drawing/2014/main" id="{FC6AE935-95AE-48C6-10C0-5DABB9D0D58B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8" name="Google Shape;6043;p67">
            <a:extLst>
              <a:ext uri="{FF2B5EF4-FFF2-40B4-BE49-F238E27FC236}">
                <a16:creationId xmlns:a16="http://schemas.microsoft.com/office/drawing/2014/main" id="{E29EDB03-DF15-C76D-F621-FB8AF8A7A978}"/>
              </a:ext>
            </a:extLst>
          </p:cNvPr>
          <p:cNvSpPr/>
          <p:nvPr/>
        </p:nvSpPr>
        <p:spPr>
          <a:xfrm>
            <a:off x="6503633" y="8315406"/>
            <a:ext cx="618334" cy="730404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99" name="Google Shape;6052;p67">
            <a:extLst>
              <a:ext uri="{FF2B5EF4-FFF2-40B4-BE49-F238E27FC236}">
                <a16:creationId xmlns:a16="http://schemas.microsoft.com/office/drawing/2014/main" id="{E5C76E7B-AE4C-3FA8-CA50-B4E9800433E1}"/>
              </a:ext>
            </a:extLst>
          </p:cNvPr>
          <p:cNvGrpSpPr/>
          <p:nvPr/>
        </p:nvGrpSpPr>
        <p:grpSpPr>
          <a:xfrm>
            <a:off x="14045328" y="8281631"/>
            <a:ext cx="714164" cy="726802"/>
            <a:chOff x="8328949" y="4140814"/>
            <a:chExt cx="357082" cy="363401"/>
          </a:xfrm>
          <a:solidFill>
            <a:srgbClr val="00B050"/>
          </a:solidFill>
        </p:grpSpPr>
        <p:sp>
          <p:nvSpPr>
            <p:cNvPr id="100" name="Google Shape;6053;p67">
              <a:extLst>
                <a:ext uri="{FF2B5EF4-FFF2-40B4-BE49-F238E27FC236}">
                  <a16:creationId xmlns:a16="http://schemas.microsoft.com/office/drawing/2014/main" id="{D2B82528-3CBA-5F33-D2C6-F666FB2295E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1" name="Google Shape;6054;p67">
              <a:extLst>
                <a:ext uri="{FF2B5EF4-FFF2-40B4-BE49-F238E27FC236}">
                  <a16:creationId xmlns:a16="http://schemas.microsoft.com/office/drawing/2014/main" id="{7F7B80C2-BF14-FC8A-73EF-319B5010CEBA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2" name="Google Shape;6055;p67">
              <a:extLst>
                <a:ext uri="{FF2B5EF4-FFF2-40B4-BE49-F238E27FC236}">
                  <a16:creationId xmlns:a16="http://schemas.microsoft.com/office/drawing/2014/main" id="{E0E793B4-20B8-B33F-0F68-BAA36706CD92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3" name="Google Shape;6078;p67">
            <a:extLst>
              <a:ext uri="{FF2B5EF4-FFF2-40B4-BE49-F238E27FC236}">
                <a16:creationId xmlns:a16="http://schemas.microsoft.com/office/drawing/2014/main" id="{239828B9-6ED7-C8DF-029F-403656D430EC}"/>
              </a:ext>
            </a:extLst>
          </p:cNvPr>
          <p:cNvGrpSpPr/>
          <p:nvPr/>
        </p:nvGrpSpPr>
        <p:grpSpPr>
          <a:xfrm>
            <a:off x="7639936" y="8317200"/>
            <a:ext cx="730404" cy="726800"/>
            <a:chOff x="5126254" y="4158599"/>
            <a:chExt cx="365202" cy="363400"/>
          </a:xfrm>
          <a:solidFill>
            <a:srgbClr val="00B050"/>
          </a:solidFill>
        </p:grpSpPr>
        <p:sp>
          <p:nvSpPr>
            <p:cNvPr id="104" name="Google Shape;6079;p67">
              <a:extLst>
                <a:ext uri="{FF2B5EF4-FFF2-40B4-BE49-F238E27FC236}">
                  <a16:creationId xmlns:a16="http://schemas.microsoft.com/office/drawing/2014/main" id="{FD72D82D-E86E-5936-82E9-CA6F8833D9A8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5" name="Google Shape;6080;p67">
              <a:extLst>
                <a:ext uri="{FF2B5EF4-FFF2-40B4-BE49-F238E27FC236}">
                  <a16:creationId xmlns:a16="http://schemas.microsoft.com/office/drawing/2014/main" id="{15F65358-24FC-9B99-C619-D990BD303A99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6" name="Google Shape;6081;p67">
              <a:extLst>
                <a:ext uri="{FF2B5EF4-FFF2-40B4-BE49-F238E27FC236}">
                  <a16:creationId xmlns:a16="http://schemas.microsoft.com/office/drawing/2014/main" id="{DF0CCF0A-A459-F916-7852-DA579A4A2DB1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7" name="Google Shape;6082;p67">
              <a:extLst>
                <a:ext uri="{FF2B5EF4-FFF2-40B4-BE49-F238E27FC236}">
                  <a16:creationId xmlns:a16="http://schemas.microsoft.com/office/drawing/2014/main" id="{AEE4052C-CFFD-4A8A-5FAB-758208B4E8FB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8" name="Google Shape;6110;p67">
            <a:extLst>
              <a:ext uri="{FF2B5EF4-FFF2-40B4-BE49-F238E27FC236}">
                <a16:creationId xmlns:a16="http://schemas.microsoft.com/office/drawing/2014/main" id="{016AA20B-8D87-DC23-E18B-A8E2BF8530C9}"/>
              </a:ext>
            </a:extLst>
          </p:cNvPr>
          <p:cNvGrpSpPr/>
          <p:nvPr/>
        </p:nvGrpSpPr>
        <p:grpSpPr>
          <a:xfrm>
            <a:off x="8853512" y="8386986"/>
            <a:ext cx="725008" cy="567732"/>
            <a:chOff x="5733041" y="4193493"/>
            <a:chExt cx="362504" cy="283866"/>
          </a:xfrm>
          <a:solidFill>
            <a:srgbClr val="00B050"/>
          </a:solidFill>
        </p:grpSpPr>
        <p:sp>
          <p:nvSpPr>
            <p:cNvPr id="109" name="Google Shape;6111;p67">
              <a:extLst>
                <a:ext uri="{FF2B5EF4-FFF2-40B4-BE49-F238E27FC236}">
                  <a16:creationId xmlns:a16="http://schemas.microsoft.com/office/drawing/2014/main" id="{F8675B8F-B4A5-483D-65C2-37EC2B0D1325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0" name="Google Shape;6112;p67">
              <a:extLst>
                <a:ext uri="{FF2B5EF4-FFF2-40B4-BE49-F238E27FC236}">
                  <a16:creationId xmlns:a16="http://schemas.microsoft.com/office/drawing/2014/main" id="{D7756109-0A6F-693B-EDDF-0BC02FA550B6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1" name="Google Shape;5972;p67">
            <a:extLst>
              <a:ext uri="{FF2B5EF4-FFF2-40B4-BE49-F238E27FC236}">
                <a16:creationId xmlns:a16="http://schemas.microsoft.com/office/drawing/2014/main" id="{E7D2E35B-1010-FCBA-2680-FE7E0698D9DC}"/>
              </a:ext>
            </a:extLst>
          </p:cNvPr>
          <p:cNvGrpSpPr/>
          <p:nvPr/>
        </p:nvGrpSpPr>
        <p:grpSpPr>
          <a:xfrm>
            <a:off x="5234664" y="3783494"/>
            <a:ext cx="721004" cy="829432"/>
            <a:chOff x="3923617" y="1891747"/>
            <a:chExt cx="360502" cy="414716"/>
          </a:xfrm>
          <a:solidFill>
            <a:srgbClr val="00B050"/>
          </a:solidFill>
        </p:grpSpPr>
        <p:sp>
          <p:nvSpPr>
            <p:cNvPr id="112" name="Google Shape;5973;p67">
              <a:extLst>
                <a:ext uri="{FF2B5EF4-FFF2-40B4-BE49-F238E27FC236}">
                  <a16:creationId xmlns:a16="http://schemas.microsoft.com/office/drawing/2014/main" id="{D272C31C-56B5-72AF-CE5D-D75AE9DC494F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3" name="Google Shape;5974;p67">
              <a:extLst>
                <a:ext uri="{FF2B5EF4-FFF2-40B4-BE49-F238E27FC236}">
                  <a16:creationId xmlns:a16="http://schemas.microsoft.com/office/drawing/2014/main" id="{DC0C49F5-0F6B-C785-C410-85BEB116787B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4" name="Google Shape;5975;p67">
              <a:extLst>
                <a:ext uri="{FF2B5EF4-FFF2-40B4-BE49-F238E27FC236}">
                  <a16:creationId xmlns:a16="http://schemas.microsoft.com/office/drawing/2014/main" id="{8E077DEC-8FE8-5ACF-8BDB-1033890B310E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5" name="Google Shape;5984;p67">
            <a:extLst>
              <a:ext uri="{FF2B5EF4-FFF2-40B4-BE49-F238E27FC236}">
                <a16:creationId xmlns:a16="http://schemas.microsoft.com/office/drawing/2014/main" id="{D26B0041-E24F-4C40-686A-245D2A1877A7}"/>
              </a:ext>
            </a:extLst>
          </p:cNvPr>
          <p:cNvGrpSpPr/>
          <p:nvPr/>
        </p:nvGrpSpPr>
        <p:grpSpPr>
          <a:xfrm>
            <a:off x="11374385" y="3777368"/>
            <a:ext cx="832250" cy="830200"/>
            <a:chOff x="6993477" y="1888684"/>
            <a:chExt cx="416125" cy="415100"/>
          </a:xfrm>
          <a:solidFill>
            <a:srgbClr val="00B050"/>
          </a:solidFill>
        </p:grpSpPr>
        <p:sp>
          <p:nvSpPr>
            <p:cNvPr id="116" name="Google Shape;5985;p67">
              <a:extLst>
                <a:ext uri="{FF2B5EF4-FFF2-40B4-BE49-F238E27FC236}">
                  <a16:creationId xmlns:a16="http://schemas.microsoft.com/office/drawing/2014/main" id="{CCB96B20-F971-83A5-3434-9AA4486794A8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" name="Google Shape;5986;p67">
              <a:extLst>
                <a:ext uri="{FF2B5EF4-FFF2-40B4-BE49-F238E27FC236}">
                  <a16:creationId xmlns:a16="http://schemas.microsoft.com/office/drawing/2014/main" id="{4B877854-4222-AADE-80FF-2A5C9CBEDFF0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" name="Google Shape;5987;p67">
              <a:extLst>
                <a:ext uri="{FF2B5EF4-FFF2-40B4-BE49-F238E27FC236}">
                  <a16:creationId xmlns:a16="http://schemas.microsoft.com/office/drawing/2014/main" id="{8040BDA5-B8B5-3BF8-6329-F55D456E7818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" name="Google Shape;5988;p67">
              <a:extLst>
                <a:ext uri="{FF2B5EF4-FFF2-40B4-BE49-F238E27FC236}">
                  <a16:creationId xmlns:a16="http://schemas.microsoft.com/office/drawing/2014/main" id="{96B48D77-CA14-3B23-14E3-356E9AA6C580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0" name="Google Shape;6002;p67">
            <a:extLst>
              <a:ext uri="{FF2B5EF4-FFF2-40B4-BE49-F238E27FC236}">
                <a16:creationId xmlns:a16="http://schemas.microsoft.com/office/drawing/2014/main" id="{C17ED7AB-B9C3-87FA-E86A-0C20F92F0752}"/>
              </a:ext>
            </a:extLst>
          </p:cNvPr>
          <p:cNvGrpSpPr/>
          <p:nvPr/>
        </p:nvGrpSpPr>
        <p:grpSpPr>
          <a:xfrm>
            <a:off x="6527058" y="3783494"/>
            <a:ext cx="961436" cy="830200"/>
            <a:chOff x="4569814" y="1891747"/>
            <a:chExt cx="480718" cy="415100"/>
          </a:xfrm>
          <a:solidFill>
            <a:srgbClr val="00B050"/>
          </a:solidFill>
        </p:grpSpPr>
        <p:sp>
          <p:nvSpPr>
            <p:cNvPr id="121" name="Google Shape;6003;p67">
              <a:extLst>
                <a:ext uri="{FF2B5EF4-FFF2-40B4-BE49-F238E27FC236}">
                  <a16:creationId xmlns:a16="http://schemas.microsoft.com/office/drawing/2014/main" id="{EFB202C9-27C1-E38D-12E8-90A0DFA4FFDC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2" name="Google Shape;6004;p67">
              <a:extLst>
                <a:ext uri="{FF2B5EF4-FFF2-40B4-BE49-F238E27FC236}">
                  <a16:creationId xmlns:a16="http://schemas.microsoft.com/office/drawing/2014/main" id="{CAA0DB5A-6B58-48EA-7E83-45CF42B7AE48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3" name="Google Shape;6005;p67">
              <a:extLst>
                <a:ext uri="{FF2B5EF4-FFF2-40B4-BE49-F238E27FC236}">
                  <a16:creationId xmlns:a16="http://schemas.microsoft.com/office/drawing/2014/main" id="{4E152EDA-BD3E-7C0B-034E-B81BF6134AD6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4" name="Google Shape;6006;p67">
              <a:extLst>
                <a:ext uri="{FF2B5EF4-FFF2-40B4-BE49-F238E27FC236}">
                  <a16:creationId xmlns:a16="http://schemas.microsoft.com/office/drawing/2014/main" id="{03E61B76-93EF-E97A-C034-22C066DBB11E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5" name="Google Shape;6011;p67">
            <a:extLst>
              <a:ext uri="{FF2B5EF4-FFF2-40B4-BE49-F238E27FC236}">
                <a16:creationId xmlns:a16="http://schemas.microsoft.com/office/drawing/2014/main" id="{DDC7FC46-BC5E-C642-D0B9-645B29741BD5}"/>
              </a:ext>
            </a:extLst>
          </p:cNvPr>
          <p:cNvGrpSpPr/>
          <p:nvPr/>
        </p:nvGrpSpPr>
        <p:grpSpPr>
          <a:xfrm>
            <a:off x="12557729" y="3735033"/>
            <a:ext cx="843734" cy="828978"/>
            <a:chOff x="7585149" y="1867515"/>
            <a:chExt cx="421867" cy="414489"/>
          </a:xfrm>
          <a:solidFill>
            <a:srgbClr val="00B050"/>
          </a:solidFill>
        </p:grpSpPr>
        <p:sp>
          <p:nvSpPr>
            <p:cNvPr id="126" name="Google Shape;6012;p67">
              <a:extLst>
                <a:ext uri="{FF2B5EF4-FFF2-40B4-BE49-F238E27FC236}">
                  <a16:creationId xmlns:a16="http://schemas.microsoft.com/office/drawing/2014/main" id="{35A6FFE7-6497-A7C6-7F9A-135AC4ADC360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7" name="Google Shape;6013;p67">
              <a:extLst>
                <a:ext uri="{FF2B5EF4-FFF2-40B4-BE49-F238E27FC236}">
                  <a16:creationId xmlns:a16="http://schemas.microsoft.com/office/drawing/2014/main" id="{16A4D5FF-7382-8197-E28E-C64756D31FB1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8" name="Google Shape;6014;p67">
              <a:extLst>
                <a:ext uri="{FF2B5EF4-FFF2-40B4-BE49-F238E27FC236}">
                  <a16:creationId xmlns:a16="http://schemas.microsoft.com/office/drawing/2014/main" id="{560E55EC-F1D3-164D-7206-9B5EFF2C6F13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Google Shape;6015;p67">
              <a:extLst>
                <a:ext uri="{FF2B5EF4-FFF2-40B4-BE49-F238E27FC236}">
                  <a16:creationId xmlns:a16="http://schemas.microsoft.com/office/drawing/2014/main" id="{448FE457-26D7-033F-FB0C-FD14A0906D80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Google Shape;6016;p67">
              <a:extLst>
                <a:ext uri="{FF2B5EF4-FFF2-40B4-BE49-F238E27FC236}">
                  <a16:creationId xmlns:a16="http://schemas.microsoft.com/office/drawing/2014/main" id="{0C200757-306B-3FE4-76DC-15ADED6DFEA3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" name="Google Shape;6017;p67">
              <a:extLst>
                <a:ext uri="{FF2B5EF4-FFF2-40B4-BE49-F238E27FC236}">
                  <a16:creationId xmlns:a16="http://schemas.microsoft.com/office/drawing/2014/main" id="{EDE3DE8D-078C-A1B5-B036-427D5BBFBD79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2" name="Google Shape;6042;p67">
            <a:extLst>
              <a:ext uri="{FF2B5EF4-FFF2-40B4-BE49-F238E27FC236}">
                <a16:creationId xmlns:a16="http://schemas.microsoft.com/office/drawing/2014/main" id="{62250777-4FD8-8AD1-1D22-E986BA71D834}"/>
              </a:ext>
            </a:extLst>
          </p:cNvPr>
          <p:cNvSpPr/>
          <p:nvPr/>
        </p:nvSpPr>
        <p:spPr>
          <a:xfrm>
            <a:off x="7791104" y="3785124"/>
            <a:ext cx="815808" cy="826928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133" name="Google Shape;6047;p67">
            <a:extLst>
              <a:ext uri="{FF2B5EF4-FFF2-40B4-BE49-F238E27FC236}">
                <a16:creationId xmlns:a16="http://schemas.microsoft.com/office/drawing/2014/main" id="{3DD969FE-39BD-B365-DF45-BA9AB82C84E5}"/>
              </a:ext>
            </a:extLst>
          </p:cNvPr>
          <p:cNvGrpSpPr/>
          <p:nvPr/>
        </p:nvGrpSpPr>
        <p:grpSpPr>
          <a:xfrm>
            <a:off x="13848257" y="3735470"/>
            <a:ext cx="830202" cy="756060"/>
            <a:chOff x="8230413" y="1867735"/>
            <a:chExt cx="415101" cy="378030"/>
          </a:xfrm>
          <a:solidFill>
            <a:srgbClr val="00B050"/>
          </a:solidFill>
        </p:grpSpPr>
        <p:sp>
          <p:nvSpPr>
            <p:cNvPr id="134" name="Google Shape;6048;p67">
              <a:extLst>
                <a:ext uri="{FF2B5EF4-FFF2-40B4-BE49-F238E27FC236}">
                  <a16:creationId xmlns:a16="http://schemas.microsoft.com/office/drawing/2014/main" id="{ECCF5B09-2B9D-9359-0FF0-B60C7BD44572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" name="Google Shape;6049;p67">
              <a:extLst>
                <a:ext uri="{FF2B5EF4-FFF2-40B4-BE49-F238E27FC236}">
                  <a16:creationId xmlns:a16="http://schemas.microsoft.com/office/drawing/2014/main" id="{69210462-35D2-7E78-FB6C-9ABBB62A208B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6" name="Google Shape;6050;p67">
              <a:extLst>
                <a:ext uri="{FF2B5EF4-FFF2-40B4-BE49-F238E27FC236}">
                  <a16:creationId xmlns:a16="http://schemas.microsoft.com/office/drawing/2014/main" id="{4147A59E-A19C-068A-B3C5-709D700DBFE6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7" name="Google Shape;6051;p67">
              <a:extLst>
                <a:ext uri="{FF2B5EF4-FFF2-40B4-BE49-F238E27FC236}">
                  <a16:creationId xmlns:a16="http://schemas.microsoft.com/office/drawing/2014/main" id="{3CA88A34-B7CB-7877-6A8C-BC66BE7BD34A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8" name="Google Shape;6072;p67">
            <a:extLst>
              <a:ext uri="{FF2B5EF4-FFF2-40B4-BE49-F238E27FC236}">
                <a16:creationId xmlns:a16="http://schemas.microsoft.com/office/drawing/2014/main" id="{634FEE0C-0169-6971-283B-B49B8142484E}"/>
              </a:ext>
            </a:extLst>
          </p:cNvPr>
          <p:cNvGrpSpPr/>
          <p:nvPr/>
        </p:nvGrpSpPr>
        <p:grpSpPr>
          <a:xfrm>
            <a:off x="8940414" y="3744704"/>
            <a:ext cx="830256" cy="829744"/>
            <a:chOff x="5776493" y="1872352"/>
            <a:chExt cx="415128" cy="414872"/>
          </a:xfrm>
          <a:solidFill>
            <a:srgbClr val="00B050"/>
          </a:solidFill>
        </p:grpSpPr>
        <p:sp>
          <p:nvSpPr>
            <p:cNvPr id="139" name="Google Shape;6073;p67">
              <a:extLst>
                <a:ext uri="{FF2B5EF4-FFF2-40B4-BE49-F238E27FC236}">
                  <a16:creationId xmlns:a16="http://schemas.microsoft.com/office/drawing/2014/main" id="{05A91155-3B34-92B3-B909-0D02ABD615DF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0" name="Google Shape;6074;p67">
              <a:extLst>
                <a:ext uri="{FF2B5EF4-FFF2-40B4-BE49-F238E27FC236}">
                  <a16:creationId xmlns:a16="http://schemas.microsoft.com/office/drawing/2014/main" id="{FD2C6387-EFAF-A8CD-856A-524B30259B70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1" name="Google Shape;6075;p67">
              <a:extLst>
                <a:ext uri="{FF2B5EF4-FFF2-40B4-BE49-F238E27FC236}">
                  <a16:creationId xmlns:a16="http://schemas.microsoft.com/office/drawing/2014/main" id="{48E88E29-CCDC-4A25-ACBC-7AEC328A85C0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2" name="Google Shape;6076;p67">
              <a:extLst>
                <a:ext uri="{FF2B5EF4-FFF2-40B4-BE49-F238E27FC236}">
                  <a16:creationId xmlns:a16="http://schemas.microsoft.com/office/drawing/2014/main" id="{BE2706A4-CA36-F96C-E642-4316695C528C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3" name="Google Shape;6077;p67">
              <a:extLst>
                <a:ext uri="{FF2B5EF4-FFF2-40B4-BE49-F238E27FC236}">
                  <a16:creationId xmlns:a16="http://schemas.microsoft.com/office/drawing/2014/main" id="{209FC018-A596-F531-E1A7-629EFD9A93BE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4" name="Google Shape;6107;p67">
            <a:extLst>
              <a:ext uri="{FF2B5EF4-FFF2-40B4-BE49-F238E27FC236}">
                <a16:creationId xmlns:a16="http://schemas.microsoft.com/office/drawing/2014/main" id="{B4602A74-4D2A-EF8E-3FC7-F4EF5B036258}"/>
              </a:ext>
            </a:extLst>
          </p:cNvPr>
          <p:cNvGrpSpPr/>
          <p:nvPr/>
        </p:nvGrpSpPr>
        <p:grpSpPr>
          <a:xfrm>
            <a:off x="10181456" y="3712720"/>
            <a:ext cx="836400" cy="826140"/>
            <a:chOff x="6397014" y="1856360"/>
            <a:chExt cx="418200" cy="413070"/>
          </a:xfrm>
          <a:solidFill>
            <a:srgbClr val="00B050"/>
          </a:solidFill>
        </p:grpSpPr>
        <p:sp>
          <p:nvSpPr>
            <p:cNvPr id="145" name="Google Shape;6108;p67">
              <a:extLst>
                <a:ext uri="{FF2B5EF4-FFF2-40B4-BE49-F238E27FC236}">
                  <a16:creationId xmlns:a16="http://schemas.microsoft.com/office/drawing/2014/main" id="{183E4C30-EF0B-2502-5F51-F8F591F2CFE2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6" name="Google Shape;6109;p67">
              <a:extLst>
                <a:ext uri="{FF2B5EF4-FFF2-40B4-BE49-F238E27FC236}">
                  <a16:creationId xmlns:a16="http://schemas.microsoft.com/office/drawing/2014/main" id="{6627D96F-AC01-B9EB-6D82-59250D0CEA64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7" name="Google Shape;5593;p66">
            <a:extLst>
              <a:ext uri="{FF2B5EF4-FFF2-40B4-BE49-F238E27FC236}">
                <a16:creationId xmlns:a16="http://schemas.microsoft.com/office/drawing/2014/main" id="{1E1ED290-FE2C-8AB7-002E-4B798D318C10}"/>
              </a:ext>
            </a:extLst>
          </p:cNvPr>
          <p:cNvGrpSpPr/>
          <p:nvPr/>
        </p:nvGrpSpPr>
        <p:grpSpPr>
          <a:xfrm>
            <a:off x="5158510" y="5199499"/>
            <a:ext cx="1003644" cy="1003646"/>
            <a:chOff x="3885541" y="2599748"/>
            <a:chExt cx="501822" cy="501823"/>
          </a:xfrm>
          <a:solidFill>
            <a:srgbClr val="00B050"/>
          </a:solidFill>
        </p:grpSpPr>
        <p:sp>
          <p:nvSpPr>
            <p:cNvPr id="148" name="Google Shape;5594;p66">
              <a:extLst>
                <a:ext uri="{FF2B5EF4-FFF2-40B4-BE49-F238E27FC236}">
                  <a16:creationId xmlns:a16="http://schemas.microsoft.com/office/drawing/2014/main" id="{53E84CB1-4108-1741-3351-467BED082B0B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9" name="Google Shape;5595;p66">
              <a:extLst>
                <a:ext uri="{FF2B5EF4-FFF2-40B4-BE49-F238E27FC236}">
                  <a16:creationId xmlns:a16="http://schemas.microsoft.com/office/drawing/2014/main" id="{AB3903E3-C565-FBAC-511E-217F557DD2C1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0" name="Google Shape;5596;p66">
            <a:extLst>
              <a:ext uri="{FF2B5EF4-FFF2-40B4-BE49-F238E27FC236}">
                <a16:creationId xmlns:a16="http://schemas.microsoft.com/office/drawing/2014/main" id="{255549B2-870F-111F-5D98-FAE8AEDCCC75}"/>
              </a:ext>
            </a:extLst>
          </p:cNvPr>
          <p:cNvGrpSpPr/>
          <p:nvPr/>
        </p:nvGrpSpPr>
        <p:grpSpPr>
          <a:xfrm>
            <a:off x="7748952" y="5341305"/>
            <a:ext cx="790040" cy="790042"/>
            <a:chOff x="5180761" y="2670651"/>
            <a:chExt cx="395020" cy="395021"/>
          </a:xfrm>
          <a:solidFill>
            <a:srgbClr val="00B050"/>
          </a:solidFill>
        </p:grpSpPr>
        <p:sp>
          <p:nvSpPr>
            <p:cNvPr id="151" name="Google Shape;5597;p66">
              <a:extLst>
                <a:ext uri="{FF2B5EF4-FFF2-40B4-BE49-F238E27FC236}">
                  <a16:creationId xmlns:a16="http://schemas.microsoft.com/office/drawing/2014/main" id="{F5C06DD7-D5F2-F956-C7CA-9CC8F9C395E5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2" name="Google Shape;5598;p66">
              <a:extLst>
                <a:ext uri="{FF2B5EF4-FFF2-40B4-BE49-F238E27FC236}">
                  <a16:creationId xmlns:a16="http://schemas.microsoft.com/office/drawing/2014/main" id="{AB78C347-C867-E3E8-796F-6C43553B07AF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3" name="Google Shape;5651;p66">
            <a:extLst>
              <a:ext uri="{FF2B5EF4-FFF2-40B4-BE49-F238E27FC236}">
                <a16:creationId xmlns:a16="http://schemas.microsoft.com/office/drawing/2014/main" id="{2BA42847-BE8D-5D32-A69D-493E7DFE2B03}"/>
              </a:ext>
            </a:extLst>
          </p:cNvPr>
          <p:cNvGrpSpPr/>
          <p:nvPr/>
        </p:nvGrpSpPr>
        <p:grpSpPr>
          <a:xfrm>
            <a:off x="12573984" y="5453848"/>
            <a:ext cx="882596" cy="568904"/>
            <a:chOff x="7593278" y="2726923"/>
            <a:chExt cx="441298" cy="284452"/>
          </a:xfrm>
          <a:solidFill>
            <a:srgbClr val="00B050"/>
          </a:solidFill>
        </p:grpSpPr>
        <p:sp>
          <p:nvSpPr>
            <p:cNvPr id="154" name="Google Shape;5652;p66">
              <a:extLst>
                <a:ext uri="{FF2B5EF4-FFF2-40B4-BE49-F238E27FC236}">
                  <a16:creationId xmlns:a16="http://schemas.microsoft.com/office/drawing/2014/main" id="{D85ACC8A-D2FE-1317-3D2A-E98805040F5B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5" name="Google Shape;5653;p66">
              <a:extLst>
                <a:ext uri="{FF2B5EF4-FFF2-40B4-BE49-F238E27FC236}">
                  <a16:creationId xmlns:a16="http://schemas.microsoft.com/office/drawing/2014/main" id="{DD464EDF-DEEA-6D0A-E58E-ACD2F3E70440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6" name="Google Shape;5775;p66">
            <a:extLst>
              <a:ext uri="{FF2B5EF4-FFF2-40B4-BE49-F238E27FC236}">
                <a16:creationId xmlns:a16="http://schemas.microsoft.com/office/drawing/2014/main" id="{4BDC9C57-6EB6-A47D-D70C-39B4D870B020}"/>
              </a:ext>
            </a:extLst>
          </p:cNvPr>
          <p:cNvGrpSpPr/>
          <p:nvPr/>
        </p:nvGrpSpPr>
        <p:grpSpPr>
          <a:xfrm>
            <a:off x="10252249" y="5496624"/>
            <a:ext cx="677862" cy="635488"/>
            <a:chOff x="6432410" y="2748311"/>
            <a:chExt cx="338931" cy="317744"/>
          </a:xfrm>
          <a:solidFill>
            <a:srgbClr val="00B050"/>
          </a:solidFill>
        </p:grpSpPr>
        <p:sp>
          <p:nvSpPr>
            <p:cNvPr id="157" name="Google Shape;5776;p66">
              <a:extLst>
                <a:ext uri="{FF2B5EF4-FFF2-40B4-BE49-F238E27FC236}">
                  <a16:creationId xmlns:a16="http://schemas.microsoft.com/office/drawing/2014/main" id="{7FD522CA-6D5F-A6B6-0AF4-69687C265AA1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8" name="Google Shape;5777;p66">
              <a:extLst>
                <a:ext uri="{FF2B5EF4-FFF2-40B4-BE49-F238E27FC236}">
                  <a16:creationId xmlns:a16="http://schemas.microsoft.com/office/drawing/2014/main" id="{7670FC3A-DE7F-E078-773B-D34C6C34B878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9" name="Google Shape;5778;p66">
              <a:extLst>
                <a:ext uri="{FF2B5EF4-FFF2-40B4-BE49-F238E27FC236}">
                  <a16:creationId xmlns:a16="http://schemas.microsoft.com/office/drawing/2014/main" id="{EE1AC71D-98B3-005D-71CB-2FF065C4BEC5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0" name="Google Shape;5779;p66">
              <a:extLst>
                <a:ext uri="{FF2B5EF4-FFF2-40B4-BE49-F238E27FC236}">
                  <a16:creationId xmlns:a16="http://schemas.microsoft.com/office/drawing/2014/main" id="{FC9B70FD-D538-3F15-20F1-7D7DC401C70B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1" name="Google Shape;5780;p66">
              <a:extLst>
                <a:ext uri="{FF2B5EF4-FFF2-40B4-BE49-F238E27FC236}">
                  <a16:creationId xmlns:a16="http://schemas.microsoft.com/office/drawing/2014/main" id="{030E4415-9B51-E533-F1E9-4BB5878C4AAB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2" name="Google Shape;5781;p66">
              <a:extLst>
                <a:ext uri="{FF2B5EF4-FFF2-40B4-BE49-F238E27FC236}">
                  <a16:creationId xmlns:a16="http://schemas.microsoft.com/office/drawing/2014/main" id="{F82C5382-FE7A-226D-5901-ECC89B41690C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17E86642-4022-50D1-AFE7-06BC1A877364}"/>
              </a:ext>
            </a:extLst>
          </p:cNvPr>
          <p:cNvSpPr txBox="1">
            <a:spLocks/>
          </p:cNvSpPr>
          <p:nvPr/>
        </p:nvSpPr>
        <p:spPr>
          <a:xfrm>
            <a:off x="1567544" y="386790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555484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grpSp>
        <p:nvGrpSpPr>
          <p:cNvPr id="43" name="Group 5">
            <a:extLst>
              <a:ext uri="{FF2B5EF4-FFF2-40B4-BE49-F238E27FC236}">
                <a16:creationId xmlns:a16="http://schemas.microsoft.com/office/drawing/2014/main" id="{13F3153B-5809-D8CF-2E07-494F84B9037C}"/>
              </a:ext>
            </a:extLst>
          </p:cNvPr>
          <p:cNvGrpSpPr/>
          <p:nvPr/>
        </p:nvGrpSpPr>
        <p:grpSpPr>
          <a:xfrm>
            <a:off x="-9525" y="9842950"/>
            <a:ext cx="11186286" cy="453573"/>
            <a:chOff x="0" y="0"/>
            <a:chExt cx="14915048" cy="604764"/>
          </a:xfrm>
        </p:grpSpPr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F32D88B5-F8C0-DA19-65E7-E5367BA31F9F}"/>
                </a:ext>
              </a:extLst>
            </p:cNvPr>
            <p:cNvSpPr/>
            <p:nvPr/>
          </p:nvSpPr>
          <p:spPr>
            <a:xfrm>
              <a:off x="12700" y="12700"/>
              <a:ext cx="14889607" cy="579374"/>
            </a:xfrm>
            <a:custGeom>
              <a:avLst/>
              <a:gdLst/>
              <a:ahLst/>
              <a:cxnLst/>
              <a:rect l="l" t="t" r="r" b="b"/>
              <a:pathLst>
                <a:path w="14889607" h="579374">
                  <a:moveTo>
                    <a:pt x="0" y="0"/>
                  </a:moveTo>
                  <a:lnTo>
                    <a:pt x="14889607" y="0"/>
                  </a:lnTo>
                  <a:lnTo>
                    <a:pt x="14889607" y="579374"/>
                  </a:lnTo>
                  <a:lnTo>
                    <a:pt x="0" y="579374"/>
                  </a:lnTo>
                  <a:close/>
                </a:path>
              </a:pathLst>
            </a:custGeom>
            <a:solidFill>
              <a:srgbClr val="B9600C"/>
            </a:solidFill>
          </p:spPr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02427F23-4679-D794-C218-BC5DC1A0F879}"/>
                </a:ext>
              </a:extLst>
            </p:cNvPr>
            <p:cNvSpPr/>
            <p:nvPr/>
          </p:nvSpPr>
          <p:spPr>
            <a:xfrm>
              <a:off x="0" y="0"/>
              <a:ext cx="14915007" cy="604774"/>
            </a:xfrm>
            <a:custGeom>
              <a:avLst/>
              <a:gdLst/>
              <a:ahLst/>
              <a:cxnLst/>
              <a:rect l="l" t="t" r="r" b="b"/>
              <a:pathLst>
                <a:path w="14915007" h="604774">
                  <a:moveTo>
                    <a:pt x="12700" y="0"/>
                  </a:moveTo>
                  <a:lnTo>
                    <a:pt x="14902307" y="0"/>
                  </a:lnTo>
                  <a:cubicBezTo>
                    <a:pt x="14909293" y="0"/>
                    <a:pt x="14915007" y="5715"/>
                    <a:pt x="14915007" y="12700"/>
                  </a:cubicBezTo>
                  <a:lnTo>
                    <a:pt x="14915007" y="592074"/>
                  </a:lnTo>
                  <a:cubicBezTo>
                    <a:pt x="14915007" y="599059"/>
                    <a:pt x="14909293" y="604774"/>
                    <a:pt x="14902307" y="604774"/>
                  </a:cubicBezTo>
                  <a:lnTo>
                    <a:pt x="12700" y="604774"/>
                  </a:lnTo>
                  <a:cubicBezTo>
                    <a:pt x="5715" y="604774"/>
                    <a:pt x="0" y="599059"/>
                    <a:pt x="0" y="592074"/>
                  </a:cubicBezTo>
                  <a:lnTo>
                    <a:pt x="0" y="12700"/>
                  </a:lnTo>
                  <a:cubicBezTo>
                    <a:pt x="0" y="5715"/>
                    <a:pt x="5715" y="0"/>
                    <a:pt x="12700" y="0"/>
                  </a:cubicBezTo>
                  <a:moveTo>
                    <a:pt x="12700" y="25400"/>
                  </a:moveTo>
                  <a:lnTo>
                    <a:pt x="12700" y="12700"/>
                  </a:lnTo>
                  <a:lnTo>
                    <a:pt x="25400" y="12700"/>
                  </a:lnTo>
                  <a:lnTo>
                    <a:pt x="25400" y="592074"/>
                  </a:lnTo>
                  <a:lnTo>
                    <a:pt x="12700" y="592074"/>
                  </a:lnTo>
                  <a:lnTo>
                    <a:pt x="12700" y="579374"/>
                  </a:lnTo>
                  <a:lnTo>
                    <a:pt x="14902307" y="579374"/>
                  </a:lnTo>
                  <a:lnTo>
                    <a:pt x="14902307" y="592074"/>
                  </a:lnTo>
                  <a:lnTo>
                    <a:pt x="14889607" y="592074"/>
                  </a:lnTo>
                  <a:lnTo>
                    <a:pt x="14889607" y="12700"/>
                  </a:lnTo>
                  <a:lnTo>
                    <a:pt x="14902307" y="12700"/>
                  </a:lnTo>
                  <a:lnTo>
                    <a:pt x="14902307" y="25400"/>
                  </a:lnTo>
                  <a:lnTo>
                    <a:pt x="12700" y="25400"/>
                  </a:lnTo>
                  <a:close/>
                </a:path>
              </a:pathLst>
            </a:custGeom>
            <a:solidFill>
              <a:srgbClr val="B68F69"/>
            </a:solidFill>
          </p:spPr>
        </p:sp>
      </p:grpSp>
      <p:sp>
        <p:nvSpPr>
          <p:cNvPr id="46" name="Freeform 4">
            <a:extLst>
              <a:ext uri="{FF2B5EF4-FFF2-40B4-BE49-F238E27FC236}">
                <a16:creationId xmlns:a16="http://schemas.microsoft.com/office/drawing/2014/main" id="{C791BDDF-E1B2-54AF-ABBB-15070F5C7245}"/>
              </a:ext>
            </a:extLst>
          </p:cNvPr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7" name="Freeform 19">
            <a:extLst>
              <a:ext uri="{FF2B5EF4-FFF2-40B4-BE49-F238E27FC236}">
                <a16:creationId xmlns:a16="http://schemas.microsoft.com/office/drawing/2014/main" id="{A6DC283F-2646-EFB7-31E0-510FA8F289E2}"/>
              </a:ext>
            </a:extLst>
          </p:cNvPr>
          <p:cNvSpPr/>
          <p:nvPr/>
        </p:nvSpPr>
        <p:spPr>
          <a:xfrm>
            <a:off x="152400" y="1638300"/>
            <a:ext cx="1534636" cy="1083990"/>
          </a:xfrm>
          <a:custGeom>
            <a:avLst/>
            <a:gdLst/>
            <a:ahLst/>
            <a:cxnLst/>
            <a:rect l="l" t="t" r="r" b="b"/>
            <a:pathLst>
              <a:path w="1534636" h="1083990">
                <a:moveTo>
                  <a:pt x="0" y="0"/>
                </a:moveTo>
                <a:lnTo>
                  <a:pt x="1534636" y="0"/>
                </a:lnTo>
                <a:lnTo>
                  <a:pt x="1534636" y="1083991"/>
                </a:lnTo>
                <a:lnTo>
                  <a:pt x="0" y="10839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108">
            <a:extLst>
              <a:ext uri="{FF2B5EF4-FFF2-40B4-BE49-F238E27FC236}">
                <a16:creationId xmlns:a16="http://schemas.microsoft.com/office/drawing/2014/main" id="{97966E33-1EC1-B0D9-DA18-D7F12C99C63D}"/>
              </a:ext>
            </a:extLst>
          </p:cNvPr>
          <p:cNvSpPr/>
          <p:nvPr/>
        </p:nvSpPr>
        <p:spPr>
          <a:xfrm>
            <a:off x="6324600" y="2324387"/>
            <a:ext cx="830804" cy="978444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5" name="Oval 8">
            <a:extLst>
              <a:ext uri="{FF2B5EF4-FFF2-40B4-BE49-F238E27FC236}">
                <a16:creationId xmlns:a16="http://schemas.microsoft.com/office/drawing/2014/main" id="{E6F294EC-83E5-742C-ED3D-516E292B2D98}"/>
              </a:ext>
            </a:extLst>
          </p:cNvPr>
          <p:cNvSpPr/>
          <p:nvPr/>
        </p:nvSpPr>
        <p:spPr>
          <a:xfrm>
            <a:off x="7710792" y="2346152"/>
            <a:ext cx="872684" cy="934882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grpSp>
        <p:nvGrpSpPr>
          <p:cNvPr id="6" name="Group 110">
            <a:extLst>
              <a:ext uri="{FF2B5EF4-FFF2-40B4-BE49-F238E27FC236}">
                <a16:creationId xmlns:a16="http://schemas.microsoft.com/office/drawing/2014/main" id="{C01749A8-8028-B515-2D2A-2B8C88ECD729}"/>
              </a:ext>
            </a:extLst>
          </p:cNvPr>
          <p:cNvGrpSpPr/>
          <p:nvPr/>
        </p:nvGrpSpPr>
        <p:grpSpPr>
          <a:xfrm>
            <a:off x="4937328" y="2324387"/>
            <a:ext cx="830804" cy="978444"/>
            <a:chOff x="3837179" y="1242450"/>
            <a:chExt cx="415402" cy="489222"/>
          </a:xfrm>
          <a:solidFill>
            <a:srgbClr val="00B050"/>
          </a:solidFill>
        </p:grpSpPr>
        <p:sp>
          <p:nvSpPr>
            <p:cNvPr id="7" name="Freeform 111">
              <a:extLst>
                <a:ext uri="{FF2B5EF4-FFF2-40B4-BE49-F238E27FC236}">
                  <a16:creationId xmlns:a16="http://schemas.microsoft.com/office/drawing/2014/main" id="{70B16CF0-68E5-E5AE-6C0D-27F0915C5EC6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rgbClr val="00B050"/>
                </a:solidFill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8" name="Oval 37">
              <a:extLst>
                <a:ext uri="{FF2B5EF4-FFF2-40B4-BE49-F238E27FC236}">
                  <a16:creationId xmlns:a16="http://schemas.microsoft.com/office/drawing/2014/main" id="{BD98474F-A9B9-DE16-AEFA-458941EDC96D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rgbClr val="00B050"/>
                </a:solidFill>
                <a:ea typeface="맑은 고딕" pitchFamily="34"/>
                <a:cs typeface="B Nazanin" panose="00000400000000000000" pitchFamily="2" charset="-78"/>
              </a:endParaRPr>
            </a:p>
          </p:txBody>
        </p:sp>
      </p:grpSp>
      <p:sp>
        <p:nvSpPr>
          <p:cNvPr id="9" name="Rectangle 19">
            <a:extLst>
              <a:ext uri="{FF2B5EF4-FFF2-40B4-BE49-F238E27FC236}">
                <a16:creationId xmlns:a16="http://schemas.microsoft.com/office/drawing/2014/main" id="{F3799C49-A412-B4A4-DDA8-2C9E9342CEE0}"/>
              </a:ext>
            </a:extLst>
          </p:cNvPr>
          <p:cNvSpPr/>
          <p:nvPr/>
        </p:nvSpPr>
        <p:spPr>
          <a:xfrm>
            <a:off x="3578308" y="2377480"/>
            <a:ext cx="744540" cy="872246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0" name="Oval 47">
            <a:extLst>
              <a:ext uri="{FF2B5EF4-FFF2-40B4-BE49-F238E27FC236}">
                <a16:creationId xmlns:a16="http://schemas.microsoft.com/office/drawing/2014/main" id="{F8D61053-2880-FA1B-E1B6-207F6F373754}"/>
              </a:ext>
            </a:extLst>
          </p:cNvPr>
          <p:cNvSpPr/>
          <p:nvPr/>
        </p:nvSpPr>
        <p:spPr>
          <a:xfrm>
            <a:off x="14230976" y="2346206"/>
            <a:ext cx="877092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A536F70A-EE25-67BB-7DB2-E523A4B8A9DC}"/>
              </a:ext>
            </a:extLst>
          </p:cNvPr>
          <p:cNvSpPr/>
          <p:nvPr/>
        </p:nvSpPr>
        <p:spPr>
          <a:xfrm>
            <a:off x="4922915" y="8002191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2" name="Rounded Rectangle 8">
            <a:extLst>
              <a:ext uri="{FF2B5EF4-FFF2-40B4-BE49-F238E27FC236}">
                <a16:creationId xmlns:a16="http://schemas.microsoft.com/office/drawing/2014/main" id="{2926B5C3-9CAB-9063-830C-2FC91D9153CC}"/>
              </a:ext>
            </a:extLst>
          </p:cNvPr>
          <p:cNvSpPr/>
          <p:nvPr/>
        </p:nvSpPr>
        <p:spPr>
          <a:xfrm>
            <a:off x="3520703" y="8002191"/>
            <a:ext cx="859718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3" name="Rounded Rectangle 2">
            <a:extLst>
              <a:ext uri="{FF2B5EF4-FFF2-40B4-BE49-F238E27FC236}">
                <a16:creationId xmlns:a16="http://schemas.microsoft.com/office/drawing/2014/main" id="{924D2AAE-F78F-1153-C6CC-DF3ABF4C4644}"/>
              </a:ext>
            </a:extLst>
          </p:cNvPr>
          <p:cNvSpPr/>
          <p:nvPr/>
        </p:nvSpPr>
        <p:spPr>
          <a:xfrm>
            <a:off x="7717305" y="8002191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D3996223-D3A6-0897-AF83-E2D600644DB4}"/>
              </a:ext>
            </a:extLst>
          </p:cNvPr>
          <p:cNvSpPr/>
          <p:nvPr/>
        </p:nvSpPr>
        <p:spPr>
          <a:xfrm>
            <a:off x="6310169" y="8002191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5" name="Rounded Rectangle 10">
            <a:extLst>
              <a:ext uri="{FF2B5EF4-FFF2-40B4-BE49-F238E27FC236}">
                <a16:creationId xmlns:a16="http://schemas.microsoft.com/office/drawing/2014/main" id="{A9F829BD-F2E2-BF6E-5BBF-A3688F28AB71}"/>
              </a:ext>
            </a:extLst>
          </p:cNvPr>
          <p:cNvSpPr/>
          <p:nvPr/>
        </p:nvSpPr>
        <p:spPr>
          <a:xfrm>
            <a:off x="9149933" y="7983574"/>
            <a:ext cx="862698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6" name="Block Arc 6">
            <a:extLst>
              <a:ext uri="{FF2B5EF4-FFF2-40B4-BE49-F238E27FC236}">
                <a16:creationId xmlns:a16="http://schemas.microsoft.com/office/drawing/2014/main" id="{AA1B254D-C3D1-0689-6F96-33363C29FC5C}"/>
              </a:ext>
            </a:extLst>
          </p:cNvPr>
          <p:cNvSpPr/>
          <p:nvPr/>
        </p:nvSpPr>
        <p:spPr>
          <a:xfrm>
            <a:off x="10484847" y="8047966"/>
            <a:ext cx="808730" cy="8703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grpSp>
        <p:nvGrpSpPr>
          <p:cNvPr id="17" name="Google Shape;10001;p74">
            <a:extLst>
              <a:ext uri="{FF2B5EF4-FFF2-40B4-BE49-F238E27FC236}">
                <a16:creationId xmlns:a16="http://schemas.microsoft.com/office/drawing/2014/main" id="{84C7DAB8-9B76-33AA-0A81-2138F18CAF1A}"/>
              </a:ext>
            </a:extLst>
          </p:cNvPr>
          <p:cNvGrpSpPr/>
          <p:nvPr/>
        </p:nvGrpSpPr>
        <p:grpSpPr>
          <a:xfrm>
            <a:off x="12966035" y="7965908"/>
            <a:ext cx="821678" cy="875758"/>
            <a:chOff x="7851532" y="4063209"/>
            <a:chExt cx="410839" cy="437879"/>
          </a:xfrm>
          <a:solidFill>
            <a:srgbClr val="00B050"/>
          </a:solidFill>
        </p:grpSpPr>
        <p:sp>
          <p:nvSpPr>
            <p:cNvPr id="18" name="Google Shape;10002;p74">
              <a:extLst>
                <a:ext uri="{FF2B5EF4-FFF2-40B4-BE49-F238E27FC236}">
                  <a16:creationId xmlns:a16="http://schemas.microsoft.com/office/drawing/2014/main" id="{28528AFD-B9A2-FBDF-9608-4883B1BB43A4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Google Shape;10003;p74">
              <a:extLst>
                <a:ext uri="{FF2B5EF4-FFF2-40B4-BE49-F238E27FC236}">
                  <a16:creationId xmlns:a16="http://schemas.microsoft.com/office/drawing/2014/main" id="{473E70FA-11B5-75C5-85C6-7818D78C4B1E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oogle Shape;10027;p74">
            <a:extLst>
              <a:ext uri="{FF2B5EF4-FFF2-40B4-BE49-F238E27FC236}">
                <a16:creationId xmlns:a16="http://schemas.microsoft.com/office/drawing/2014/main" id="{AA3B2B2C-5C38-0076-695A-44E03F62D7E7}"/>
              </a:ext>
            </a:extLst>
          </p:cNvPr>
          <p:cNvGrpSpPr/>
          <p:nvPr/>
        </p:nvGrpSpPr>
        <p:grpSpPr>
          <a:xfrm>
            <a:off x="5230155" y="5393720"/>
            <a:ext cx="785506" cy="762170"/>
            <a:chOff x="3983592" y="2777115"/>
            <a:chExt cx="392753" cy="381085"/>
          </a:xfrm>
          <a:solidFill>
            <a:srgbClr val="00B050"/>
          </a:solidFill>
        </p:grpSpPr>
        <p:sp>
          <p:nvSpPr>
            <p:cNvPr id="21" name="Google Shape;10028;p74">
              <a:extLst>
                <a:ext uri="{FF2B5EF4-FFF2-40B4-BE49-F238E27FC236}">
                  <a16:creationId xmlns:a16="http://schemas.microsoft.com/office/drawing/2014/main" id="{CCB1AD52-87D8-1EDA-814C-A3F19E148AE9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Google Shape;10029;p74">
              <a:extLst>
                <a:ext uri="{FF2B5EF4-FFF2-40B4-BE49-F238E27FC236}">
                  <a16:creationId xmlns:a16="http://schemas.microsoft.com/office/drawing/2014/main" id="{7951EE3D-E590-192B-3890-8AD014E70DCC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Google Shape;10030;p74">
              <a:extLst>
                <a:ext uri="{FF2B5EF4-FFF2-40B4-BE49-F238E27FC236}">
                  <a16:creationId xmlns:a16="http://schemas.microsoft.com/office/drawing/2014/main" id="{14C24318-C974-AE1E-7F6F-D8D2CA3E8C6C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oogle Shape;10074;p74">
            <a:extLst>
              <a:ext uri="{FF2B5EF4-FFF2-40B4-BE49-F238E27FC236}">
                <a16:creationId xmlns:a16="http://schemas.microsoft.com/office/drawing/2014/main" id="{E6851980-574F-D7FD-B15B-C77E486FBFD7}"/>
              </a:ext>
            </a:extLst>
          </p:cNvPr>
          <p:cNvGrpSpPr/>
          <p:nvPr/>
        </p:nvGrpSpPr>
        <p:grpSpPr>
          <a:xfrm>
            <a:off x="6419387" y="5343098"/>
            <a:ext cx="785506" cy="820526"/>
            <a:chOff x="4578208" y="2751804"/>
            <a:chExt cx="392753" cy="410263"/>
          </a:xfrm>
          <a:solidFill>
            <a:srgbClr val="00B050"/>
          </a:solidFill>
        </p:grpSpPr>
        <p:sp>
          <p:nvSpPr>
            <p:cNvPr id="25" name="Google Shape;10075;p74">
              <a:extLst>
                <a:ext uri="{FF2B5EF4-FFF2-40B4-BE49-F238E27FC236}">
                  <a16:creationId xmlns:a16="http://schemas.microsoft.com/office/drawing/2014/main" id="{5BA723BF-1990-D5E2-972D-2356F04F9521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Google Shape;10076;p74">
              <a:extLst>
                <a:ext uri="{FF2B5EF4-FFF2-40B4-BE49-F238E27FC236}">
                  <a16:creationId xmlns:a16="http://schemas.microsoft.com/office/drawing/2014/main" id="{769B7A3B-55D7-F67A-6DE6-746DBC866BCF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Google Shape;10077;p74">
              <a:extLst>
                <a:ext uri="{FF2B5EF4-FFF2-40B4-BE49-F238E27FC236}">
                  <a16:creationId xmlns:a16="http://schemas.microsoft.com/office/drawing/2014/main" id="{67169A5A-1F5A-7A8B-AC32-A37C08549904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oogle Shape;10084;p74">
            <a:extLst>
              <a:ext uri="{FF2B5EF4-FFF2-40B4-BE49-F238E27FC236}">
                <a16:creationId xmlns:a16="http://schemas.microsoft.com/office/drawing/2014/main" id="{55252752-74AE-E153-CF86-B9899B8ED0B3}"/>
              </a:ext>
            </a:extLst>
          </p:cNvPr>
          <p:cNvGrpSpPr/>
          <p:nvPr/>
        </p:nvGrpSpPr>
        <p:grpSpPr>
          <a:xfrm>
            <a:off x="11523218" y="5361127"/>
            <a:ext cx="719320" cy="742072"/>
            <a:chOff x="7130125" y="2760820"/>
            <a:chExt cx="359660" cy="371036"/>
          </a:xfrm>
          <a:solidFill>
            <a:srgbClr val="00B050"/>
          </a:solidFill>
        </p:grpSpPr>
        <p:sp>
          <p:nvSpPr>
            <p:cNvPr id="29" name="Google Shape;10085;p74">
              <a:extLst>
                <a:ext uri="{FF2B5EF4-FFF2-40B4-BE49-F238E27FC236}">
                  <a16:creationId xmlns:a16="http://schemas.microsoft.com/office/drawing/2014/main" id="{441AF74B-E29C-54F5-961E-2B638DD7BEA3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Google Shape;10086;p74">
              <a:extLst>
                <a:ext uri="{FF2B5EF4-FFF2-40B4-BE49-F238E27FC236}">
                  <a16:creationId xmlns:a16="http://schemas.microsoft.com/office/drawing/2014/main" id="{84DFA931-D95D-CB37-8467-562AC551BBEF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Google Shape;10087;p74">
              <a:extLst>
                <a:ext uri="{FF2B5EF4-FFF2-40B4-BE49-F238E27FC236}">
                  <a16:creationId xmlns:a16="http://schemas.microsoft.com/office/drawing/2014/main" id="{C279C1C7-5FF7-FE68-6F73-FE6E33E8D138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Google Shape;10088;p74">
              <a:extLst>
                <a:ext uri="{FF2B5EF4-FFF2-40B4-BE49-F238E27FC236}">
                  <a16:creationId xmlns:a16="http://schemas.microsoft.com/office/drawing/2014/main" id="{0FDFE61D-0F23-5340-A0AF-2087213A0370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oogle Shape;10089;p74">
            <a:extLst>
              <a:ext uri="{FF2B5EF4-FFF2-40B4-BE49-F238E27FC236}">
                <a16:creationId xmlns:a16="http://schemas.microsoft.com/office/drawing/2014/main" id="{928AED0B-A471-913F-ED63-D993EE44B846}"/>
              </a:ext>
            </a:extLst>
          </p:cNvPr>
          <p:cNvGrpSpPr/>
          <p:nvPr/>
        </p:nvGrpSpPr>
        <p:grpSpPr>
          <a:xfrm>
            <a:off x="10070001" y="2198732"/>
            <a:ext cx="1031022" cy="1087002"/>
            <a:chOff x="6403515" y="1179621"/>
            <a:chExt cx="515511" cy="543501"/>
          </a:xfrm>
          <a:solidFill>
            <a:srgbClr val="00B050"/>
          </a:solidFill>
        </p:grpSpPr>
        <p:sp>
          <p:nvSpPr>
            <p:cNvPr id="34" name="Google Shape;10090;p74">
              <a:extLst>
                <a:ext uri="{FF2B5EF4-FFF2-40B4-BE49-F238E27FC236}">
                  <a16:creationId xmlns:a16="http://schemas.microsoft.com/office/drawing/2014/main" id="{CB6418F3-35EE-330A-E75C-9C6FCCF0BF35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Google Shape;10091;p74">
              <a:extLst>
                <a:ext uri="{FF2B5EF4-FFF2-40B4-BE49-F238E27FC236}">
                  <a16:creationId xmlns:a16="http://schemas.microsoft.com/office/drawing/2014/main" id="{01BA5033-9F48-2778-8B9F-4CE04E733D21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6" name="Google Shape;10113;p74">
            <a:extLst>
              <a:ext uri="{FF2B5EF4-FFF2-40B4-BE49-F238E27FC236}">
                <a16:creationId xmlns:a16="http://schemas.microsoft.com/office/drawing/2014/main" id="{D5F26F90-7E31-1919-984F-CC0E9AA755BC}"/>
              </a:ext>
            </a:extLst>
          </p:cNvPr>
          <p:cNvSpPr/>
          <p:nvPr/>
        </p:nvSpPr>
        <p:spPr>
          <a:xfrm>
            <a:off x="7721930" y="5300816"/>
            <a:ext cx="791340" cy="834078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37" name="Google Shape;10118;p74">
            <a:extLst>
              <a:ext uri="{FF2B5EF4-FFF2-40B4-BE49-F238E27FC236}">
                <a16:creationId xmlns:a16="http://schemas.microsoft.com/office/drawing/2014/main" id="{38D15910-8CC4-AA4D-B259-0D5F1228D943}"/>
              </a:ext>
            </a:extLst>
          </p:cNvPr>
          <p:cNvGrpSpPr/>
          <p:nvPr/>
        </p:nvGrpSpPr>
        <p:grpSpPr>
          <a:xfrm>
            <a:off x="14211611" y="3985762"/>
            <a:ext cx="701290" cy="758842"/>
            <a:chOff x="8474320" y="2073136"/>
            <a:chExt cx="350645" cy="379421"/>
          </a:xfrm>
          <a:solidFill>
            <a:srgbClr val="00B050"/>
          </a:solidFill>
        </p:grpSpPr>
        <p:sp>
          <p:nvSpPr>
            <p:cNvPr id="38" name="Google Shape;10119;p74">
              <a:extLst>
                <a:ext uri="{FF2B5EF4-FFF2-40B4-BE49-F238E27FC236}">
                  <a16:creationId xmlns:a16="http://schemas.microsoft.com/office/drawing/2014/main" id="{711601EB-31A1-07A7-AA6E-BF390691B98B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Google Shape;10120;p74">
              <a:extLst>
                <a:ext uri="{FF2B5EF4-FFF2-40B4-BE49-F238E27FC236}">
                  <a16:creationId xmlns:a16="http://schemas.microsoft.com/office/drawing/2014/main" id="{4CF6B177-B1A3-059C-C330-09E24FB13C52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Google Shape;10121;p74">
              <a:extLst>
                <a:ext uri="{FF2B5EF4-FFF2-40B4-BE49-F238E27FC236}">
                  <a16:creationId xmlns:a16="http://schemas.microsoft.com/office/drawing/2014/main" id="{4FAF7323-579B-6487-A5F8-724192D0443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Google Shape;10122;p74">
              <a:extLst>
                <a:ext uri="{FF2B5EF4-FFF2-40B4-BE49-F238E27FC236}">
                  <a16:creationId xmlns:a16="http://schemas.microsoft.com/office/drawing/2014/main" id="{E83D713C-16D8-BFBE-F2CB-9FBCF1E123C4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Google Shape;10123;p74">
              <a:extLst>
                <a:ext uri="{FF2B5EF4-FFF2-40B4-BE49-F238E27FC236}">
                  <a16:creationId xmlns:a16="http://schemas.microsoft.com/office/drawing/2014/main" id="{40B4E085-8ECC-C076-4379-C45E9642FF97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8" name="Google Shape;10124;p74">
              <a:extLst>
                <a:ext uri="{FF2B5EF4-FFF2-40B4-BE49-F238E27FC236}">
                  <a16:creationId xmlns:a16="http://schemas.microsoft.com/office/drawing/2014/main" id="{2D27810C-9A1B-D5AD-D989-CF9C440B68C9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Google Shape;10129;p74">
            <a:extLst>
              <a:ext uri="{FF2B5EF4-FFF2-40B4-BE49-F238E27FC236}">
                <a16:creationId xmlns:a16="http://schemas.microsoft.com/office/drawing/2014/main" id="{389E6B3B-9B1D-E827-C2B2-59E446AF46DD}"/>
              </a:ext>
            </a:extLst>
          </p:cNvPr>
          <p:cNvGrpSpPr/>
          <p:nvPr/>
        </p:nvGrpSpPr>
        <p:grpSpPr>
          <a:xfrm>
            <a:off x="8995542" y="2260180"/>
            <a:ext cx="855384" cy="1071090"/>
            <a:chOff x="5866287" y="1210345"/>
            <a:chExt cx="427692" cy="535545"/>
          </a:xfrm>
          <a:solidFill>
            <a:srgbClr val="00B050"/>
          </a:solidFill>
        </p:grpSpPr>
        <p:sp>
          <p:nvSpPr>
            <p:cNvPr id="50" name="Google Shape;10130;p74">
              <a:extLst>
                <a:ext uri="{FF2B5EF4-FFF2-40B4-BE49-F238E27FC236}">
                  <a16:creationId xmlns:a16="http://schemas.microsoft.com/office/drawing/2014/main" id="{97B4AAE4-E3C4-DAFA-E720-83EDD2FF1229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Google Shape;10131;p74">
              <a:extLst>
                <a:ext uri="{FF2B5EF4-FFF2-40B4-BE49-F238E27FC236}">
                  <a16:creationId xmlns:a16="http://schemas.microsoft.com/office/drawing/2014/main" id="{6185A3D1-19B9-0495-EE2E-90866452DF5C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" name="Google Shape;10132;p74">
              <a:extLst>
                <a:ext uri="{FF2B5EF4-FFF2-40B4-BE49-F238E27FC236}">
                  <a16:creationId xmlns:a16="http://schemas.microsoft.com/office/drawing/2014/main" id="{1EA02577-F4C1-EBC1-39F8-CCA3767DDB00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3" name="Google Shape;10154;p74">
            <a:extLst>
              <a:ext uri="{FF2B5EF4-FFF2-40B4-BE49-F238E27FC236}">
                <a16:creationId xmlns:a16="http://schemas.microsoft.com/office/drawing/2014/main" id="{7A525A8F-BE82-2F86-A46F-B3F7AE27D72A}"/>
              </a:ext>
            </a:extLst>
          </p:cNvPr>
          <p:cNvGrpSpPr/>
          <p:nvPr/>
        </p:nvGrpSpPr>
        <p:grpSpPr>
          <a:xfrm>
            <a:off x="9149932" y="5300175"/>
            <a:ext cx="785504" cy="836912"/>
            <a:chOff x="5943481" y="2730343"/>
            <a:chExt cx="392752" cy="418456"/>
          </a:xfrm>
          <a:solidFill>
            <a:srgbClr val="00B050"/>
          </a:solidFill>
        </p:grpSpPr>
        <p:sp>
          <p:nvSpPr>
            <p:cNvPr id="54" name="Google Shape;10155;p74">
              <a:extLst>
                <a:ext uri="{FF2B5EF4-FFF2-40B4-BE49-F238E27FC236}">
                  <a16:creationId xmlns:a16="http://schemas.microsoft.com/office/drawing/2014/main" id="{8A15586F-31DC-8C92-51D0-57F5666DBF1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" name="Google Shape;10156;p74">
              <a:extLst>
                <a:ext uri="{FF2B5EF4-FFF2-40B4-BE49-F238E27FC236}">
                  <a16:creationId xmlns:a16="http://schemas.microsoft.com/office/drawing/2014/main" id="{37EEDC22-8E99-DCB5-BFB4-E227D1699B7A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6" name="Google Shape;10157;p74">
              <a:extLst>
                <a:ext uri="{FF2B5EF4-FFF2-40B4-BE49-F238E27FC236}">
                  <a16:creationId xmlns:a16="http://schemas.microsoft.com/office/drawing/2014/main" id="{51AEBEDE-892C-7092-2976-8CEFF347B554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7" name="Google Shape;10158;p74">
              <a:extLst>
                <a:ext uri="{FF2B5EF4-FFF2-40B4-BE49-F238E27FC236}">
                  <a16:creationId xmlns:a16="http://schemas.microsoft.com/office/drawing/2014/main" id="{FCB459D4-E2F7-3A79-BDC3-826B1478D6A3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8" name="Google Shape;10159;p74">
              <a:extLst>
                <a:ext uri="{FF2B5EF4-FFF2-40B4-BE49-F238E27FC236}">
                  <a16:creationId xmlns:a16="http://schemas.microsoft.com/office/drawing/2014/main" id="{FC73ECA4-9142-A099-6793-C624483FCAB2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9" name="Google Shape;10160;p74">
              <a:extLst>
                <a:ext uri="{FF2B5EF4-FFF2-40B4-BE49-F238E27FC236}">
                  <a16:creationId xmlns:a16="http://schemas.microsoft.com/office/drawing/2014/main" id="{C9521BF7-C32D-7543-82BA-1DE1ADE234FA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0" name="Google Shape;10161;p74">
              <a:extLst>
                <a:ext uri="{FF2B5EF4-FFF2-40B4-BE49-F238E27FC236}">
                  <a16:creationId xmlns:a16="http://schemas.microsoft.com/office/drawing/2014/main" id="{01AB4E32-63D4-8DA2-CA94-3472DF50595C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1" name="Google Shape;10172;p74">
            <a:extLst>
              <a:ext uri="{FF2B5EF4-FFF2-40B4-BE49-F238E27FC236}">
                <a16:creationId xmlns:a16="http://schemas.microsoft.com/office/drawing/2014/main" id="{5B953099-37D4-5313-79EA-EFEFF371E712}"/>
              </a:ext>
            </a:extLst>
          </p:cNvPr>
          <p:cNvGrpSpPr/>
          <p:nvPr/>
        </p:nvGrpSpPr>
        <p:grpSpPr>
          <a:xfrm>
            <a:off x="11400435" y="2287191"/>
            <a:ext cx="1025974" cy="1083416"/>
            <a:chOff x="7068732" y="1223851"/>
            <a:chExt cx="512987" cy="541708"/>
          </a:xfrm>
          <a:solidFill>
            <a:srgbClr val="00B050"/>
          </a:solidFill>
        </p:grpSpPr>
        <p:sp>
          <p:nvSpPr>
            <p:cNvPr id="62" name="Google Shape;10173;p74">
              <a:extLst>
                <a:ext uri="{FF2B5EF4-FFF2-40B4-BE49-F238E27FC236}">
                  <a16:creationId xmlns:a16="http://schemas.microsoft.com/office/drawing/2014/main" id="{7A6BEA79-D411-B558-9673-39E96A01FF08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3" name="Google Shape;10174;p74">
              <a:extLst>
                <a:ext uri="{FF2B5EF4-FFF2-40B4-BE49-F238E27FC236}">
                  <a16:creationId xmlns:a16="http://schemas.microsoft.com/office/drawing/2014/main" id="{3F08761A-DF55-DA86-915D-4646A12253C1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" name="Google Shape;10175;p74">
              <a:extLst>
                <a:ext uri="{FF2B5EF4-FFF2-40B4-BE49-F238E27FC236}">
                  <a16:creationId xmlns:a16="http://schemas.microsoft.com/office/drawing/2014/main" id="{C2910C96-B462-68D0-2B33-3745073DA6C8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5" name="Google Shape;10184;p74">
            <a:extLst>
              <a:ext uri="{FF2B5EF4-FFF2-40B4-BE49-F238E27FC236}">
                <a16:creationId xmlns:a16="http://schemas.microsoft.com/office/drawing/2014/main" id="{CE148238-00D0-B1B3-A46A-B71BDB4FF95B}"/>
              </a:ext>
            </a:extLst>
          </p:cNvPr>
          <p:cNvGrpSpPr/>
          <p:nvPr/>
        </p:nvGrpSpPr>
        <p:grpSpPr>
          <a:xfrm>
            <a:off x="3676737" y="5297616"/>
            <a:ext cx="785506" cy="839290"/>
            <a:chOff x="3206883" y="2729063"/>
            <a:chExt cx="392753" cy="419645"/>
          </a:xfrm>
          <a:solidFill>
            <a:srgbClr val="00B050"/>
          </a:solidFill>
        </p:grpSpPr>
        <p:sp>
          <p:nvSpPr>
            <p:cNvPr id="66" name="Google Shape;10185;p74">
              <a:extLst>
                <a:ext uri="{FF2B5EF4-FFF2-40B4-BE49-F238E27FC236}">
                  <a16:creationId xmlns:a16="http://schemas.microsoft.com/office/drawing/2014/main" id="{FC199CC7-E260-D622-5714-E37A66123616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7" name="Google Shape;10186;p74">
              <a:extLst>
                <a:ext uri="{FF2B5EF4-FFF2-40B4-BE49-F238E27FC236}">
                  <a16:creationId xmlns:a16="http://schemas.microsoft.com/office/drawing/2014/main" id="{612DD91A-DA45-D870-5D6F-D1C72F88936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8" name="Google Shape;10189;p74">
            <a:extLst>
              <a:ext uri="{FF2B5EF4-FFF2-40B4-BE49-F238E27FC236}">
                <a16:creationId xmlns:a16="http://schemas.microsoft.com/office/drawing/2014/main" id="{42FD635C-0DF9-9D55-6E7D-36985464363B}"/>
              </a:ext>
            </a:extLst>
          </p:cNvPr>
          <p:cNvSpPr/>
          <p:nvPr/>
        </p:nvSpPr>
        <p:spPr>
          <a:xfrm>
            <a:off x="10384903" y="5415919"/>
            <a:ext cx="789418" cy="656008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69" name="Google Shape;10190;p74">
            <a:extLst>
              <a:ext uri="{FF2B5EF4-FFF2-40B4-BE49-F238E27FC236}">
                <a16:creationId xmlns:a16="http://schemas.microsoft.com/office/drawing/2014/main" id="{42423F68-F108-CD93-FC65-859A561C8421}"/>
              </a:ext>
            </a:extLst>
          </p:cNvPr>
          <p:cNvGrpSpPr/>
          <p:nvPr/>
        </p:nvGrpSpPr>
        <p:grpSpPr>
          <a:xfrm>
            <a:off x="12987282" y="5324971"/>
            <a:ext cx="719376" cy="757452"/>
            <a:chOff x="7862157" y="2742742"/>
            <a:chExt cx="359688" cy="378726"/>
          </a:xfrm>
          <a:solidFill>
            <a:srgbClr val="00B050"/>
          </a:solidFill>
        </p:grpSpPr>
        <p:sp>
          <p:nvSpPr>
            <p:cNvPr id="70" name="Google Shape;10191;p74">
              <a:extLst>
                <a:ext uri="{FF2B5EF4-FFF2-40B4-BE49-F238E27FC236}">
                  <a16:creationId xmlns:a16="http://schemas.microsoft.com/office/drawing/2014/main" id="{29FCEA43-4C7E-25D8-0AD5-54E9992B2DBA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1" name="Google Shape;10192;p74">
              <a:extLst>
                <a:ext uri="{FF2B5EF4-FFF2-40B4-BE49-F238E27FC236}">
                  <a16:creationId xmlns:a16="http://schemas.microsoft.com/office/drawing/2014/main" id="{E8845930-A4D4-F703-28FF-33790FC54E40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2" name="Google Shape;10193;p74">
              <a:extLst>
                <a:ext uri="{FF2B5EF4-FFF2-40B4-BE49-F238E27FC236}">
                  <a16:creationId xmlns:a16="http://schemas.microsoft.com/office/drawing/2014/main" id="{4BE4D155-1B38-91E8-3759-8DE15A5901A2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3" name="Google Shape;10194;p74">
              <a:extLst>
                <a:ext uri="{FF2B5EF4-FFF2-40B4-BE49-F238E27FC236}">
                  <a16:creationId xmlns:a16="http://schemas.microsoft.com/office/drawing/2014/main" id="{2FFCFE5C-6BC8-D1C4-7365-D1BDC9308DF8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4" name="Google Shape;10221;p74">
            <a:extLst>
              <a:ext uri="{FF2B5EF4-FFF2-40B4-BE49-F238E27FC236}">
                <a16:creationId xmlns:a16="http://schemas.microsoft.com/office/drawing/2014/main" id="{647AEE6D-DEEE-A6FA-07C9-2359DB17686E}"/>
              </a:ext>
            </a:extLst>
          </p:cNvPr>
          <p:cNvGrpSpPr/>
          <p:nvPr/>
        </p:nvGrpSpPr>
        <p:grpSpPr>
          <a:xfrm>
            <a:off x="4933909" y="6773384"/>
            <a:ext cx="633934" cy="766814"/>
            <a:chOff x="3835469" y="3466947"/>
            <a:chExt cx="316967" cy="383407"/>
          </a:xfrm>
          <a:solidFill>
            <a:srgbClr val="00B050"/>
          </a:solidFill>
        </p:grpSpPr>
        <p:sp>
          <p:nvSpPr>
            <p:cNvPr id="75" name="Google Shape;10222;p74">
              <a:extLst>
                <a:ext uri="{FF2B5EF4-FFF2-40B4-BE49-F238E27FC236}">
                  <a16:creationId xmlns:a16="http://schemas.microsoft.com/office/drawing/2014/main" id="{E22B6A2B-75D9-0BD3-3E25-AE7687FA0A49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6" name="Google Shape;10223;p74">
              <a:extLst>
                <a:ext uri="{FF2B5EF4-FFF2-40B4-BE49-F238E27FC236}">
                  <a16:creationId xmlns:a16="http://schemas.microsoft.com/office/drawing/2014/main" id="{219FAA9A-CABF-ADC1-9E17-0AA9D1A793A5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7" name="Google Shape;10224;p74">
              <a:extLst>
                <a:ext uri="{FF2B5EF4-FFF2-40B4-BE49-F238E27FC236}">
                  <a16:creationId xmlns:a16="http://schemas.microsoft.com/office/drawing/2014/main" id="{6431890E-1697-F765-AC7D-46572A8E2625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8" name="Google Shape;10240;p74">
            <a:extLst>
              <a:ext uri="{FF2B5EF4-FFF2-40B4-BE49-F238E27FC236}">
                <a16:creationId xmlns:a16="http://schemas.microsoft.com/office/drawing/2014/main" id="{F854FCE9-FD93-E25C-9240-C5CA6839A76D}"/>
              </a:ext>
            </a:extLst>
          </p:cNvPr>
          <p:cNvGrpSpPr/>
          <p:nvPr/>
        </p:nvGrpSpPr>
        <p:grpSpPr>
          <a:xfrm>
            <a:off x="7711271" y="6780718"/>
            <a:ext cx="730038" cy="720730"/>
            <a:chOff x="5224150" y="3470614"/>
            <a:chExt cx="365019" cy="360365"/>
          </a:xfrm>
          <a:solidFill>
            <a:srgbClr val="00B050"/>
          </a:solidFill>
        </p:grpSpPr>
        <p:sp>
          <p:nvSpPr>
            <p:cNvPr id="79" name="Google Shape;10241;p74">
              <a:extLst>
                <a:ext uri="{FF2B5EF4-FFF2-40B4-BE49-F238E27FC236}">
                  <a16:creationId xmlns:a16="http://schemas.microsoft.com/office/drawing/2014/main" id="{7516156D-85EC-B203-A6D9-EA32029800FD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" name="Google Shape;10242;p74">
              <a:extLst>
                <a:ext uri="{FF2B5EF4-FFF2-40B4-BE49-F238E27FC236}">
                  <a16:creationId xmlns:a16="http://schemas.microsoft.com/office/drawing/2014/main" id="{C4C05F0E-0C7E-C4A9-89D9-20B898AE313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1" name="Google Shape;10303;p74">
            <a:extLst>
              <a:ext uri="{FF2B5EF4-FFF2-40B4-BE49-F238E27FC236}">
                <a16:creationId xmlns:a16="http://schemas.microsoft.com/office/drawing/2014/main" id="{FC1EA0B5-722A-7E85-53A6-598D8B05AA7A}"/>
              </a:ext>
            </a:extLst>
          </p:cNvPr>
          <p:cNvGrpSpPr/>
          <p:nvPr/>
        </p:nvGrpSpPr>
        <p:grpSpPr>
          <a:xfrm>
            <a:off x="9112149" y="6717934"/>
            <a:ext cx="720474" cy="767786"/>
            <a:chOff x="5924589" y="3439222"/>
            <a:chExt cx="360237" cy="383893"/>
          </a:xfrm>
          <a:solidFill>
            <a:srgbClr val="00B050"/>
          </a:solidFill>
        </p:grpSpPr>
        <p:sp>
          <p:nvSpPr>
            <p:cNvPr id="82" name="Google Shape;10304;p74">
              <a:extLst>
                <a:ext uri="{FF2B5EF4-FFF2-40B4-BE49-F238E27FC236}">
                  <a16:creationId xmlns:a16="http://schemas.microsoft.com/office/drawing/2014/main" id="{24CB8C1F-23FA-12A2-4202-864B645CD82B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3" name="Google Shape;10305;p74">
              <a:extLst>
                <a:ext uri="{FF2B5EF4-FFF2-40B4-BE49-F238E27FC236}">
                  <a16:creationId xmlns:a16="http://schemas.microsoft.com/office/drawing/2014/main" id="{EB6D548C-7C55-EEE7-5083-26F6C0E7731B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4" name="Google Shape;10306;p74">
              <a:extLst>
                <a:ext uri="{FF2B5EF4-FFF2-40B4-BE49-F238E27FC236}">
                  <a16:creationId xmlns:a16="http://schemas.microsoft.com/office/drawing/2014/main" id="{EC023814-C3D8-696F-513B-209712A9AEF6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5" name="Google Shape;10307;p74">
              <a:extLst>
                <a:ext uri="{FF2B5EF4-FFF2-40B4-BE49-F238E27FC236}">
                  <a16:creationId xmlns:a16="http://schemas.microsoft.com/office/drawing/2014/main" id="{6D4E5A2D-CED3-8A68-E338-9BBBC8FCB62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6" name="Google Shape;10308;p74">
              <a:extLst>
                <a:ext uri="{FF2B5EF4-FFF2-40B4-BE49-F238E27FC236}">
                  <a16:creationId xmlns:a16="http://schemas.microsoft.com/office/drawing/2014/main" id="{7BC2C41A-3020-3755-1D7C-0A1B925FC847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7" name="Google Shape;10309;p74">
              <a:extLst>
                <a:ext uri="{FF2B5EF4-FFF2-40B4-BE49-F238E27FC236}">
                  <a16:creationId xmlns:a16="http://schemas.microsoft.com/office/drawing/2014/main" id="{8955DBF2-A8AF-9876-CC15-EFF4AB3F8D37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8" name="Google Shape;10310;p74">
              <a:extLst>
                <a:ext uri="{FF2B5EF4-FFF2-40B4-BE49-F238E27FC236}">
                  <a16:creationId xmlns:a16="http://schemas.microsoft.com/office/drawing/2014/main" id="{7191F434-FC3B-018F-D768-2099DF6FD3F7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9" name="Google Shape;10311;p74">
              <a:extLst>
                <a:ext uri="{FF2B5EF4-FFF2-40B4-BE49-F238E27FC236}">
                  <a16:creationId xmlns:a16="http://schemas.microsoft.com/office/drawing/2014/main" id="{342D5BBF-C49A-E561-DD9B-F26F4E923DB0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0" name="Google Shape;10312;p74">
              <a:extLst>
                <a:ext uri="{FF2B5EF4-FFF2-40B4-BE49-F238E27FC236}">
                  <a16:creationId xmlns:a16="http://schemas.microsoft.com/office/drawing/2014/main" id="{D3319167-4856-98A1-238E-6981E4468FAA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1" name="Google Shape;10313;p74">
              <a:extLst>
                <a:ext uri="{FF2B5EF4-FFF2-40B4-BE49-F238E27FC236}">
                  <a16:creationId xmlns:a16="http://schemas.microsoft.com/office/drawing/2014/main" id="{AEC9810D-D484-0698-DA37-E37C4B783973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2" name="Google Shape;10314;p74">
              <a:extLst>
                <a:ext uri="{FF2B5EF4-FFF2-40B4-BE49-F238E27FC236}">
                  <a16:creationId xmlns:a16="http://schemas.microsoft.com/office/drawing/2014/main" id="{278EE14D-0986-C41B-6C20-BF7F96507E34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3" name="Google Shape;10315;p74">
              <a:extLst>
                <a:ext uri="{FF2B5EF4-FFF2-40B4-BE49-F238E27FC236}">
                  <a16:creationId xmlns:a16="http://schemas.microsoft.com/office/drawing/2014/main" id="{14B6DC1F-6D3A-EC49-2692-758D03ECEB40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4" name="Google Shape;10341;p74">
            <a:extLst>
              <a:ext uri="{FF2B5EF4-FFF2-40B4-BE49-F238E27FC236}">
                <a16:creationId xmlns:a16="http://schemas.microsoft.com/office/drawing/2014/main" id="{CE466A5E-CF9A-D15C-3618-BCEB79657BC9}"/>
              </a:ext>
            </a:extLst>
          </p:cNvPr>
          <p:cNvGrpSpPr/>
          <p:nvPr/>
        </p:nvGrpSpPr>
        <p:grpSpPr>
          <a:xfrm>
            <a:off x="14318374" y="5337537"/>
            <a:ext cx="519012" cy="725192"/>
            <a:chOff x="8527703" y="2749024"/>
            <a:chExt cx="259506" cy="362596"/>
          </a:xfrm>
          <a:solidFill>
            <a:srgbClr val="00B050"/>
          </a:solidFill>
        </p:grpSpPr>
        <p:sp>
          <p:nvSpPr>
            <p:cNvPr id="95" name="Google Shape;10342;p74">
              <a:extLst>
                <a:ext uri="{FF2B5EF4-FFF2-40B4-BE49-F238E27FC236}">
                  <a16:creationId xmlns:a16="http://schemas.microsoft.com/office/drawing/2014/main" id="{0AAF3928-6911-CD86-EC84-B0850DFE9FC4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6" name="Google Shape;10343;p74">
              <a:extLst>
                <a:ext uri="{FF2B5EF4-FFF2-40B4-BE49-F238E27FC236}">
                  <a16:creationId xmlns:a16="http://schemas.microsoft.com/office/drawing/2014/main" id="{ACD90FE9-AB77-C0CD-D133-E9531E33F4FD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7" name="Google Shape;10344;p74">
              <a:extLst>
                <a:ext uri="{FF2B5EF4-FFF2-40B4-BE49-F238E27FC236}">
                  <a16:creationId xmlns:a16="http://schemas.microsoft.com/office/drawing/2014/main" id="{CB0E8264-CA36-F746-70B5-62D5226D202F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8" name="Google Shape;10345;p74">
              <a:extLst>
                <a:ext uri="{FF2B5EF4-FFF2-40B4-BE49-F238E27FC236}">
                  <a16:creationId xmlns:a16="http://schemas.microsoft.com/office/drawing/2014/main" id="{761C7DF6-A9B8-BF2A-0085-B0588C27CB9B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9" name="Google Shape;10346;p74">
              <a:extLst>
                <a:ext uri="{FF2B5EF4-FFF2-40B4-BE49-F238E27FC236}">
                  <a16:creationId xmlns:a16="http://schemas.microsoft.com/office/drawing/2014/main" id="{3E475584-31F3-053F-EABB-0FD5BB5D10D8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0" name="Google Shape;10359;p74">
            <a:extLst>
              <a:ext uri="{FF2B5EF4-FFF2-40B4-BE49-F238E27FC236}">
                <a16:creationId xmlns:a16="http://schemas.microsoft.com/office/drawing/2014/main" id="{94AD23C7-1A30-4F7D-710B-CC11001AC8DE}"/>
              </a:ext>
            </a:extLst>
          </p:cNvPr>
          <p:cNvGrpSpPr/>
          <p:nvPr/>
        </p:nvGrpSpPr>
        <p:grpSpPr>
          <a:xfrm>
            <a:off x="10432469" y="6802129"/>
            <a:ext cx="722358" cy="677716"/>
            <a:chOff x="6584749" y="3481321"/>
            <a:chExt cx="361179" cy="338858"/>
          </a:xfrm>
          <a:solidFill>
            <a:srgbClr val="00B050"/>
          </a:solidFill>
        </p:grpSpPr>
        <p:sp>
          <p:nvSpPr>
            <p:cNvPr id="101" name="Google Shape;10360;p74">
              <a:extLst>
                <a:ext uri="{FF2B5EF4-FFF2-40B4-BE49-F238E27FC236}">
                  <a16:creationId xmlns:a16="http://schemas.microsoft.com/office/drawing/2014/main" id="{DBAAE128-5FC9-F86F-D00B-7456B9411A94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2" name="Google Shape;10361;p74">
              <a:extLst>
                <a:ext uri="{FF2B5EF4-FFF2-40B4-BE49-F238E27FC236}">
                  <a16:creationId xmlns:a16="http://schemas.microsoft.com/office/drawing/2014/main" id="{331644BC-9CF3-981A-EC85-E7B3C731BFD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3" name="Google Shape;10362;p74">
              <a:extLst>
                <a:ext uri="{FF2B5EF4-FFF2-40B4-BE49-F238E27FC236}">
                  <a16:creationId xmlns:a16="http://schemas.microsoft.com/office/drawing/2014/main" id="{0034F729-36E8-5F29-660A-5D7CAC1521D3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4" name="Google Shape;10363;p74">
              <a:extLst>
                <a:ext uri="{FF2B5EF4-FFF2-40B4-BE49-F238E27FC236}">
                  <a16:creationId xmlns:a16="http://schemas.microsoft.com/office/drawing/2014/main" id="{1673A015-F166-DD21-9838-465DADB500B5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5" name="Google Shape;10364;p74">
              <a:extLst>
                <a:ext uri="{FF2B5EF4-FFF2-40B4-BE49-F238E27FC236}">
                  <a16:creationId xmlns:a16="http://schemas.microsoft.com/office/drawing/2014/main" id="{F83B09E7-FC9C-A75B-2958-ECD2775F5A0C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6" name="Google Shape;10365;p74">
              <a:extLst>
                <a:ext uri="{FF2B5EF4-FFF2-40B4-BE49-F238E27FC236}">
                  <a16:creationId xmlns:a16="http://schemas.microsoft.com/office/drawing/2014/main" id="{2422F16A-9941-190E-C5CB-8C86043C1520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7" name="Google Shape;10366;p74">
              <a:extLst>
                <a:ext uri="{FF2B5EF4-FFF2-40B4-BE49-F238E27FC236}">
                  <a16:creationId xmlns:a16="http://schemas.microsoft.com/office/drawing/2014/main" id="{5B18D959-749C-5290-52E3-92C2EBABCAF7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8" name="Google Shape;10399;p74">
            <a:extLst>
              <a:ext uri="{FF2B5EF4-FFF2-40B4-BE49-F238E27FC236}">
                <a16:creationId xmlns:a16="http://schemas.microsoft.com/office/drawing/2014/main" id="{87253876-74E1-9FB3-C654-C629024FA48D}"/>
              </a:ext>
            </a:extLst>
          </p:cNvPr>
          <p:cNvGrpSpPr/>
          <p:nvPr/>
        </p:nvGrpSpPr>
        <p:grpSpPr>
          <a:xfrm>
            <a:off x="3527558" y="6660509"/>
            <a:ext cx="720420" cy="763688"/>
            <a:chOff x="3132295" y="3410510"/>
            <a:chExt cx="360210" cy="381844"/>
          </a:xfrm>
          <a:solidFill>
            <a:srgbClr val="00B050"/>
          </a:solidFill>
        </p:grpSpPr>
        <p:sp>
          <p:nvSpPr>
            <p:cNvPr id="109" name="Google Shape;10400;p74">
              <a:extLst>
                <a:ext uri="{FF2B5EF4-FFF2-40B4-BE49-F238E27FC236}">
                  <a16:creationId xmlns:a16="http://schemas.microsoft.com/office/drawing/2014/main" id="{E73DCB7D-AAEC-3FE8-8E19-15721C4DF911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0" name="Google Shape;10401;p74">
              <a:extLst>
                <a:ext uri="{FF2B5EF4-FFF2-40B4-BE49-F238E27FC236}">
                  <a16:creationId xmlns:a16="http://schemas.microsoft.com/office/drawing/2014/main" id="{80BDF156-AF10-7989-E72F-573067FE2F6A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1" name="Google Shape;10402;p74">
              <a:extLst>
                <a:ext uri="{FF2B5EF4-FFF2-40B4-BE49-F238E27FC236}">
                  <a16:creationId xmlns:a16="http://schemas.microsoft.com/office/drawing/2014/main" id="{F188BC77-4101-90DE-678B-5D1C145FB86B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2" name="Google Shape;10403;p74">
              <a:extLst>
                <a:ext uri="{FF2B5EF4-FFF2-40B4-BE49-F238E27FC236}">
                  <a16:creationId xmlns:a16="http://schemas.microsoft.com/office/drawing/2014/main" id="{93BA144A-4A8E-7E11-64F0-4345CDEFBB2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3" name="Google Shape;10404;p74">
              <a:extLst>
                <a:ext uri="{FF2B5EF4-FFF2-40B4-BE49-F238E27FC236}">
                  <a16:creationId xmlns:a16="http://schemas.microsoft.com/office/drawing/2014/main" id="{B2C73DCF-C033-9609-3E71-FFB3198B8FE8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4" name="Google Shape;10405;p74">
              <a:extLst>
                <a:ext uri="{FF2B5EF4-FFF2-40B4-BE49-F238E27FC236}">
                  <a16:creationId xmlns:a16="http://schemas.microsoft.com/office/drawing/2014/main" id="{C3BFB432-B9E5-804B-DBDC-4CF23324768A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5" name="Google Shape;10406;p74">
              <a:extLst>
                <a:ext uri="{FF2B5EF4-FFF2-40B4-BE49-F238E27FC236}">
                  <a16:creationId xmlns:a16="http://schemas.microsoft.com/office/drawing/2014/main" id="{F5203D0C-D574-ECC7-9814-095AFC1F0827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6" name="Google Shape;10407;p74">
              <a:extLst>
                <a:ext uri="{FF2B5EF4-FFF2-40B4-BE49-F238E27FC236}">
                  <a16:creationId xmlns:a16="http://schemas.microsoft.com/office/drawing/2014/main" id="{DE446895-C73A-2001-60EE-342A7744BB16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7" name="Google Shape;10421;p74">
            <a:extLst>
              <a:ext uri="{FF2B5EF4-FFF2-40B4-BE49-F238E27FC236}">
                <a16:creationId xmlns:a16="http://schemas.microsoft.com/office/drawing/2014/main" id="{4CEA8947-70D8-83ED-E498-262D520C3C81}"/>
              </a:ext>
            </a:extLst>
          </p:cNvPr>
          <p:cNvGrpSpPr/>
          <p:nvPr/>
        </p:nvGrpSpPr>
        <p:grpSpPr>
          <a:xfrm>
            <a:off x="11536023" y="6678065"/>
            <a:ext cx="724278" cy="773964"/>
            <a:chOff x="7136526" y="3419289"/>
            <a:chExt cx="362139" cy="386982"/>
          </a:xfrm>
          <a:solidFill>
            <a:srgbClr val="00B050"/>
          </a:solidFill>
        </p:grpSpPr>
        <p:sp>
          <p:nvSpPr>
            <p:cNvPr id="118" name="Google Shape;10422;p74">
              <a:extLst>
                <a:ext uri="{FF2B5EF4-FFF2-40B4-BE49-F238E27FC236}">
                  <a16:creationId xmlns:a16="http://schemas.microsoft.com/office/drawing/2014/main" id="{20EB4DA3-F740-63AC-FF96-77AA12E173F6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" name="Google Shape;10423;p74">
              <a:extLst>
                <a:ext uri="{FF2B5EF4-FFF2-40B4-BE49-F238E27FC236}">
                  <a16:creationId xmlns:a16="http://schemas.microsoft.com/office/drawing/2014/main" id="{BED191EF-33A4-86A0-FDA7-B165A551ED49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0" name="Google Shape;10424;p74">
              <a:extLst>
                <a:ext uri="{FF2B5EF4-FFF2-40B4-BE49-F238E27FC236}">
                  <a16:creationId xmlns:a16="http://schemas.microsoft.com/office/drawing/2014/main" id="{04487B82-9929-7704-5638-533B16B4B820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Google Shape;10425;p74">
              <a:extLst>
                <a:ext uri="{FF2B5EF4-FFF2-40B4-BE49-F238E27FC236}">
                  <a16:creationId xmlns:a16="http://schemas.microsoft.com/office/drawing/2014/main" id="{6CEABBE2-5E35-11A4-AA61-A02DC6592AF6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2" name="Google Shape;10426;p74">
              <a:extLst>
                <a:ext uri="{FF2B5EF4-FFF2-40B4-BE49-F238E27FC236}">
                  <a16:creationId xmlns:a16="http://schemas.microsoft.com/office/drawing/2014/main" id="{2EBD9894-2EA2-8769-6781-4B24EE19B794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3" name="Google Shape;10427;p74">
              <a:extLst>
                <a:ext uri="{FF2B5EF4-FFF2-40B4-BE49-F238E27FC236}">
                  <a16:creationId xmlns:a16="http://schemas.microsoft.com/office/drawing/2014/main" id="{CEF21260-4FD5-4863-5D7B-4D1C81BB2867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4" name="Google Shape;10428;p74">
              <a:extLst>
                <a:ext uri="{FF2B5EF4-FFF2-40B4-BE49-F238E27FC236}">
                  <a16:creationId xmlns:a16="http://schemas.microsoft.com/office/drawing/2014/main" id="{6F3B68FD-F2BE-D998-D59D-7BE09D0EFB39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" name="Google Shape;10429;p74">
              <a:extLst>
                <a:ext uri="{FF2B5EF4-FFF2-40B4-BE49-F238E27FC236}">
                  <a16:creationId xmlns:a16="http://schemas.microsoft.com/office/drawing/2014/main" id="{41818085-4C7F-0A9B-681C-D45E865C8056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6" name="Google Shape;10435;p74">
            <a:extLst>
              <a:ext uri="{FF2B5EF4-FFF2-40B4-BE49-F238E27FC236}">
                <a16:creationId xmlns:a16="http://schemas.microsoft.com/office/drawing/2014/main" id="{74A59CC8-5AEE-AA34-3829-EB6A06BE65B9}"/>
              </a:ext>
            </a:extLst>
          </p:cNvPr>
          <p:cNvGrpSpPr/>
          <p:nvPr/>
        </p:nvGrpSpPr>
        <p:grpSpPr>
          <a:xfrm>
            <a:off x="11493446" y="7768946"/>
            <a:ext cx="1064452" cy="1051870"/>
            <a:chOff x="7115239" y="3964728"/>
            <a:chExt cx="532226" cy="525935"/>
          </a:xfrm>
          <a:solidFill>
            <a:srgbClr val="00B050"/>
          </a:solidFill>
        </p:grpSpPr>
        <p:sp>
          <p:nvSpPr>
            <p:cNvPr id="127" name="Google Shape;10436;p74">
              <a:extLst>
                <a:ext uri="{FF2B5EF4-FFF2-40B4-BE49-F238E27FC236}">
                  <a16:creationId xmlns:a16="http://schemas.microsoft.com/office/drawing/2014/main" id="{B1F945D4-A9DE-FDE3-693C-80908242F776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8" name="Google Shape;10437;p74">
              <a:extLst>
                <a:ext uri="{FF2B5EF4-FFF2-40B4-BE49-F238E27FC236}">
                  <a16:creationId xmlns:a16="http://schemas.microsoft.com/office/drawing/2014/main" id="{E8500345-EAEA-4066-EA16-4AC104453FF9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Google Shape;10438;p74">
              <a:extLst>
                <a:ext uri="{FF2B5EF4-FFF2-40B4-BE49-F238E27FC236}">
                  <a16:creationId xmlns:a16="http://schemas.microsoft.com/office/drawing/2014/main" id="{5DEDAFFB-E0EF-4092-3B63-5D9B16DA1C91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Google Shape;10439;p74">
              <a:extLst>
                <a:ext uri="{FF2B5EF4-FFF2-40B4-BE49-F238E27FC236}">
                  <a16:creationId xmlns:a16="http://schemas.microsoft.com/office/drawing/2014/main" id="{72D7ACDF-ADC5-591E-549B-8C2E261D470F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" name="Google Shape;10440;p74">
              <a:extLst>
                <a:ext uri="{FF2B5EF4-FFF2-40B4-BE49-F238E27FC236}">
                  <a16:creationId xmlns:a16="http://schemas.microsoft.com/office/drawing/2014/main" id="{6B2EA497-676B-B148-FA53-71730C22AF37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2" name="Google Shape;10441;p74">
              <a:extLst>
                <a:ext uri="{FF2B5EF4-FFF2-40B4-BE49-F238E27FC236}">
                  <a16:creationId xmlns:a16="http://schemas.microsoft.com/office/drawing/2014/main" id="{AF022B0F-7945-1F4E-8545-FF41DBF5DCF4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3" name="Google Shape;10442;p74">
              <a:extLst>
                <a:ext uri="{FF2B5EF4-FFF2-40B4-BE49-F238E27FC236}">
                  <a16:creationId xmlns:a16="http://schemas.microsoft.com/office/drawing/2014/main" id="{C49EDD23-BFD2-CDE4-6688-3970EA75F37B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4" name="Google Shape;10443;p74">
            <a:extLst>
              <a:ext uri="{FF2B5EF4-FFF2-40B4-BE49-F238E27FC236}">
                <a16:creationId xmlns:a16="http://schemas.microsoft.com/office/drawing/2014/main" id="{952A5F08-9899-B16A-1A2D-FE03A8AFCA25}"/>
              </a:ext>
            </a:extLst>
          </p:cNvPr>
          <p:cNvGrpSpPr/>
          <p:nvPr/>
        </p:nvGrpSpPr>
        <p:grpSpPr>
          <a:xfrm>
            <a:off x="14234563" y="6513840"/>
            <a:ext cx="826690" cy="881098"/>
            <a:chOff x="8485796" y="3337175"/>
            <a:chExt cx="413345" cy="440549"/>
          </a:xfrm>
          <a:solidFill>
            <a:srgbClr val="00B050"/>
          </a:solidFill>
        </p:grpSpPr>
        <p:sp>
          <p:nvSpPr>
            <p:cNvPr id="135" name="Google Shape;10444;p74">
              <a:extLst>
                <a:ext uri="{FF2B5EF4-FFF2-40B4-BE49-F238E27FC236}">
                  <a16:creationId xmlns:a16="http://schemas.microsoft.com/office/drawing/2014/main" id="{C7B3E601-1C82-A59C-DD87-2628F0C51440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6" name="Google Shape;10445;p74">
              <a:extLst>
                <a:ext uri="{FF2B5EF4-FFF2-40B4-BE49-F238E27FC236}">
                  <a16:creationId xmlns:a16="http://schemas.microsoft.com/office/drawing/2014/main" id="{A2C6B9C1-E267-8684-06C8-7D094CB2F823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7" name="Google Shape;10446;p74">
              <a:extLst>
                <a:ext uri="{FF2B5EF4-FFF2-40B4-BE49-F238E27FC236}">
                  <a16:creationId xmlns:a16="http://schemas.microsoft.com/office/drawing/2014/main" id="{62B5A721-2C9C-C208-89D4-772FCAB66DD8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8" name="Google Shape;10447;p74">
              <a:extLst>
                <a:ext uri="{FF2B5EF4-FFF2-40B4-BE49-F238E27FC236}">
                  <a16:creationId xmlns:a16="http://schemas.microsoft.com/office/drawing/2014/main" id="{7935F662-F39C-CBBA-A15B-A824C98B38CB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9" name="Google Shape;10448;p74">
              <a:extLst>
                <a:ext uri="{FF2B5EF4-FFF2-40B4-BE49-F238E27FC236}">
                  <a16:creationId xmlns:a16="http://schemas.microsoft.com/office/drawing/2014/main" id="{46FFA8F5-75B7-4D16-D545-D45DB65745CF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0" name="Google Shape;10449;p74">
              <a:extLst>
                <a:ext uri="{FF2B5EF4-FFF2-40B4-BE49-F238E27FC236}">
                  <a16:creationId xmlns:a16="http://schemas.microsoft.com/office/drawing/2014/main" id="{A99A59E1-AB2D-CF80-BB5F-2ABA2CC6A8FA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1" name="Google Shape;10468;p74">
            <a:extLst>
              <a:ext uri="{FF2B5EF4-FFF2-40B4-BE49-F238E27FC236}">
                <a16:creationId xmlns:a16="http://schemas.microsoft.com/office/drawing/2014/main" id="{0536A812-6248-2071-5D1A-B0E3F0824D9B}"/>
              </a:ext>
            </a:extLst>
          </p:cNvPr>
          <p:cNvGrpSpPr/>
          <p:nvPr/>
        </p:nvGrpSpPr>
        <p:grpSpPr>
          <a:xfrm>
            <a:off x="6300000" y="6850230"/>
            <a:ext cx="724296" cy="769870"/>
            <a:chOff x="4518516" y="3505370"/>
            <a:chExt cx="362148" cy="384935"/>
          </a:xfrm>
          <a:solidFill>
            <a:srgbClr val="00B050"/>
          </a:solidFill>
        </p:grpSpPr>
        <p:sp>
          <p:nvSpPr>
            <p:cNvPr id="142" name="Google Shape;10469;p74">
              <a:extLst>
                <a:ext uri="{FF2B5EF4-FFF2-40B4-BE49-F238E27FC236}">
                  <a16:creationId xmlns:a16="http://schemas.microsoft.com/office/drawing/2014/main" id="{F5AB214D-3F06-5875-5C91-625CE627D902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3" name="Google Shape;10470;p74">
              <a:extLst>
                <a:ext uri="{FF2B5EF4-FFF2-40B4-BE49-F238E27FC236}">
                  <a16:creationId xmlns:a16="http://schemas.microsoft.com/office/drawing/2014/main" id="{849E41F2-B831-869D-EC9C-6C9BA4C24629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4" name="Google Shape;10471;p74">
              <a:extLst>
                <a:ext uri="{FF2B5EF4-FFF2-40B4-BE49-F238E27FC236}">
                  <a16:creationId xmlns:a16="http://schemas.microsoft.com/office/drawing/2014/main" id="{A53FC8BC-527F-FA5A-0F98-81FB74895514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5" name="Google Shape;10483;p74">
            <a:extLst>
              <a:ext uri="{FF2B5EF4-FFF2-40B4-BE49-F238E27FC236}">
                <a16:creationId xmlns:a16="http://schemas.microsoft.com/office/drawing/2014/main" id="{7DAE1E29-4A4D-DFA5-3447-211F0709D76F}"/>
              </a:ext>
            </a:extLst>
          </p:cNvPr>
          <p:cNvGrpSpPr/>
          <p:nvPr/>
        </p:nvGrpSpPr>
        <p:grpSpPr>
          <a:xfrm>
            <a:off x="12985986" y="6650047"/>
            <a:ext cx="680092" cy="720748"/>
            <a:chOff x="7861508" y="3405280"/>
            <a:chExt cx="340046" cy="360374"/>
          </a:xfrm>
          <a:solidFill>
            <a:srgbClr val="00B050"/>
          </a:solidFill>
        </p:grpSpPr>
        <p:sp>
          <p:nvSpPr>
            <p:cNvPr id="146" name="Google Shape;10484;p74">
              <a:extLst>
                <a:ext uri="{FF2B5EF4-FFF2-40B4-BE49-F238E27FC236}">
                  <a16:creationId xmlns:a16="http://schemas.microsoft.com/office/drawing/2014/main" id="{44C9F0CD-A32C-112A-93CC-65376AFE0A4D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7" name="Google Shape;10485;p74">
              <a:extLst>
                <a:ext uri="{FF2B5EF4-FFF2-40B4-BE49-F238E27FC236}">
                  <a16:creationId xmlns:a16="http://schemas.microsoft.com/office/drawing/2014/main" id="{401151F4-0491-79A5-B5AB-5477EC2CE95B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8" name="Google Shape;10486;p74">
              <a:extLst>
                <a:ext uri="{FF2B5EF4-FFF2-40B4-BE49-F238E27FC236}">
                  <a16:creationId xmlns:a16="http://schemas.microsoft.com/office/drawing/2014/main" id="{60A8F333-6FFA-FA31-0293-002E4A2621D3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9" name="Google Shape;10487;p74">
              <a:extLst>
                <a:ext uri="{FF2B5EF4-FFF2-40B4-BE49-F238E27FC236}">
                  <a16:creationId xmlns:a16="http://schemas.microsoft.com/office/drawing/2014/main" id="{186D3069-AAF4-18E9-EB72-96EC44BA475F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0" name="Google Shape;10488;p74">
              <a:extLst>
                <a:ext uri="{FF2B5EF4-FFF2-40B4-BE49-F238E27FC236}">
                  <a16:creationId xmlns:a16="http://schemas.microsoft.com/office/drawing/2014/main" id="{33BC0CE3-C25A-8CC3-E814-A00B793C4AAC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1" name="Google Shape;10497;p74">
            <a:extLst>
              <a:ext uri="{FF2B5EF4-FFF2-40B4-BE49-F238E27FC236}">
                <a16:creationId xmlns:a16="http://schemas.microsoft.com/office/drawing/2014/main" id="{ECAB34D8-351F-E80B-10E9-6C9030FF64F9}"/>
              </a:ext>
            </a:extLst>
          </p:cNvPr>
          <p:cNvGrpSpPr/>
          <p:nvPr/>
        </p:nvGrpSpPr>
        <p:grpSpPr>
          <a:xfrm>
            <a:off x="12824137" y="3748637"/>
            <a:ext cx="945598" cy="1005108"/>
            <a:chOff x="7780583" y="1954575"/>
            <a:chExt cx="472799" cy="502554"/>
          </a:xfrm>
          <a:solidFill>
            <a:srgbClr val="00B050"/>
          </a:solidFill>
        </p:grpSpPr>
        <p:sp>
          <p:nvSpPr>
            <p:cNvPr id="152" name="Google Shape;10498;p74">
              <a:extLst>
                <a:ext uri="{FF2B5EF4-FFF2-40B4-BE49-F238E27FC236}">
                  <a16:creationId xmlns:a16="http://schemas.microsoft.com/office/drawing/2014/main" id="{158DBD5E-134A-2CC4-1FC4-15F604821856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3" name="Google Shape;10499;p74">
              <a:extLst>
                <a:ext uri="{FF2B5EF4-FFF2-40B4-BE49-F238E27FC236}">
                  <a16:creationId xmlns:a16="http://schemas.microsoft.com/office/drawing/2014/main" id="{718F49F9-B4C2-2C63-C456-27303E49C130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4" name="Google Shape;10500;p74">
              <a:extLst>
                <a:ext uri="{FF2B5EF4-FFF2-40B4-BE49-F238E27FC236}">
                  <a16:creationId xmlns:a16="http://schemas.microsoft.com/office/drawing/2014/main" id="{0FADCB17-BFFD-B440-08F1-268A0A933BBD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5" name="Google Shape;10501;p74">
              <a:extLst>
                <a:ext uri="{FF2B5EF4-FFF2-40B4-BE49-F238E27FC236}">
                  <a16:creationId xmlns:a16="http://schemas.microsoft.com/office/drawing/2014/main" id="{DA72E08E-C4F1-9451-73B6-91638F8CC584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6" name="Google Shape;10502;p74">
              <a:extLst>
                <a:ext uri="{FF2B5EF4-FFF2-40B4-BE49-F238E27FC236}">
                  <a16:creationId xmlns:a16="http://schemas.microsoft.com/office/drawing/2014/main" id="{666A521F-68A9-B01A-D96D-750567B4D4CC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7" name="Google Shape;10503;p74">
              <a:extLst>
                <a:ext uri="{FF2B5EF4-FFF2-40B4-BE49-F238E27FC236}">
                  <a16:creationId xmlns:a16="http://schemas.microsoft.com/office/drawing/2014/main" id="{4E3AA406-9FE7-2FA5-9B92-DB314493117C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8" name="Google Shape;10234;p74">
            <a:extLst>
              <a:ext uri="{FF2B5EF4-FFF2-40B4-BE49-F238E27FC236}">
                <a16:creationId xmlns:a16="http://schemas.microsoft.com/office/drawing/2014/main" id="{4520B2F9-B78F-A021-E4BA-0CC1ECF708E1}"/>
              </a:ext>
            </a:extLst>
          </p:cNvPr>
          <p:cNvGrpSpPr/>
          <p:nvPr/>
        </p:nvGrpSpPr>
        <p:grpSpPr>
          <a:xfrm>
            <a:off x="4836852" y="3820967"/>
            <a:ext cx="940588" cy="1005108"/>
            <a:chOff x="3786941" y="1990740"/>
            <a:chExt cx="470294" cy="502554"/>
          </a:xfrm>
          <a:solidFill>
            <a:srgbClr val="00B050"/>
          </a:solidFill>
        </p:grpSpPr>
        <p:sp>
          <p:nvSpPr>
            <p:cNvPr id="159" name="Google Shape;10235;p74">
              <a:extLst>
                <a:ext uri="{FF2B5EF4-FFF2-40B4-BE49-F238E27FC236}">
                  <a16:creationId xmlns:a16="http://schemas.microsoft.com/office/drawing/2014/main" id="{6C7DF775-4876-298F-06C7-4D981CB85D5D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0" name="Google Shape;10236;p74">
              <a:extLst>
                <a:ext uri="{FF2B5EF4-FFF2-40B4-BE49-F238E27FC236}">
                  <a16:creationId xmlns:a16="http://schemas.microsoft.com/office/drawing/2014/main" id="{430BB0C7-95B0-F894-421E-7A3F4B77DDC2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1" name="Google Shape;10237;p74">
              <a:extLst>
                <a:ext uri="{FF2B5EF4-FFF2-40B4-BE49-F238E27FC236}">
                  <a16:creationId xmlns:a16="http://schemas.microsoft.com/office/drawing/2014/main" id="{D6603E24-BFF5-ACC7-0C92-512272D2EF38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2" name="Google Shape;10238;p74">
              <a:extLst>
                <a:ext uri="{FF2B5EF4-FFF2-40B4-BE49-F238E27FC236}">
                  <a16:creationId xmlns:a16="http://schemas.microsoft.com/office/drawing/2014/main" id="{885D0837-197B-F559-C7FB-770ECCDE1A39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3" name="Google Shape;10239;p74">
              <a:extLst>
                <a:ext uri="{FF2B5EF4-FFF2-40B4-BE49-F238E27FC236}">
                  <a16:creationId xmlns:a16="http://schemas.microsoft.com/office/drawing/2014/main" id="{DDE10CD0-6E98-D3DD-8502-917268DFCC1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4" name="Google Shape;10251;p74">
            <a:extLst>
              <a:ext uri="{FF2B5EF4-FFF2-40B4-BE49-F238E27FC236}">
                <a16:creationId xmlns:a16="http://schemas.microsoft.com/office/drawing/2014/main" id="{629566BB-922A-8403-022B-FBB45D968899}"/>
              </a:ext>
            </a:extLst>
          </p:cNvPr>
          <p:cNvGrpSpPr/>
          <p:nvPr/>
        </p:nvGrpSpPr>
        <p:grpSpPr>
          <a:xfrm>
            <a:off x="11513744" y="3829306"/>
            <a:ext cx="609520" cy="1005090"/>
            <a:chOff x="7125388" y="1994909"/>
            <a:chExt cx="304760" cy="502545"/>
          </a:xfrm>
          <a:solidFill>
            <a:srgbClr val="00B050"/>
          </a:solidFill>
        </p:grpSpPr>
        <p:sp>
          <p:nvSpPr>
            <p:cNvPr id="165" name="Google Shape;10252;p74">
              <a:extLst>
                <a:ext uri="{FF2B5EF4-FFF2-40B4-BE49-F238E27FC236}">
                  <a16:creationId xmlns:a16="http://schemas.microsoft.com/office/drawing/2014/main" id="{0BE4AC77-C12A-16F4-63B1-B5DAD3A6DF37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6" name="Google Shape;10253;p74">
              <a:extLst>
                <a:ext uri="{FF2B5EF4-FFF2-40B4-BE49-F238E27FC236}">
                  <a16:creationId xmlns:a16="http://schemas.microsoft.com/office/drawing/2014/main" id="{083B37FA-9046-9213-DF47-8146D771958B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7" name="Google Shape;10254;p74">
              <a:extLst>
                <a:ext uri="{FF2B5EF4-FFF2-40B4-BE49-F238E27FC236}">
                  <a16:creationId xmlns:a16="http://schemas.microsoft.com/office/drawing/2014/main" id="{7763F6EF-C133-1542-C96A-F1B16F92DE1B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8" name="Google Shape;10255;p74">
              <a:extLst>
                <a:ext uri="{FF2B5EF4-FFF2-40B4-BE49-F238E27FC236}">
                  <a16:creationId xmlns:a16="http://schemas.microsoft.com/office/drawing/2014/main" id="{C6862F3B-0461-96D3-50F3-069F5275382E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9" name="Google Shape;10256;p74">
              <a:extLst>
                <a:ext uri="{FF2B5EF4-FFF2-40B4-BE49-F238E27FC236}">
                  <a16:creationId xmlns:a16="http://schemas.microsoft.com/office/drawing/2014/main" id="{F089CAAE-4CA3-18C7-BCEE-35BDC4CBFD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0" name="Google Shape;10257;p74">
              <a:extLst>
                <a:ext uri="{FF2B5EF4-FFF2-40B4-BE49-F238E27FC236}">
                  <a16:creationId xmlns:a16="http://schemas.microsoft.com/office/drawing/2014/main" id="{94EB8423-FF86-BE76-D65D-15211E510309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1" name="Google Shape;10258;p74">
              <a:extLst>
                <a:ext uri="{FF2B5EF4-FFF2-40B4-BE49-F238E27FC236}">
                  <a16:creationId xmlns:a16="http://schemas.microsoft.com/office/drawing/2014/main" id="{4BC0FAD3-6D14-A369-FEFC-39C8275F2F95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2" name="Google Shape;10297;p74">
            <a:extLst>
              <a:ext uri="{FF2B5EF4-FFF2-40B4-BE49-F238E27FC236}">
                <a16:creationId xmlns:a16="http://schemas.microsoft.com/office/drawing/2014/main" id="{B7EFCBBD-A59A-4C43-67DB-50D2CB231A3F}"/>
              </a:ext>
            </a:extLst>
          </p:cNvPr>
          <p:cNvGrpSpPr/>
          <p:nvPr/>
        </p:nvGrpSpPr>
        <p:grpSpPr>
          <a:xfrm>
            <a:off x="6290275" y="3802625"/>
            <a:ext cx="940514" cy="999748"/>
            <a:chOff x="4513652" y="1981568"/>
            <a:chExt cx="470257" cy="499874"/>
          </a:xfrm>
          <a:solidFill>
            <a:srgbClr val="00B050"/>
          </a:solidFill>
        </p:grpSpPr>
        <p:sp>
          <p:nvSpPr>
            <p:cNvPr id="173" name="Google Shape;10298;p74">
              <a:extLst>
                <a:ext uri="{FF2B5EF4-FFF2-40B4-BE49-F238E27FC236}">
                  <a16:creationId xmlns:a16="http://schemas.microsoft.com/office/drawing/2014/main" id="{91C9F85B-B564-98F9-F143-ECC39D7F0BA9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4" name="Google Shape;10299;p74">
              <a:extLst>
                <a:ext uri="{FF2B5EF4-FFF2-40B4-BE49-F238E27FC236}">
                  <a16:creationId xmlns:a16="http://schemas.microsoft.com/office/drawing/2014/main" id="{D8D2A151-D2E7-717E-9051-3D82844F7181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5" name="Google Shape;10300;p74">
              <a:extLst>
                <a:ext uri="{FF2B5EF4-FFF2-40B4-BE49-F238E27FC236}">
                  <a16:creationId xmlns:a16="http://schemas.microsoft.com/office/drawing/2014/main" id="{C1CCA532-0771-76D6-1690-E0572F873E03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6" name="Google Shape;10301;p74">
              <a:extLst>
                <a:ext uri="{FF2B5EF4-FFF2-40B4-BE49-F238E27FC236}">
                  <a16:creationId xmlns:a16="http://schemas.microsoft.com/office/drawing/2014/main" id="{53F123CA-19A1-7DEB-AFD9-BF9C30DB4ED9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7" name="Google Shape;10302;p74">
              <a:extLst>
                <a:ext uri="{FF2B5EF4-FFF2-40B4-BE49-F238E27FC236}">
                  <a16:creationId xmlns:a16="http://schemas.microsoft.com/office/drawing/2014/main" id="{CFE155E9-8461-51F5-9949-B84526A15CB7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8" name="Google Shape;10352;p74">
            <a:extLst>
              <a:ext uri="{FF2B5EF4-FFF2-40B4-BE49-F238E27FC236}">
                <a16:creationId xmlns:a16="http://schemas.microsoft.com/office/drawing/2014/main" id="{92687135-B3BB-407C-C576-8DAABAB6A9EB}"/>
              </a:ext>
            </a:extLst>
          </p:cNvPr>
          <p:cNvGrpSpPr/>
          <p:nvPr/>
        </p:nvGrpSpPr>
        <p:grpSpPr>
          <a:xfrm>
            <a:off x="7629556" y="3819598"/>
            <a:ext cx="943056" cy="1008638"/>
            <a:chOff x="5183294" y="1990054"/>
            <a:chExt cx="471528" cy="504319"/>
          </a:xfrm>
          <a:solidFill>
            <a:srgbClr val="00B050"/>
          </a:solidFill>
        </p:grpSpPr>
        <p:sp>
          <p:nvSpPr>
            <p:cNvPr id="179" name="Google Shape;10353;p74">
              <a:extLst>
                <a:ext uri="{FF2B5EF4-FFF2-40B4-BE49-F238E27FC236}">
                  <a16:creationId xmlns:a16="http://schemas.microsoft.com/office/drawing/2014/main" id="{0EDA1401-E792-4AB3-94EA-EA131AD22F46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" name="Google Shape;10354;p74">
              <a:extLst>
                <a:ext uri="{FF2B5EF4-FFF2-40B4-BE49-F238E27FC236}">
                  <a16:creationId xmlns:a16="http://schemas.microsoft.com/office/drawing/2014/main" id="{A58A2DBB-438F-D97D-82AA-E931FA06E0BC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" name="Google Shape;10355;p74">
              <a:extLst>
                <a:ext uri="{FF2B5EF4-FFF2-40B4-BE49-F238E27FC236}">
                  <a16:creationId xmlns:a16="http://schemas.microsoft.com/office/drawing/2014/main" id="{9C0C111F-8BCE-31D9-43CA-783150536174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" name="Google Shape;10356;p74">
              <a:extLst>
                <a:ext uri="{FF2B5EF4-FFF2-40B4-BE49-F238E27FC236}">
                  <a16:creationId xmlns:a16="http://schemas.microsoft.com/office/drawing/2014/main" id="{2440A7E9-41A1-520A-EECA-9F691C11962A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" name="Google Shape;10357;p74">
              <a:extLst>
                <a:ext uri="{FF2B5EF4-FFF2-40B4-BE49-F238E27FC236}">
                  <a16:creationId xmlns:a16="http://schemas.microsoft.com/office/drawing/2014/main" id="{ADCFB1A5-F563-5E23-2026-698AFC453ADF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" name="Google Shape;10358;p74">
              <a:extLst>
                <a:ext uri="{FF2B5EF4-FFF2-40B4-BE49-F238E27FC236}">
                  <a16:creationId xmlns:a16="http://schemas.microsoft.com/office/drawing/2014/main" id="{DE6CEF93-29FE-2C8F-99A1-A5495C8160D4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5" name="Google Shape;10390;p74">
            <a:extLst>
              <a:ext uri="{FF2B5EF4-FFF2-40B4-BE49-F238E27FC236}">
                <a16:creationId xmlns:a16="http://schemas.microsoft.com/office/drawing/2014/main" id="{EE5943EE-5081-6225-B3ED-A4220A293F98}"/>
              </a:ext>
            </a:extLst>
          </p:cNvPr>
          <p:cNvGrpSpPr/>
          <p:nvPr/>
        </p:nvGrpSpPr>
        <p:grpSpPr>
          <a:xfrm>
            <a:off x="3520721" y="3842875"/>
            <a:ext cx="943058" cy="1005108"/>
            <a:chOff x="3128875" y="2001694"/>
            <a:chExt cx="471529" cy="502554"/>
          </a:xfrm>
          <a:solidFill>
            <a:srgbClr val="00B050"/>
          </a:solidFill>
        </p:grpSpPr>
        <p:sp>
          <p:nvSpPr>
            <p:cNvPr id="186" name="Google Shape;10391;p74">
              <a:extLst>
                <a:ext uri="{FF2B5EF4-FFF2-40B4-BE49-F238E27FC236}">
                  <a16:creationId xmlns:a16="http://schemas.microsoft.com/office/drawing/2014/main" id="{52EF6AC8-CAE4-6E55-C957-5630D5D39C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7" name="Google Shape;10392;p74">
              <a:extLst>
                <a:ext uri="{FF2B5EF4-FFF2-40B4-BE49-F238E27FC236}">
                  <a16:creationId xmlns:a16="http://schemas.microsoft.com/office/drawing/2014/main" id="{152DD7D1-3E89-9B43-7A5B-A546CFD66648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" name="Google Shape;10393;p74">
              <a:extLst>
                <a:ext uri="{FF2B5EF4-FFF2-40B4-BE49-F238E27FC236}">
                  <a16:creationId xmlns:a16="http://schemas.microsoft.com/office/drawing/2014/main" id="{19960129-79EC-8577-F8AE-D744036DC288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" name="Google Shape;10394;p74">
              <a:extLst>
                <a:ext uri="{FF2B5EF4-FFF2-40B4-BE49-F238E27FC236}">
                  <a16:creationId xmlns:a16="http://schemas.microsoft.com/office/drawing/2014/main" id="{4DDEA28F-C3F6-E761-F30A-90554F21FFAA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" name="Google Shape;10395;p74">
              <a:extLst>
                <a:ext uri="{FF2B5EF4-FFF2-40B4-BE49-F238E27FC236}">
                  <a16:creationId xmlns:a16="http://schemas.microsoft.com/office/drawing/2014/main" id="{39E27303-0B21-7770-D514-5EDFD84EEBD3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" name="Google Shape;10396;p74">
              <a:extLst>
                <a:ext uri="{FF2B5EF4-FFF2-40B4-BE49-F238E27FC236}">
                  <a16:creationId xmlns:a16="http://schemas.microsoft.com/office/drawing/2014/main" id="{F01C3D0E-69A5-B15C-B6BE-5D5E6EC740E7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" name="Google Shape;10397;p74">
              <a:extLst>
                <a:ext uri="{FF2B5EF4-FFF2-40B4-BE49-F238E27FC236}">
                  <a16:creationId xmlns:a16="http://schemas.microsoft.com/office/drawing/2014/main" id="{2B1F7C67-4F99-7676-94AB-D89145F584DE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" name="Google Shape;10398;p74">
              <a:extLst>
                <a:ext uri="{FF2B5EF4-FFF2-40B4-BE49-F238E27FC236}">
                  <a16:creationId xmlns:a16="http://schemas.microsoft.com/office/drawing/2014/main" id="{5D165D96-4612-C903-E78E-DE0DF9138E83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4" name="Google Shape;10412;p74">
            <a:extLst>
              <a:ext uri="{FF2B5EF4-FFF2-40B4-BE49-F238E27FC236}">
                <a16:creationId xmlns:a16="http://schemas.microsoft.com/office/drawing/2014/main" id="{9C3E7A0F-9FB5-84AA-46FF-EF96A90299D3}"/>
              </a:ext>
            </a:extLst>
          </p:cNvPr>
          <p:cNvGrpSpPr/>
          <p:nvPr/>
        </p:nvGrpSpPr>
        <p:grpSpPr>
          <a:xfrm>
            <a:off x="9052564" y="3820309"/>
            <a:ext cx="882888" cy="1000920"/>
            <a:chOff x="5894798" y="1990411"/>
            <a:chExt cx="441444" cy="500460"/>
          </a:xfrm>
          <a:solidFill>
            <a:srgbClr val="00B050"/>
          </a:solidFill>
        </p:grpSpPr>
        <p:sp>
          <p:nvSpPr>
            <p:cNvPr id="195" name="Google Shape;10413;p74">
              <a:extLst>
                <a:ext uri="{FF2B5EF4-FFF2-40B4-BE49-F238E27FC236}">
                  <a16:creationId xmlns:a16="http://schemas.microsoft.com/office/drawing/2014/main" id="{9BC2A987-FF3A-65C8-08F7-60C03CF3B6C7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" name="Google Shape;10414;p74">
              <a:extLst>
                <a:ext uri="{FF2B5EF4-FFF2-40B4-BE49-F238E27FC236}">
                  <a16:creationId xmlns:a16="http://schemas.microsoft.com/office/drawing/2014/main" id="{3BF06F81-A9C0-523F-667F-0ECBD275C7AE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" name="Google Shape;10415;p74">
              <a:extLst>
                <a:ext uri="{FF2B5EF4-FFF2-40B4-BE49-F238E27FC236}">
                  <a16:creationId xmlns:a16="http://schemas.microsoft.com/office/drawing/2014/main" id="{3C75D0A6-0DD0-E6DD-9B67-CDED90B514C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" name="Google Shape;10416;p74">
              <a:extLst>
                <a:ext uri="{FF2B5EF4-FFF2-40B4-BE49-F238E27FC236}">
                  <a16:creationId xmlns:a16="http://schemas.microsoft.com/office/drawing/2014/main" id="{BC4832CB-C064-A1C8-4822-1BF49F09FE31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" name="Google Shape;10417;p74">
              <a:extLst>
                <a:ext uri="{FF2B5EF4-FFF2-40B4-BE49-F238E27FC236}">
                  <a16:creationId xmlns:a16="http://schemas.microsoft.com/office/drawing/2014/main" id="{10EE5676-1017-6A59-62B5-21202F3E77C5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" name="Google Shape;10418;p74">
              <a:extLst>
                <a:ext uri="{FF2B5EF4-FFF2-40B4-BE49-F238E27FC236}">
                  <a16:creationId xmlns:a16="http://schemas.microsoft.com/office/drawing/2014/main" id="{616A6169-0AEA-188E-2DA1-A137716ADAD5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" name="Google Shape;10419;p74">
              <a:extLst>
                <a:ext uri="{FF2B5EF4-FFF2-40B4-BE49-F238E27FC236}">
                  <a16:creationId xmlns:a16="http://schemas.microsoft.com/office/drawing/2014/main" id="{CDAA0DC5-D336-4507-BC26-EA566FDC66D0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" name="Google Shape;10420;p74">
              <a:extLst>
                <a:ext uri="{FF2B5EF4-FFF2-40B4-BE49-F238E27FC236}">
                  <a16:creationId xmlns:a16="http://schemas.microsoft.com/office/drawing/2014/main" id="{89EAFAFF-8A49-CCD8-2AFD-927E13BEFDAA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3" name="Google Shape;10478;p74">
            <a:extLst>
              <a:ext uri="{FF2B5EF4-FFF2-40B4-BE49-F238E27FC236}">
                <a16:creationId xmlns:a16="http://schemas.microsoft.com/office/drawing/2014/main" id="{822B0662-AFDE-D7A6-2C4F-71679DEB30C6}"/>
              </a:ext>
            </a:extLst>
          </p:cNvPr>
          <p:cNvGrpSpPr/>
          <p:nvPr/>
        </p:nvGrpSpPr>
        <p:grpSpPr>
          <a:xfrm>
            <a:off x="10166670" y="3819979"/>
            <a:ext cx="958108" cy="1002364"/>
            <a:chOff x="6451850" y="1990246"/>
            <a:chExt cx="479054" cy="501182"/>
          </a:xfrm>
          <a:solidFill>
            <a:srgbClr val="00B050"/>
          </a:solidFill>
        </p:grpSpPr>
        <p:sp>
          <p:nvSpPr>
            <p:cNvPr id="204" name="Google Shape;10479;p74">
              <a:extLst>
                <a:ext uri="{FF2B5EF4-FFF2-40B4-BE49-F238E27FC236}">
                  <a16:creationId xmlns:a16="http://schemas.microsoft.com/office/drawing/2014/main" id="{C5AEADDF-231D-40F4-B0F2-F1EC6477EA15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" name="Google Shape;10480;p74">
              <a:extLst>
                <a:ext uri="{FF2B5EF4-FFF2-40B4-BE49-F238E27FC236}">
                  <a16:creationId xmlns:a16="http://schemas.microsoft.com/office/drawing/2014/main" id="{139B2751-82F5-DCCA-1FDF-15EE4C2BA529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" name="Google Shape;10481;p74">
              <a:extLst>
                <a:ext uri="{FF2B5EF4-FFF2-40B4-BE49-F238E27FC236}">
                  <a16:creationId xmlns:a16="http://schemas.microsoft.com/office/drawing/2014/main" id="{DC647C9D-3995-864E-9681-12220B74CCFA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" name="Google Shape;10482;p74">
              <a:extLst>
                <a:ext uri="{FF2B5EF4-FFF2-40B4-BE49-F238E27FC236}">
                  <a16:creationId xmlns:a16="http://schemas.microsoft.com/office/drawing/2014/main" id="{2CA27CC9-C7C5-6D5A-CAE2-002D210535EB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8" name="Google Shape;10101;p74">
            <a:extLst>
              <a:ext uri="{FF2B5EF4-FFF2-40B4-BE49-F238E27FC236}">
                <a16:creationId xmlns:a16="http://schemas.microsoft.com/office/drawing/2014/main" id="{9FAFBC4D-8E17-037E-6EBC-F9F5AB39742C}"/>
              </a:ext>
            </a:extLst>
          </p:cNvPr>
          <p:cNvGrpSpPr/>
          <p:nvPr/>
        </p:nvGrpSpPr>
        <p:grpSpPr>
          <a:xfrm>
            <a:off x="14339862" y="8172507"/>
            <a:ext cx="655844" cy="648308"/>
            <a:chOff x="8538447" y="4166509"/>
            <a:chExt cx="327922" cy="324154"/>
          </a:xfrm>
          <a:solidFill>
            <a:srgbClr val="00B050"/>
          </a:solidFill>
        </p:grpSpPr>
        <p:sp>
          <p:nvSpPr>
            <p:cNvPr id="209" name="Google Shape;10102;p74">
              <a:extLst>
                <a:ext uri="{FF2B5EF4-FFF2-40B4-BE49-F238E27FC236}">
                  <a16:creationId xmlns:a16="http://schemas.microsoft.com/office/drawing/2014/main" id="{48554483-0B37-9C3F-13C8-FDAA1E23A976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" name="Google Shape;10103;p74">
              <a:extLst>
                <a:ext uri="{FF2B5EF4-FFF2-40B4-BE49-F238E27FC236}">
                  <a16:creationId xmlns:a16="http://schemas.microsoft.com/office/drawing/2014/main" id="{0835F4FD-D472-15B2-8AD1-9BB9A91747B0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" name="Google Shape;10104;p74">
              <a:extLst>
                <a:ext uri="{FF2B5EF4-FFF2-40B4-BE49-F238E27FC236}">
                  <a16:creationId xmlns:a16="http://schemas.microsoft.com/office/drawing/2014/main" id="{43AD8903-44D4-FDC6-8A30-B1C25771C2E5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" name="Google Shape;10105;p74">
              <a:extLst>
                <a:ext uri="{FF2B5EF4-FFF2-40B4-BE49-F238E27FC236}">
                  <a16:creationId xmlns:a16="http://schemas.microsoft.com/office/drawing/2014/main" id="{9A21F600-EA8C-8D62-9B26-6506BCAF99D2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" name="Google Shape;10106;p74">
              <a:extLst>
                <a:ext uri="{FF2B5EF4-FFF2-40B4-BE49-F238E27FC236}">
                  <a16:creationId xmlns:a16="http://schemas.microsoft.com/office/drawing/2014/main" id="{4D3E3BE7-C77A-CED7-AC9B-57147F0ED983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4" name="Google Shape;10125;p74">
            <a:extLst>
              <a:ext uri="{FF2B5EF4-FFF2-40B4-BE49-F238E27FC236}">
                <a16:creationId xmlns:a16="http://schemas.microsoft.com/office/drawing/2014/main" id="{7E719C9B-1621-2CE4-4AA1-4ACFE642CFE1}"/>
              </a:ext>
            </a:extLst>
          </p:cNvPr>
          <p:cNvGrpSpPr/>
          <p:nvPr/>
        </p:nvGrpSpPr>
        <p:grpSpPr>
          <a:xfrm>
            <a:off x="12883042" y="2467768"/>
            <a:ext cx="891008" cy="952034"/>
            <a:chOff x="7810036" y="1314139"/>
            <a:chExt cx="445504" cy="476017"/>
          </a:xfrm>
          <a:solidFill>
            <a:srgbClr val="00B050"/>
          </a:solidFill>
        </p:grpSpPr>
        <p:sp>
          <p:nvSpPr>
            <p:cNvPr id="215" name="Google Shape;10126;p74">
              <a:extLst>
                <a:ext uri="{FF2B5EF4-FFF2-40B4-BE49-F238E27FC236}">
                  <a16:creationId xmlns:a16="http://schemas.microsoft.com/office/drawing/2014/main" id="{755F243B-5FF7-5E8D-35D1-9BF6E18D8D1E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6" name="Google Shape;10127;p74">
              <a:extLst>
                <a:ext uri="{FF2B5EF4-FFF2-40B4-BE49-F238E27FC236}">
                  <a16:creationId xmlns:a16="http://schemas.microsoft.com/office/drawing/2014/main" id="{D0DC8E60-F78C-6A6C-A4E6-4646A20BA055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7" name="Google Shape;10128;p74">
              <a:extLst>
                <a:ext uri="{FF2B5EF4-FFF2-40B4-BE49-F238E27FC236}">
                  <a16:creationId xmlns:a16="http://schemas.microsoft.com/office/drawing/2014/main" id="{F3864659-E786-AF36-649E-C87B9D0D4407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8" name="Text Placeholder 1">
            <a:extLst>
              <a:ext uri="{FF2B5EF4-FFF2-40B4-BE49-F238E27FC236}">
                <a16:creationId xmlns:a16="http://schemas.microsoft.com/office/drawing/2014/main" id="{3FF26254-51B3-E0A3-E66D-AFB74B84DBD9}"/>
              </a:ext>
            </a:extLst>
          </p:cNvPr>
          <p:cNvSpPr txBox="1">
            <a:spLocks/>
          </p:cNvSpPr>
          <p:nvPr/>
        </p:nvSpPr>
        <p:spPr>
          <a:xfrm>
            <a:off x="2313590" y="822286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4753265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620034"/>
            <a:ext cx="18288000" cy="3024336"/>
            <a:chOff x="0" y="0"/>
            <a:chExt cx="24384000" cy="403244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4032504"/>
            </a:xfrm>
            <a:custGeom>
              <a:avLst/>
              <a:gdLst/>
              <a:ahLst/>
              <a:cxnLst/>
              <a:rect l="l" t="t" r="r" b="b"/>
              <a:pathLst>
                <a:path w="24384000" h="4032504">
                  <a:moveTo>
                    <a:pt x="0" y="0"/>
                  </a:moveTo>
                  <a:lnTo>
                    <a:pt x="24384000" y="0"/>
                  </a:lnTo>
                  <a:lnTo>
                    <a:pt x="24384000" y="4032504"/>
                  </a:lnTo>
                  <a:lnTo>
                    <a:pt x="0" y="4032504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734" y="488309"/>
            <a:ext cx="17176916" cy="1713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8100" dirty="0">
                <a:solidFill>
                  <a:srgbClr val="B9600C"/>
                </a:solidFill>
                <a:latin typeface="Arial"/>
                <a:cs typeface="B Nazanin" panose="00000400000000000000" pitchFamily="2" charset="-78"/>
              </a:rPr>
              <a:t>سبک تیمی ما</a:t>
            </a:r>
            <a:endParaRPr lang="en-US" sz="8100" dirty="0">
              <a:solidFill>
                <a:srgbClr val="B9600C"/>
              </a:solidFill>
              <a:latin typeface="Arial"/>
              <a:cs typeface="B Nazanin" panose="00000400000000000000" pitchFamily="2" charset="-7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3498" y="2876588"/>
            <a:ext cx="2007584" cy="195114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13683" y="2876588"/>
            <a:ext cx="2007584" cy="195114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43868" y="2876588"/>
            <a:ext cx="2007584" cy="1951149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9399842" y="3531125"/>
            <a:ext cx="791989" cy="606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3000">
                <a:solidFill>
                  <a:srgbClr val="FEE680"/>
                </a:solidFill>
                <a:latin typeface="Arial Bold"/>
                <a:cs typeface="B Nazanin" panose="00000400000000000000" pitchFamily="2" charset="-78"/>
              </a:rPr>
              <a:t>60%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525753" y="3531125"/>
            <a:ext cx="791990" cy="606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3000">
                <a:solidFill>
                  <a:srgbClr val="7AE8C8"/>
                </a:solidFill>
                <a:latin typeface="Arial Bold"/>
                <a:cs typeface="B Nazanin" panose="00000400000000000000" pitchFamily="2" charset="-78"/>
              </a:rPr>
              <a:t>80%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5651666" y="3531125"/>
            <a:ext cx="791989" cy="606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3000">
                <a:solidFill>
                  <a:srgbClr val="7ADAE8"/>
                </a:solidFill>
                <a:latin typeface="Arial Bold"/>
                <a:cs typeface="B Nazanin" panose="00000400000000000000" pitchFamily="2" charset="-78"/>
              </a:rPr>
              <a:t>50%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53313" y="2876588"/>
            <a:ext cx="2007584" cy="1951149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6273930" y="3531125"/>
            <a:ext cx="791990" cy="606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3000">
                <a:solidFill>
                  <a:srgbClr val="F8C391"/>
                </a:solidFill>
                <a:latin typeface="Arial Bold"/>
                <a:cs typeface="B Nazanin" panose="00000400000000000000" pitchFamily="2" charset="-78"/>
              </a:rPr>
              <a:t>50%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671690" y="4874049"/>
            <a:ext cx="1996467" cy="1061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مهارت ها را اضافه کنید</a:t>
            </a:r>
            <a:endParaRPr lang="en-US" sz="24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802639" y="4874049"/>
            <a:ext cx="1996467" cy="1061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مهارت ها را اضافه کنید</a:t>
            </a:r>
            <a:endParaRPr lang="en-US" sz="24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1933587" y="4874049"/>
            <a:ext cx="1996467" cy="1061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مهارت ها را اضافه کنید</a:t>
            </a:r>
            <a:endParaRPr lang="en-US" sz="24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5064538" y="4874049"/>
            <a:ext cx="1996467" cy="1061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مهارت ها را اضافه کنید</a:t>
            </a:r>
            <a:endParaRPr lang="en-US" sz="2400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5912050" y="6622809"/>
            <a:ext cx="5707861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B9600C"/>
                </a:solidFill>
                <a:latin typeface="Arial"/>
                <a:cs typeface="B Nazanin" panose="00000400000000000000" pitchFamily="2" charset="-78"/>
              </a:rPr>
              <a:t>2011 ~ 2013 متن را اینجا بنویسیدمتن مثال: ارائه پاورپوینت مدرنی را دریافت کنید که به زیبایی طراحی شده است.</a:t>
            </a:r>
            <a:endParaRPr lang="en-US" sz="2000" dirty="0">
              <a:solidFill>
                <a:srgbClr val="B9600C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5912052" y="5983762"/>
            <a:ext cx="5707860" cy="571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00" dirty="0">
                <a:solidFill>
                  <a:srgbClr val="B9600C"/>
                </a:solidFill>
                <a:latin typeface="Arial"/>
                <a:cs typeface="B Nazanin" panose="00000400000000000000" pitchFamily="2" charset="-78"/>
              </a:rPr>
              <a:t>تجربه کاری</a:t>
            </a:r>
            <a:endParaRPr lang="en-US" sz="2700" dirty="0">
              <a:solidFill>
                <a:srgbClr val="B9600C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095596" y="6074829"/>
            <a:ext cx="3345777" cy="1015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4800" dirty="0">
                <a:solidFill>
                  <a:srgbClr val="B9600C"/>
                </a:solidFill>
                <a:latin typeface="Arial"/>
                <a:cs typeface="B Nazanin" panose="00000400000000000000" pitchFamily="2" charset="-78"/>
              </a:rPr>
              <a:t>عضو نام</a:t>
            </a:r>
            <a:endParaRPr lang="en-US" sz="4800" dirty="0">
              <a:solidFill>
                <a:srgbClr val="B9600C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20" name="Group 20"/>
          <p:cNvGrpSpPr/>
          <p:nvPr/>
        </p:nvGrpSpPr>
        <p:grpSpPr>
          <a:xfrm>
            <a:off x="1004156" y="2269210"/>
            <a:ext cx="3528657" cy="3725982"/>
            <a:chOff x="0" y="0"/>
            <a:chExt cx="4704876" cy="4967976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4704842" cy="4967986"/>
            </a:xfrm>
            <a:custGeom>
              <a:avLst/>
              <a:gdLst/>
              <a:ahLst/>
              <a:cxnLst/>
              <a:rect l="l" t="t" r="r" b="b"/>
              <a:pathLst>
                <a:path w="4704842" h="4967986">
                  <a:moveTo>
                    <a:pt x="0" y="0"/>
                  </a:moveTo>
                  <a:lnTo>
                    <a:pt x="4704842" y="0"/>
                  </a:lnTo>
                  <a:lnTo>
                    <a:pt x="4704842" y="4967986"/>
                  </a:lnTo>
                  <a:lnTo>
                    <a:pt x="0" y="4967986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sp>
        <p:nvSpPr>
          <p:cNvPr id="22" name="TextBox 22"/>
          <p:cNvSpPr txBox="1"/>
          <p:nvPr/>
        </p:nvSpPr>
        <p:spPr>
          <a:xfrm>
            <a:off x="12025027" y="6556810"/>
            <a:ext cx="5707861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B9600C"/>
                </a:solidFill>
                <a:latin typeface="Arial"/>
                <a:cs typeface="B Nazanin" panose="00000400000000000000" pitchFamily="2" charset="-78"/>
              </a:rPr>
              <a:t>2011 ~ 2013 متن را اینجا بنویسیدمتن مثال: ارائه پاورپوینت مدرنی را دریافت کنید که به زیبایی طراحی شده است.</a:t>
            </a:r>
            <a:endParaRPr lang="en-US" sz="2000" dirty="0">
              <a:solidFill>
                <a:srgbClr val="B9600C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3" name="Freeform 23"/>
          <p:cNvSpPr/>
          <p:nvPr/>
        </p:nvSpPr>
        <p:spPr>
          <a:xfrm>
            <a:off x="-385842" y="7930879"/>
            <a:ext cx="19018126" cy="2446875"/>
          </a:xfrm>
          <a:custGeom>
            <a:avLst/>
            <a:gdLst/>
            <a:ahLst/>
            <a:cxnLst/>
            <a:rect l="l" t="t" r="r" b="b"/>
            <a:pathLst>
              <a:path w="19018126" h="2446875">
                <a:moveTo>
                  <a:pt x="0" y="0"/>
                </a:moveTo>
                <a:lnTo>
                  <a:pt x="19018126" y="0"/>
                </a:lnTo>
                <a:lnTo>
                  <a:pt x="19018126" y="2446875"/>
                </a:lnTo>
                <a:lnTo>
                  <a:pt x="0" y="244687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grpSp>
        <p:nvGrpSpPr>
          <p:cNvPr id="43" name="Group 5">
            <a:extLst>
              <a:ext uri="{FF2B5EF4-FFF2-40B4-BE49-F238E27FC236}">
                <a16:creationId xmlns:a16="http://schemas.microsoft.com/office/drawing/2014/main" id="{13F3153B-5809-D8CF-2E07-494F84B9037C}"/>
              </a:ext>
            </a:extLst>
          </p:cNvPr>
          <p:cNvGrpSpPr/>
          <p:nvPr/>
        </p:nvGrpSpPr>
        <p:grpSpPr>
          <a:xfrm>
            <a:off x="-9525" y="9842950"/>
            <a:ext cx="11186286" cy="453573"/>
            <a:chOff x="0" y="0"/>
            <a:chExt cx="14915048" cy="604764"/>
          </a:xfrm>
        </p:grpSpPr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F32D88B5-F8C0-DA19-65E7-E5367BA31F9F}"/>
                </a:ext>
              </a:extLst>
            </p:cNvPr>
            <p:cNvSpPr/>
            <p:nvPr/>
          </p:nvSpPr>
          <p:spPr>
            <a:xfrm>
              <a:off x="12700" y="12700"/>
              <a:ext cx="14889607" cy="579374"/>
            </a:xfrm>
            <a:custGeom>
              <a:avLst/>
              <a:gdLst/>
              <a:ahLst/>
              <a:cxnLst/>
              <a:rect l="l" t="t" r="r" b="b"/>
              <a:pathLst>
                <a:path w="14889607" h="579374">
                  <a:moveTo>
                    <a:pt x="0" y="0"/>
                  </a:moveTo>
                  <a:lnTo>
                    <a:pt x="14889607" y="0"/>
                  </a:lnTo>
                  <a:lnTo>
                    <a:pt x="14889607" y="579374"/>
                  </a:lnTo>
                  <a:lnTo>
                    <a:pt x="0" y="579374"/>
                  </a:lnTo>
                  <a:close/>
                </a:path>
              </a:pathLst>
            </a:custGeom>
            <a:solidFill>
              <a:srgbClr val="B9600C"/>
            </a:solidFill>
          </p:spPr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02427F23-4679-D794-C218-BC5DC1A0F879}"/>
                </a:ext>
              </a:extLst>
            </p:cNvPr>
            <p:cNvSpPr/>
            <p:nvPr/>
          </p:nvSpPr>
          <p:spPr>
            <a:xfrm>
              <a:off x="0" y="0"/>
              <a:ext cx="14915007" cy="604774"/>
            </a:xfrm>
            <a:custGeom>
              <a:avLst/>
              <a:gdLst/>
              <a:ahLst/>
              <a:cxnLst/>
              <a:rect l="l" t="t" r="r" b="b"/>
              <a:pathLst>
                <a:path w="14915007" h="604774">
                  <a:moveTo>
                    <a:pt x="12700" y="0"/>
                  </a:moveTo>
                  <a:lnTo>
                    <a:pt x="14902307" y="0"/>
                  </a:lnTo>
                  <a:cubicBezTo>
                    <a:pt x="14909293" y="0"/>
                    <a:pt x="14915007" y="5715"/>
                    <a:pt x="14915007" y="12700"/>
                  </a:cubicBezTo>
                  <a:lnTo>
                    <a:pt x="14915007" y="592074"/>
                  </a:lnTo>
                  <a:cubicBezTo>
                    <a:pt x="14915007" y="599059"/>
                    <a:pt x="14909293" y="604774"/>
                    <a:pt x="14902307" y="604774"/>
                  </a:cubicBezTo>
                  <a:lnTo>
                    <a:pt x="12700" y="604774"/>
                  </a:lnTo>
                  <a:cubicBezTo>
                    <a:pt x="5715" y="604774"/>
                    <a:pt x="0" y="599059"/>
                    <a:pt x="0" y="592074"/>
                  </a:cubicBezTo>
                  <a:lnTo>
                    <a:pt x="0" y="12700"/>
                  </a:lnTo>
                  <a:cubicBezTo>
                    <a:pt x="0" y="5715"/>
                    <a:pt x="5715" y="0"/>
                    <a:pt x="12700" y="0"/>
                  </a:cubicBezTo>
                  <a:moveTo>
                    <a:pt x="12700" y="25400"/>
                  </a:moveTo>
                  <a:lnTo>
                    <a:pt x="12700" y="12700"/>
                  </a:lnTo>
                  <a:lnTo>
                    <a:pt x="25400" y="12700"/>
                  </a:lnTo>
                  <a:lnTo>
                    <a:pt x="25400" y="592074"/>
                  </a:lnTo>
                  <a:lnTo>
                    <a:pt x="12700" y="592074"/>
                  </a:lnTo>
                  <a:lnTo>
                    <a:pt x="12700" y="579374"/>
                  </a:lnTo>
                  <a:lnTo>
                    <a:pt x="14902307" y="579374"/>
                  </a:lnTo>
                  <a:lnTo>
                    <a:pt x="14902307" y="592074"/>
                  </a:lnTo>
                  <a:lnTo>
                    <a:pt x="14889607" y="592074"/>
                  </a:lnTo>
                  <a:lnTo>
                    <a:pt x="14889607" y="12700"/>
                  </a:lnTo>
                  <a:lnTo>
                    <a:pt x="14902307" y="12700"/>
                  </a:lnTo>
                  <a:lnTo>
                    <a:pt x="14902307" y="25400"/>
                  </a:lnTo>
                  <a:lnTo>
                    <a:pt x="12700" y="25400"/>
                  </a:lnTo>
                  <a:close/>
                </a:path>
              </a:pathLst>
            </a:custGeom>
            <a:solidFill>
              <a:srgbClr val="B68F69"/>
            </a:solidFill>
          </p:spPr>
        </p:sp>
      </p:grpSp>
      <p:sp>
        <p:nvSpPr>
          <p:cNvPr id="46" name="Freeform 4">
            <a:extLst>
              <a:ext uri="{FF2B5EF4-FFF2-40B4-BE49-F238E27FC236}">
                <a16:creationId xmlns:a16="http://schemas.microsoft.com/office/drawing/2014/main" id="{C791BDDF-E1B2-54AF-ABBB-15070F5C7245}"/>
              </a:ext>
            </a:extLst>
          </p:cNvPr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7" name="Freeform 19">
            <a:extLst>
              <a:ext uri="{FF2B5EF4-FFF2-40B4-BE49-F238E27FC236}">
                <a16:creationId xmlns:a16="http://schemas.microsoft.com/office/drawing/2014/main" id="{A6DC283F-2646-EFB7-31E0-510FA8F289E2}"/>
              </a:ext>
            </a:extLst>
          </p:cNvPr>
          <p:cNvSpPr/>
          <p:nvPr/>
        </p:nvSpPr>
        <p:spPr>
          <a:xfrm>
            <a:off x="152400" y="1638300"/>
            <a:ext cx="1534636" cy="1083990"/>
          </a:xfrm>
          <a:custGeom>
            <a:avLst/>
            <a:gdLst/>
            <a:ahLst/>
            <a:cxnLst/>
            <a:rect l="l" t="t" r="r" b="b"/>
            <a:pathLst>
              <a:path w="1534636" h="1083990">
                <a:moveTo>
                  <a:pt x="0" y="0"/>
                </a:moveTo>
                <a:lnTo>
                  <a:pt x="1534636" y="0"/>
                </a:lnTo>
                <a:lnTo>
                  <a:pt x="1534636" y="1083991"/>
                </a:lnTo>
                <a:lnTo>
                  <a:pt x="0" y="10839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Isosceles Triangle 68">
            <a:extLst>
              <a:ext uri="{FF2B5EF4-FFF2-40B4-BE49-F238E27FC236}">
                <a16:creationId xmlns:a16="http://schemas.microsoft.com/office/drawing/2014/main" id="{1ACA58A8-75F0-911F-675E-1B3A3A737A38}"/>
              </a:ext>
            </a:extLst>
          </p:cNvPr>
          <p:cNvSpPr/>
          <p:nvPr/>
        </p:nvSpPr>
        <p:spPr>
          <a:xfrm rot="10799991">
            <a:off x="9918877" y="6543786"/>
            <a:ext cx="374556" cy="1166462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5A5B8BB7-0BA2-9350-5B34-4AAE08FF82F2}"/>
              </a:ext>
            </a:extLst>
          </p:cNvPr>
          <p:cNvSpPr/>
          <p:nvPr/>
        </p:nvSpPr>
        <p:spPr>
          <a:xfrm>
            <a:off x="10875379" y="6678455"/>
            <a:ext cx="898580" cy="897116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" name="Freeform 18">
            <a:extLst>
              <a:ext uri="{FF2B5EF4-FFF2-40B4-BE49-F238E27FC236}">
                <a16:creationId xmlns:a16="http://schemas.microsoft.com/office/drawing/2014/main" id="{E12B3FC5-98C1-48DD-FDA1-5AAF14702956}"/>
              </a:ext>
            </a:extLst>
          </p:cNvPr>
          <p:cNvSpPr/>
          <p:nvPr/>
        </p:nvSpPr>
        <p:spPr>
          <a:xfrm>
            <a:off x="13708594" y="6776846"/>
            <a:ext cx="867782" cy="700374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7" name="Rounded Rectangle 25">
            <a:extLst>
              <a:ext uri="{FF2B5EF4-FFF2-40B4-BE49-F238E27FC236}">
                <a16:creationId xmlns:a16="http://schemas.microsoft.com/office/drawing/2014/main" id="{67DDE260-6C1D-F8F0-24E0-1CAA86DEA0C0}"/>
              </a:ext>
            </a:extLst>
          </p:cNvPr>
          <p:cNvSpPr/>
          <p:nvPr/>
        </p:nvSpPr>
        <p:spPr>
          <a:xfrm>
            <a:off x="13796430" y="8578963"/>
            <a:ext cx="996182" cy="730056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8" name="Donut 39">
            <a:extLst>
              <a:ext uri="{FF2B5EF4-FFF2-40B4-BE49-F238E27FC236}">
                <a16:creationId xmlns:a16="http://schemas.microsoft.com/office/drawing/2014/main" id="{3AD8DCFE-A349-D114-571F-F3EACBF1F1F6}"/>
              </a:ext>
            </a:extLst>
          </p:cNvPr>
          <p:cNvSpPr/>
          <p:nvPr/>
        </p:nvSpPr>
        <p:spPr>
          <a:xfrm>
            <a:off x="3605808" y="6638646"/>
            <a:ext cx="976762" cy="97676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9" name="Chord 38">
            <a:extLst>
              <a:ext uri="{FF2B5EF4-FFF2-40B4-BE49-F238E27FC236}">
                <a16:creationId xmlns:a16="http://schemas.microsoft.com/office/drawing/2014/main" id="{160A165D-542B-D6F0-333A-E07DCDBAD01A}"/>
              </a:ext>
            </a:extLst>
          </p:cNvPr>
          <p:cNvSpPr/>
          <p:nvPr/>
        </p:nvSpPr>
        <p:spPr>
          <a:xfrm>
            <a:off x="7334655" y="8259455"/>
            <a:ext cx="822996" cy="1058308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0" name="Oval 6">
            <a:extLst>
              <a:ext uri="{FF2B5EF4-FFF2-40B4-BE49-F238E27FC236}">
                <a16:creationId xmlns:a16="http://schemas.microsoft.com/office/drawing/2014/main" id="{F3C36644-5701-6926-175E-FB4AE49A3EBA}"/>
              </a:ext>
            </a:extLst>
          </p:cNvPr>
          <p:cNvSpPr/>
          <p:nvPr/>
        </p:nvSpPr>
        <p:spPr>
          <a:xfrm>
            <a:off x="8590824" y="8515012"/>
            <a:ext cx="862078" cy="853042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1" name="Block Arc 25">
            <a:extLst>
              <a:ext uri="{FF2B5EF4-FFF2-40B4-BE49-F238E27FC236}">
                <a16:creationId xmlns:a16="http://schemas.microsoft.com/office/drawing/2014/main" id="{DBB06223-CC76-F782-C59E-A8D034FA4B96}"/>
              </a:ext>
            </a:extLst>
          </p:cNvPr>
          <p:cNvSpPr/>
          <p:nvPr/>
        </p:nvSpPr>
        <p:spPr>
          <a:xfrm>
            <a:off x="5023166" y="8356123"/>
            <a:ext cx="593098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2" name="Block Arc 31">
            <a:extLst>
              <a:ext uri="{FF2B5EF4-FFF2-40B4-BE49-F238E27FC236}">
                <a16:creationId xmlns:a16="http://schemas.microsoft.com/office/drawing/2014/main" id="{ECCE063F-0A4E-242C-4D56-8787A08F6BB6}"/>
              </a:ext>
            </a:extLst>
          </p:cNvPr>
          <p:cNvSpPr/>
          <p:nvPr/>
        </p:nvSpPr>
        <p:spPr>
          <a:xfrm>
            <a:off x="9859845" y="8419529"/>
            <a:ext cx="773820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3" name="Freeform 53">
            <a:extLst>
              <a:ext uri="{FF2B5EF4-FFF2-40B4-BE49-F238E27FC236}">
                <a16:creationId xmlns:a16="http://schemas.microsoft.com/office/drawing/2014/main" id="{41FAB988-C45D-C86A-B968-4710545A0ECA}"/>
              </a:ext>
            </a:extLst>
          </p:cNvPr>
          <p:cNvSpPr/>
          <p:nvPr/>
        </p:nvSpPr>
        <p:spPr>
          <a:xfrm>
            <a:off x="12450141" y="8472182"/>
            <a:ext cx="847996" cy="8694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4" name="Block Arc 10">
            <a:extLst>
              <a:ext uri="{FF2B5EF4-FFF2-40B4-BE49-F238E27FC236}">
                <a16:creationId xmlns:a16="http://schemas.microsoft.com/office/drawing/2014/main" id="{D837E31A-A9CD-06D4-03E4-901A2595E027}"/>
              </a:ext>
            </a:extLst>
          </p:cNvPr>
          <p:cNvSpPr/>
          <p:nvPr/>
        </p:nvSpPr>
        <p:spPr>
          <a:xfrm>
            <a:off x="4821209" y="6834415"/>
            <a:ext cx="1042928" cy="706428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5" name="Freeform 55">
            <a:extLst>
              <a:ext uri="{FF2B5EF4-FFF2-40B4-BE49-F238E27FC236}">
                <a16:creationId xmlns:a16="http://schemas.microsoft.com/office/drawing/2014/main" id="{5ECF9F80-3FC4-0EF7-DA27-10D3733D80F3}"/>
              </a:ext>
            </a:extLst>
          </p:cNvPr>
          <p:cNvSpPr/>
          <p:nvPr/>
        </p:nvSpPr>
        <p:spPr>
          <a:xfrm>
            <a:off x="3905601" y="8127160"/>
            <a:ext cx="536568" cy="1314778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6" name="Round Same Side Corner Rectangle 36">
            <a:extLst>
              <a:ext uri="{FF2B5EF4-FFF2-40B4-BE49-F238E27FC236}">
                <a16:creationId xmlns:a16="http://schemas.microsoft.com/office/drawing/2014/main" id="{E0200587-9982-B594-563E-DA8AF9551F6F}"/>
              </a:ext>
            </a:extLst>
          </p:cNvPr>
          <p:cNvSpPr/>
          <p:nvPr/>
        </p:nvSpPr>
        <p:spPr>
          <a:xfrm>
            <a:off x="10968706" y="8472164"/>
            <a:ext cx="983162" cy="77729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7" name="Oval 21">
            <a:extLst>
              <a:ext uri="{FF2B5EF4-FFF2-40B4-BE49-F238E27FC236}">
                <a16:creationId xmlns:a16="http://schemas.microsoft.com/office/drawing/2014/main" id="{C9E03631-5910-A41D-AE76-7BB46DAA5515}"/>
              </a:ext>
            </a:extLst>
          </p:cNvPr>
          <p:cNvSpPr/>
          <p:nvPr/>
        </p:nvSpPr>
        <p:spPr>
          <a:xfrm>
            <a:off x="6176515" y="8433302"/>
            <a:ext cx="809408" cy="816174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8" name="Oval 32">
            <a:extLst>
              <a:ext uri="{FF2B5EF4-FFF2-40B4-BE49-F238E27FC236}">
                <a16:creationId xmlns:a16="http://schemas.microsoft.com/office/drawing/2014/main" id="{A9C3690F-54A9-C416-2043-4779ECD311D0}"/>
              </a:ext>
            </a:extLst>
          </p:cNvPr>
          <p:cNvSpPr/>
          <p:nvPr/>
        </p:nvSpPr>
        <p:spPr>
          <a:xfrm>
            <a:off x="12355922" y="6663426"/>
            <a:ext cx="770710" cy="927182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00B050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grpSp>
        <p:nvGrpSpPr>
          <p:cNvPr id="19" name="Google Shape;6783;p88">
            <a:extLst>
              <a:ext uri="{FF2B5EF4-FFF2-40B4-BE49-F238E27FC236}">
                <a16:creationId xmlns:a16="http://schemas.microsoft.com/office/drawing/2014/main" id="{8466F8D2-48A8-260E-69E7-5EB16528521A}"/>
              </a:ext>
            </a:extLst>
          </p:cNvPr>
          <p:cNvGrpSpPr/>
          <p:nvPr/>
        </p:nvGrpSpPr>
        <p:grpSpPr>
          <a:xfrm>
            <a:off x="13749960" y="1657723"/>
            <a:ext cx="850282" cy="849696"/>
            <a:chOff x="8211055" y="926488"/>
            <a:chExt cx="425141" cy="424848"/>
          </a:xfrm>
          <a:solidFill>
            <a:srgbClr val="00B050"/>
          </a:solidFill>
        </p:grpSpPr>
        <p:sp>
          <p:nvSpPr>
            <p:cNvPr id="20" name="Google Shape;6784;p88">
              <a:extLst>
                <a:ext uri="{FF2B5EF4-FFF2-40B4-BE49-F238E27FC236}">
                  <a16:creationId xmlns:a16="http://schemas.microsoft.com/office/drawing/2014/main" id="{AB62877B-B8F9-BED0-D1BA-F3F30B87214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Google Shape;6785;p88">
              <a:extLst>
                <a:ext uri="{FF2B5EF4-FFF2-40B4-BE49-F238E27FC236}">
                  <a16:creationId xmlns:a16="http://schemas.microsoft.com/office/drawing/2014/main" id="{CCE96CA9-124C-8502-5B01-709A77C1BFF4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Google Shape;6786;p88">
              <a:extLst>
                <a:ext uri="{FF2B5EF4-FFF2-40B4-BE49-F238E27FC236}">
                  <a16:creationId xmlns:a16="http://schemas.microsoft.com/office/drawing/2014/main" id="{6F3C95BD-FC79-1CE1-E34E-5E591925E70A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Google Shape;6787;p88">
              <a:extLst>
                <a:ext uri="{FF2B5EF4-FFF2-40B4-BE49-F238E27FC236}">
                  <a16:creationId xmlns:a16="http://schemas.microsoft.com/office/drawing/2014/main" id="{6270E20A-471A-73B7-AF5C-32E2CA3BBD03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Google Shape;6788;p88">
              <a:extLst>
                <a:ext uri="{FF2B5EF4-FFF2-40B4-BE49-F238E27FC236}">
                  <a16:creationId xmlns:a16="http://schemas.microsoft.com/office/drawing/2014/main" id="{8F8C4657-DEF4-2E3B-8331-ACBCEE905ACA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oogle Shape;6800;p88">
            <a:extLst>
              <a:ext uri="{FF2B5EF4-FFF2-40B4-BE49-F238E27FC236}">
                <a16:creationId xmlns:a16="http://schemas.microsoft.com/office/drawing/2014/main" id="{8F995D5B-2F03-03A5-00D4-E29971235FE9}"/>
              </a:ext>
            </a:extLst>
          </p:cNvPr>
          <p:cNvGrpSpPr/>
          <p:nvPr/>
        </p:nvGrpSpPr>
        <p:grpSpPr>
          <a:xfrm>
            <a:off x="12318194" y="3261840"/>
            <a:ext cx="828114" cy="825922"/>
            <a:chOff x="7495172" y="1728545"/>
            <a:chExt cx="414057" cy="412961"/>
          </a:xfrm>
          <a:solidFill>
            <a:srgbClr val="00B050"/>
          </a:solidFill>
        </p:grpSpPr>
        <p:sp>
          <p:nvSpPr>
            <p:cNvPr id="26" name="Google Shape;6801;p88">
              <a:extLst>
                <a:ext uri="{FF2B5EF4-FFF2-40B4-BE49-F238E27FC236}">
                  <a16:creationId xmlns:a16="http://schemas.microsoft.com/office/drawing/2014/main" id="{446A8FCD-7D91-1844-E95E-246BBCD5B8BD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Google Shape;6802;p88">
              <a:extLst>
                <a:ext uri="{FF2B5EF4-FFF2-40B4-BE49-F238E27FC236}">
                  <a16:creationId xmlns:a16="http://schemas.microsoft.com/office/drawing/2014/main" id="{FAE91AB4-F16C-45D6-198C-408F54C89910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Google Shape;6803;p88">
              <a:extLst>
                <a:ext uri="{FF2B5EF4-FFF2-40B4-BE49-F238E27FC236}">
                  <a16:creationId xmlns:a16="http://schemas.microsoft.com/office/drawing/2014/main" id="{5D06EB0D-6AF4-BC93-E6CD-74C31111DD5B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Google Shape;6804;p88">
              <a:extLst>
                <a:ext uri="{FF2B5EF4-FFF2-40B4-BE49-F238E27FC236}">
                  <a16:creationId xmlns:a16="http://schemas.microsoft.com/office/drawing/2014/main" id="{AFEA7EE7-986B-E232-4E28-47E95B886FB8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Google Shape;6805;p88">
              <a:extLst>
                <a:ext uri="{FF2B5EF4-FFF2-40B4-BE49-F238E27FC236}">
                  <a16:creationId xmlns:a16="http://schemas.microsoft.com/office/drawing/2014/main" id="{1D87414A-C76F-3BAB-2784-37BB60BAD147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oogle Shape;6866;p88">
            <a:extLst>
              <a:ext uri="{FF2B5EF4-FFF2-40B4-BE49-F238E27FC236}">
                <a16:creationId xmlns:a16="http://schemas.microsoft.com/office/drawing/2014/main" id="{620F3B11-675C-72F4-E76B-8EC9A2A1C669}"/>
              </a:ext>
            </a:extLst>
          </p:cNvPr>
          <p:cNvGrpSpPr/>
          <p:nvPr/>
        </p:nvGrpSpPr>
        <p:grpSpPr>
          <a:xfrm>
            <a:off x="6198223" y="6770791"/>
            <a:ext cx="763284" cy="844612"/>
            <a:chOff x="4435187" y="3483022"/>
            <a:chExt cx="381642" cy="422306"/>
          </a:xfrm>
          <a:solidFill>
            <a:srgbClr val="00B050"/>
          </a:solidFill>
        </p:grpSpPr>
        <p:sp>
          <p:nvSpPr>
            <p:cNvPr id="32" name="Google Shape;6867;p88">
              <a:extLst>
                <a:ext uri="{FF2B5EF4-FFF2-40B4-BE49-F238E27FC236}">
                  <a16:creationId xmlns:a16="http://schemas.microsoft.com/office/drawing/2014/main" id="{690D2200-51A9-689A-A5A7-657019264AED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Google Shape;6868;p88">
              <a:extLst>
                <a:ext uri="{FF2B5EF4-FFF2-40B4-BE49-F238E27FC236}">
                  <a16:creationId xmlns:a16="http://schemas.microsoft.com/office/drawing/2014/main" id="{716C4BC4-8686-19B5-4660-1E9B5A24F043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Google Shape;6869;p88">
              <a:extLst>
                <a:ext uri="{FF2B5EF4-FFF2-40B4-BE49-F238E27FC236}">
                  <a16:creationId xmlns:a16="http://schemas.microsoft.com/office/drawing/2014/main" id="{5EF0C385-CBC3-FE56-6667-B3F1E247DFC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Google Shape;6870;p88">
              <a:extLst>
                <a:ext uri="{FF2B5EF4-FFF2-40B4-BE49-F238E27FC236}">
                  <a16:creationId xmlns:a16="http://schemas.microsoft.com/office/drawing/2014/main" id="{D95FD298-2010-8781-CA7B-CBA390973E95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Google Shape;6871;p88">
              <a:extLst>
                <a:ext uri="{FF2B5EF4-FFF2-40B4-BE49-F238E27FC236}">
                  <a16:creationId xmlns:a16="http://schemas.microsoft.com/office/drawing/2014/main" id="{CB814CE8-37F1-96A6-4560-4A86E21C2E83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Google Shape;6872;p88">
              <a:extLst>
                <a:ext uri="{FF2B5EF4-FFF2-40B4-BE49-F238E27FC236}">
                  <a16:creationId xmlns:a16="http://schemas.microsoft.com/office/drawing/2014/main" id="{6DE2E49B-F576-BF6A-2198-FFF98EE5ED33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oogle Shape;6957;p88">
            <a:extLst>
              <a:ext uri="{FF2B5EF4-FFF2-40B4-BE49-F238E27FC236}">
                <a16:creationId xmlns:a16="http://schemas.microsoft.com/office/drawing/2014/main" id="{7D76B40B-D7B9-961D-3805-EC5D0B96372B}"/>
              </a:ext>
            </a:extLst>
          </p:cNvPr>
          <p:cNvGrpSpPr/>
          <p:nvPr/>
        </p:nvGrpSpPr>
        <p:grpSpPr>
          <a:xfrm>
            <a:off x="4789740" y="1776854"/>
            <a:ext cx="747118" cy="745674"/>
            <a:chOff x="3730944" y="986052"/>
            <a:chExt cx="373559" cy="372837"/>
          </a:xfrm>
          <a:solidFill>
            <a:srgbClr val="00B050"/>
          </a:solidFill>
        </p:grpSpPr>
        <p:sp>
          <p:nvSpPr>
            <p:cNvPr id="39" name="Google Shape;6958;p88">
              <a:extLst>
                <a:ext uri="{FF2B5EF4-FFF2-40B4-BE49-F238E27FC236}">
                  <a16:creationId xmlns:a16="http://schemas.microsoft.com/office/drawing/2014/main" id="{EB9738AB-AC03-5892-1684-236D35341190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Google Shape;6959;p88">
              <a:extLst>
                <a:ext uri="{FF2B5EF4-FFF2-40B4-BE49-F238E27FC236}">
                  <a16:creationId xmlns:a16="http://schemas.microsoft.com/office/drawing/2014/main" id="{5C6CA4EC-DEDC-E470-69B9-5F0F0DBC85D2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Google Shape;6960;p88">
              <a:extLst>
                <a:ext uri="{FF2B5EF4-FFF2-40B4-BE49-F238E27FC236}">
                  <a16:creationId xmlns:a16="http://schemas.microsoft.com/office/drawing/2014/main" id="{2658663C-9EDD-46F6-DEE2-D6E5AABAE1C5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Google Shape;6961;p88">
              <a:extLst>
                <a:ext uri="{FF2B5EF4-FFF2-40B4-BE49-F238E27FC236}">
                  <a16:creationId xmlns:a16="http://schemas.microsoft.com/office/drawing/2014/main" id="{EBD2F70F-38A3-4913-4A25-B9644D90F891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8" name="Google Shape;6962;p88">
              <a:extLst>
                <a:ext uri="{FF2B5EF4-FFF2-40B4-BE49-F238E27FC236}">
                  <a16:creationId xmlns:a16="http://schemas.microsoft.com/office/drawing/2014/main" id="{B76628FC-6AA6-5175-30CC-C3FE4EB8BEA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9" name="Google Shape;6963;p88">
              <a:extLst>
                <a:ext uri="{FF2B5EF4-FFF2-40B4-BE49-F238E27FC236}">
                  <a16:creationId xmlns:a16="http://schemas.microsoft.com/office/drawing/2014/main" id="{35969480-0F69-9019-1C0C-2265B8512DA9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Google Shape;6964;p88">
              <a:extLst>
                <a:ext uri="{FF2B5EF4-FFF2-40B4-BE49-F238E27FC236}">
                  <a16:creationId xmlns:a16="http://schemas.microsoft.com/office/drawing/2014/main" id="{4CAA6F3C-6AC8-4B22-4A6E-6355D9941D5D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Google Shape;6965;p88">
              <a:extLst>
                <a:ext uri="{FF2B5EF4-FFF2-40B4-BE49-F238E27FC236}">
                  <a16:creationId xmlns:a16="http://schemas.microsoft.com/office/drawing/2014/main" id="{A211B2D1-4B61-64B9-0058-13B838F93FA7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2" name="Google Shape;6966;p88">
            <a:extLst>
              <a:ext uri="{FF2B5EF4-FFF2-40B4-BE49-F238E27FC236}">
                <a16:creationId xmlns:a16="http://schemas.microsoft.com/office/drawing/2014/main" id="{95027E90-2463-5ECE-A725-4AAD782C1D10}"/>
              </a:ext>
            </a:extLst>
          </p:cNvPr>
          <p:cNvGrpSpPr/>
          <p:nvPr/>
        </p:nvGrpSpPr>
        <p:grpSpPr>
          <a:xfrm>
            <a:off x="13707130" y="4921510"/>
            <a:ext cx="907322" cy="908730"/>
            <a:chOff x="8189640" y="2558381"/>
            <a:chExt cx="453661" cy="454365"/>
          </a:xfrm>
          <a:solidFill>
            <a:srgbClr val="00B050"/>
          </a:solidFill>
        </p:grpSpPr>
        <p:sp>
          <p:nvSpPr>
            <p:cNvPr id="53" name="Google Shape;6967;p88">
              <a:extLst>
                <a:ext uri="{FF2B5EF4-FFF2-40B4-BE49-F238E27FC236}">
                  <a16:creationId xmlns:a16="http://schemas.microsoft.com/office/drawing/2014/main" id="{72F14CE9-09CB-D5E9-5D83-C7A6830FEA91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4" name="Google Shape;6968;p88">
              <a:extLst>
                <a:ext uri="{FF2B5EF4-FFF2-40B4-BE49-F238E27FC236}">
                  <a16:creationId xmlns:a16="http://schemas.microsoft.com/office/drawing/2014/main" id="{2CC872BF-6B1C-54E9-2532-1495FAF3421C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" name="Google Shape;6969;p88">
              <a:extLst>
                <a:ext uri="{FF2B5EF4-FFF2-40B4-BE49-F238E27FC236}">
                  <a16:creationId xmlns:a16="http://schemas.microsoft.com/office/drawing/2014/main" id="{B4779919-B04C-3162-8F26-1B9F1FC5A739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6" name="Google Shape;6970;p88">
              <a:extLst>
                <a:ext uri="{FF2B5EF4-FFF2-40B4-BE49-F238E27FC236}">
                  <a16:creationId xmlns:a16="http://schemas.microsoft.com/office/drawing/2014/main" id="{EA361F60-A338-5A58-F1A8-9E9C3ADE6378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7" name="Google Shape;6760;p88">
            <a:extLst>
              <a:ext uri="{FF2B5EF4-FFF2-40B4-BE49-F238E27FC236}">
                <a16:creationId xmlns:a16="http://schemas.microsoft.com/office/drawing/2014/main" id="{1B15180C-FEE1-442A-09AF-191D8DB5C3F0}"/>
              </a:ext>
            </a:extLst>
          </p:cNvPr>
          <p:cNvGrpSpPr/>
          <p:nvPr/>
        </p:nvGrpSpPr>
        <p:grpSpPr>
          <a:xfrm>
            <a:off x="3632179" y="1675263"/>
            <a:ext cx="749936" cy="900848"/>
            <a:chOff x="3152165" y="935257"/>
            <a:chExt cx="374968" cy="450424"/>
          </a:xfrm>
          <a:solidFill>
            <a:srgbClr val="00B050"/>
          </a:solidFill>
        </p:grpSpPr>
        <p:sp>
          <p:nvSpPr>
            <p:cNvPr id="58" name="Google Shape;6761;p88">
              <a:extLst>
                <a:ext uri="{FF2B5EF4-FFF2-40B4-BE49-F238E27FC236}">
                  <a16:creationId xmlns:a16="http://schemas.microsoft.com/office/drawing/2014/main" id="{11464398-08AE-AF61-6C0B-5B215BFE7BA7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9" name="Google Shape;6762;p88">
              <a:extLst>
                <a:ext uri="{FF2B5EF4-FFF2-40B4-BE49-F238E27FC236}">
                  <a16:creationId xmlns:a16="http://schemas.microsoft.com/office/drawing/2014/main" id="{29B552A0-7FAD-8CC4-0CB5-BC4C74BE6099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0" name="Google Shape;6763;p88">
              <a:extLst>
                <a:ext uri="{FF2B5EF4-FFF2-40B4-BE49-F238E27FC236}">
                  <a16:creationId xmlns:a16="http://schemas.microsoft.com/office/drawing/2014/main" id="{4A3B76F3-6025-036F-0D63-6519AE4A8FBD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1" name="Google Shape;6764;p88">
              <a:extLst>
                <a:ext uri="{FF2B5EF4-FFF2-40B4-BE49-F238E27FC236}">
                  <a16:creationId xmlns:a16="http://schemas.microsoft.com/office/drawing/2014/main" id="{A47FC5E8-7FB7-803C-E971-C47287DE4548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2" name="Google Shape;6765;p88">
              <a:extLst>
                <a:ext uri="{FF2B5EF4-FFF2-40B4-BE49-F238E27FC236}">
                  <a16:creationId xmlns:a16="http://schemas.microsoft.com/office/drawing/2014/main" id="{08559D1E-93CD-831A-93E4-A16D16AA16CC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3" name="Google Shape;6766;p88">
              <a:extLst>
                <a:ext uri="{FF2B5EF4-FFF2-40B4-BE49-F238E27FC236}">
                  <a16:creationId xmlns:a16="http://schemas.microsoft.com/office/drawing/2014/main" id="{8474203B-03DE-B9E0-6AE0-DE361424F059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" name="Google Shape;6767;p88">
              <a:extLst>
                <a:ext uri="{FF2B5EF4-FFF2-40B4-BE49-F238E27FC236}">
                  <a16:creationId xmlns:a16="http://schemas.microsoft.com/office/drawing/2014/main" id="{C8D3AB3F-33EE-D56D-36C8-AF7C82D342AF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5" name="Google Shape;6777;p88">
            <a:extLst>
              <a:ext uri="{FF2B5EF4-FFF2-40B4-BE49-F238E27FC236}">
                <a16:creationId xmlns:a16="http://schemas.microsoft.com/office/drawing/2014/main" id="{866E3570-219F-4D2A-046B-652C710AEA8C}"/>
              </a:ext>
            </a:extLst>
          </p:cNvPr>
          <p:cNvGrpSpPr/>
          <p:nvPr/>
        </p:nvGrpSpPr>
        <p:grpSpPr>
          <a:xfrm>
            <a:off x="9583295" y="1621678"/>
            <a:ext cx="900848" cy="900846"/>
            <a:chOff x="6127723" y="908465"/>
            <a:chExt cx="450424" cy="450423"/>
          </a:xfrm>
          <a:solidFill>
            <a:srgbClr val="00B050"/>
          </a:solidFill>
        </p:grpSpPr>
        <p:sp>
          <p:nvSpPr>
            <p:cNvPr id="66" name="Google Shape;6778;p88">
              <a:extLst>
                <a:ext uri="{FF2B5EF4-FFF2-40B4-BE49-F238E27FC236}">
                  <a16:creationId xmlns:a16="http://schemas.microsoft.com/office/drawing/2014/main" id="{E3969595-C932-0B88-A843-F0F9575BB1E1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7" name="Google Shape;6779;p88">
              <a:extLst>
                <a:ext uri="{FF2B5EF4-FFF2-40B4-BE49-F238E27FC236}">
                  <a16:creationId xmlns:a16="http://schemas.microsoft.com/office/drawing/2014/main" id="{A27666DD-8962-E045-E2B8-A423AD2F8661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8" name="Google Shape;6780;p88">
              <a:extLst>
                <a:ext uri="{FF2B5EF4-FFF2-40B4-BE49-F238E27FC236}">
                  <a16:creationId xmlns:a16="http://schemas.microsoft.com/office/drawing/2014/main" id="{63961C37-53D3-1D83-10CB-57DDAACEA487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9" name="Google Shape;6781;p88">
              <a:extLst>
                <a:ext uri="{FF2B5EF4-FFF2-40B4-BE49-F238E27FC236}">
                  <a16:creationId xmlns:a16="http://schemas.microsoft.com/office/drawing/2014/main" id="{56CFA8AC-792A-446E-BE35-1C0863FD74B0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0" name="Google Shape;6782;p88">
              <a:extLst>
                <a:ext uri="{FF2B5EF4-FFF2-40B4-BE49-F238E27FC236}">
                  <a16:creationId xmlns:a16="http://schemas.microsoft.com/office/drawing/2014/main" id="{C01D9680-4CB1-7EB3-B3CB-B9426D6F2431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1" name="Google Shape;6827;p88">
            <a:extLst>
              <a:ext uri="{FF2B5EF4-FFF2-40B4-BE49-F238E27FC236}">
                <a16:creationId xmlns:a16="http://schemas.microsoft.com/office/drawing/2014/main" id="{F2F1C90E-6C5F-062D-707F-5A336F3A68F3}"/>
              </a:ext>
            </a:extLst>
          </p:cNvPr>
          <p:cNvGrpSpPr/>
          <p:nvPr/>
        </p:nvGrpSpPr>
        <p:grpSpPr>
          <a:xfrm>
            <a:off x="10717737" y="1637459"/>
            <a:ext cx="910556" cy="898380"/>
            <a:chOff x="6694944" y="916356"/>
            <a:chExt cx="455278" cy="449190"/>
          </a:xfrm>
          <a:solidFill>
            <a:srgbClr val="00B050"/>
          </a:solidFill>
        </p:grpSpPr>
        <p:sp>
          <p:nvSpPr>
            <p:cNvPr id="72" name="Google Shape;6828;p88">
              <a:extLst>
                <a:ext uri="{FF2B5EF4-FFF2-40B4-BE49-F238E27FC236}">
                  <a16:creationId xmlns:a16="http://schemas.microsoft.com/office/drawing/2014/main" id="{645AB684-6D56-D9C9-FC87-731DE0A17292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3" name="Google Shape;6829;p88">
              <a:extLst>
                <a:ext uri="{FF2B5EF4-FFF2-40B4-BE49-F238E27FC236}">
                  <a16:creationId xmlns:a16="http://schemas.microsoft.com/office/drawing/2014/main" id="{7C4645A3-7238-72E2-919C-EBA4E5AF7DF9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4" name="Google Shape;6830;p88">
              <a:extLst>
                <a:ext uri="{FF2B5EF4-FFF2-40B4-BE49-F238E27FC236}">
                  <a16:creationId xmlns:a16="http://schemas.microsoft.com/office/drawing/2014/main" id="{6CADD5C2-1605-D6E3-D751-ED8249218970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5" name="Google Shape;6831;p88">
              <a:extLst>
                <a:ext uri="{FF2B5EF4-FFF2-40B4-BE49-F238E27FC236}">
                  <a16:creationId xmlns:a16="http://schemas.microsoft.com/office/drawing/2014/main" id="{8508F8A5-FEE2-6AE3-9A10-9A5135875517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6" name="Google Shape;6832;p88">
              <a:extLst>
                <a:ext uri="{FF2B5EF4-FFF2-40B4-BE49-F238E27FC236}">
                  <a16:creationId xmlns:a16="http://schemas.microsoft.com/office/drawing/2014/main" id="{D98E4AB8-DC5B-699F-1B08-7C58439DB89A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7" name="Google Shape;6833;p88">
              <a:extLst>
                <a:ext uri="{FF2B5EF4-FFF2-40B4-BE49-F238E27FC236}">
                  <a16:creationId xmlns:a16="http://schemas.microsoft.com/office/drawing/2014/main" id="{01BC52B2-EBE2-DEB5-EA84-F7F284DD69B8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8" name="Google Shape;6834;p88">
              <a:extLst>
                <a:ext uri="{FF2B5EF4-FFF2-40B4-BE49-F238E27FC236}">
                  <a16:creationId xmlns:a16="http://schemas.microsoft.com/office/drawing/2014/main" id="{79CBE141-3C8D-6419-261F-72A22648F116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9" name="Google Shape;6873;p88">
            <a:extLst>
              <a:ext uri="{FF2B5EF4-FFF2-40B4-BE49-F238E27FC236}">
                <a16:creationId xmlns:a16="http://schemas.microsoft.com/office/drawing/2014/main" id="{8234D117-D26A-7B59-CD5A-51E38451653B}"/>
              </a:ext>
            </a:extLst>
          </p:cNvPr>
          <p:cNvGrpSpPr/>
          <p:nvPr/>
        </p:nvGrpSpPr>
        <p:grpSpPr>
          <a:xfrm>
            <a:off x="6118086" y="1638524"/>
            <a:ext cx="871550" cy="900846"/>
            <a:chOff x="4395118" y="916887"/>
            <a:chExt cx="435775" cy="450423"/>
          </a:xfrm>
          <a:solidFill>
            <a:srgbClr val="00B050"/>
          </a:solidFill>
        </p:grpSpPr>
        <p:sp>
          <p:nvSpPr>
            <p:cNvPr id="80" name="Google Shape;6874;p88">
              <a:extLst>
                <a:ext uri="{FF2B5EF4-FFF2-40B4-BE49-F238E27FC236}">
                  <a16:creationId xmlns:a16="http://schemas.microsoft.com/office/drawing/2014/main" id="{5DEBEB16-C9A2-FCE2-B9A4-06AE2D8FD71C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" name="Google Shape;6875;p88">
              <a:extLst>
                <a:ext uri="{FF2B5EF4-FFF2-40B4-BE49-F238E27FC236}">
                  <a16:creationId xmlns:a16="http://schemas.microsoft.com/office/drawing/2014/main" id="{DC9CD3FC-68B6-8AE1-D39C-E22EE2575309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2" name="Google Shape;6876;p88">
              <a:extLst>
                <a:ext uri="{FF2B5EF4-FFF2-40B4-BE49-F238E27FC236}">
                  <a16:creationId xmlns:a16="http://schemas.microsoft.com/office/drawing/2014/main" id="{775B0A19-2ACC-44B0-49E8-F1F9A9124435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3" name="Google Shape;6877;p88">
              <a:extLst>
                <a:ext uri="{FF2B5EF4-FFF2-40B4-BE49-F238E27FC236}">
                  <a16:creationId xmlns:a16="http://schemas.microsoft.com/office/drawing/2014/main" id="{1B2D7389-F284-2A03-B7B5-F30F3AECCEE5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4" name="Google Shape;6884;p88">
            <a:extLst>
              <a:ext uri="{FF2B5EF4-FFF2-40B4-BE49-F238E27FC236}">
                <a16:creationId xmlns:a16="http://schemas.microsoft.com/office/drawing/2014/main" id="{EAA70FC4-E1E8-D4BF-3B20-34A01F3C4F41}"/>
              </a:ext>
            </a:extLst>
          </p:cNvPr>
          <p:cNvGrpSpPr/>
          <p:nvPr/>
        </p:nvGrpSpPr>
        <p:grpSpPr>
          <a:xfrm>
            <a:off x="12318178" y="1637459"/>
            <a:ext cx="857030" cy="902072"/>
            <a:chOff x="7495163" y="916356"/>
            <a:chExt cx="428515" cy="451036"/>
          </a:xfrm>
          <a:solidFill>
            <a:srgbClr val="00B050"/>
          </a:solidFill>
        </p:grpSpPr>
        <p:sp>
          <p:nvSpPr>
            <p:cNvPr id="85" name="Google Shape;6885;p88">
              <a:extLst>
                <a:ext uri="{FF2B5EF4-FFF2-40B4-BE49-F238E27FC236}">
                  <a16:creationId xmlns:a16="http://schemas.microsoft.com/office/drawing/2014/main" id="{78B1A3A2-0122-9FB1-E6EC-57504844E82C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6" name="Google Shape;6886;p88">
              <a:extLst>
                <a:ext uri="{FF2B5EF4-FFF2-40B4-BE49-F238E27FC236}">
                  <a16:creationId xmlns:a16="http://schemas.microsoft.com/office/drawing/2014/main" id="{D1B2FD9B-F9A3-053E-032C-811A3935EE8D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7" name="Google Shape;6887;p88">
              <a:extLst>
                <a:ext uri="{FF2B5EF4-FFF2-40B4-BE49-F238E27FC236}">
                  <a16:creationId xmlns:a16="http://schemas.microsoft.com/office/drawing/2014/main" id="{31371C3E-7525-5845-8162-BAD4A250C4A2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8" name="Google Shape;6888;p88">
              <a:extLst>
                <a:ext uri="{FF2B5EF4-FFF2-40B4-BE49-F238E27FC236}">
                  <a16:creationId xmlns:a16="http://schemas.microsoft.com/office/drawing/2014/main" id="{F3A67C3C-7F78-A424-8291-74CD09757EEB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9" name="Google Shape;6889;p88">
              <a:extLst>
                <a:ext uri="{FF2B5EF4-FFF2-40B4-BE49-F238E27FC236}">
                  <a16:creationId xmlns:a16="http://schemas.microsoft.com/office/drawing/2014/main" id="{5CB33677-AA2B-BA04-1C16-ADA89D10137C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0" name="Google Shape;6890;p88">
              <a:extLst>
                <a:ext uri="{FF2B5EF4-FFF2-40B4-BE49-F238E27FC236}">
                  <a16:creationId xmlns:a16="http://schemas.microsoft.com/office/drawing/2014/main" id="{54929ECF-A752-8846-CA00-5FD99D4D09AD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1" name="Google Shape;6891;p88">
              <a:extLst>
                <a:ext uri="{FF2B5EF4-FFF2-40B4-BE49-F238E27FC236}">
                  <a16:creationId xmlns:a16="http://schemas.microsoft.com/office/drawing/2014/main" id="{8E4F01E9-D595-E62B-F595-0D77841545A4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2" name="Google Shape;6922;p88">
            <a:extLst>
              <a:ext uri="{FF2B5EF4-FFF2-40B4-BE49-F238E27FC236}">
                <a16:creationId xmlns:a16="http://schemas.microsoft.com/office/drawing/2014/main" id="{BA8A12AB-492B-420C-98C4-1E42031F2BD3}"/>
              </a:ext>
            </a:extLst>
          </p:cNvPr>
          <p:cNvGrpSpPr/>
          <p:nvPr/>
        </p:nvGrpSpPr>
        <p:grpSpPr>
          <a:xfrm>
            <a:off x="7269223" y="1638521"/>
            <a:ext cx="847192" cy="900848"/>
            <a:chOff x="4970687" y="916887"/>
            <a:chExt cx="423596" cy="450424"/>
          </a:xfrm>
          <a:solidFill>
            <a:srgbClr val="00B050"/>
          </a:solidFill>
        </p:grpSpPr>
        <p:sp>
          <p:nvSpPr>
            <p:cNvPr id="93" name="Google Shape;6923;p88">
              <a:extLst>
                <a:ext uri="{FF2B5EF4-FFF2-40B4-BE49-F238E27FC236}">
                  <a16:creationId xmlns:a16="http://schemas.microsoft.com/office/drawing/2014/main" id="{E545CC4F-828A-7F65-D8C4-B25EE84D5117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4" name="Google Shape;6924;p88">
              <a:extLst>
                <a:ext uri="{FF2B5EF4-FFF2-40B4-BE49-F238E27FC236}">
                  <a16:creationId xmlns:a16="http://schemas.microsoft.com/office/drawing/2014/main" id="{C8769EAF-B343-08E9-FA4B-0E32A0A71C8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5" name="Google Shape;6925;p88">
              <a:extLst>
                <a:ext uri="{FF2B5EF4-FFF2-40B4-BE49-F238E27FC236}">
                  <a16:creationId xmlns:a16="http://schemas.microsoft.com/office/drawing/2014/main" id="{B200A3AA-B52A-E77F-6061-B76F672EFE43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6" name="Google Shape;6926;p88">
              <a:extLst>
                <a:ext uri="{FF2B5EF4-FFF2-40B4-BE49-F238E27FC236}">
                  <a16:creationId xmlns:a16="http://schemas.microsoft.com/office/drawing/2014/main" id="{CE117BAD-C16F-CF17-5994-6CD2E7A6823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7" name="Google Shape;6927;p88">
              <a:extLst>
                <a:ext uri="{FF2B5EF4-FFF2-40B4-BE49-F238E27FC236}">
                  <a16:creationId xmlns:a16="http://schemas.microsoft.com/office/drawing/2014/main" id="{39A58058-4DA2-2EA6-598A-1A2CA59C81C9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8" name="Google Shape;6928;p88">
              <a:extLst>
                <a:ext uri="{FF2B5EF4-FFF2-40B4-BE49-F238E27FC236}">
                  <a16:creationId xmlns:a16="http://schemas.microsoft.com/office/drawing/2014/main" id="{221CD964-47A9-4D1C-36E1-410FE15C6050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9" name="Google Shape;6929;p88">
              <a:extLst>
                <a:ext uri="{FF2B5EF4-FFF2-40B4-BE49-F238E27FC236}">
                  <a16:creationId xmlns:a16="http://schemas.microsoft.com/office/drawing/2014/main" id="{6B8C19D9-A430-5E9A-D2EA-8DDAA0E5EA61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0" name="Google Shape;6981;p88">
            <a:extLst>
              <a:ext uri="{FF2B5EF4-FFF2-40B4-BE49-F238E27FC236}">
                <a16:creationId xmlns:a16="http://schemas.microsoft.com/office/drawing/2014/main" id="{2C03D138-086A-0689-02AE-4532A47BC4D2}"/>
              </a:ext>
            </a:extLst>
          </p:cNvPr>
          <p:cNvGrpSpPr/>
          <p:nvPr/>
        </p:nvGrpSpPr>
        <p:grpSpPr>
          <a:xfrm>
            <a:off x="8358417" y="1637881"/>
            <a:ext cx="912972" cy="902164"/>
            <a:chOff x="5515285" y="916567"/>
            <a:chExt cx="456486" cy="451082"/>
          </a:xfrm>
          <a:solidFill>
            <a:srgbClr val="00B050"/>
          </a:solidFill>
        </p:grpSpPr>
        <p:sp>
          <p:nvSpPr>
            <p:cNvPr id="101" name="Google Shape;6982;p88">
              <a:extLst>
                <a:ext uri="{FF2B5EF4-FFF2-40B4-BE49-F238E27FC236}">
                  <a16:creationId xmlns:a16="http://schemas.microsoft.com/office/drawing/2014/main" id="{3497C728-6DBB-AF93-A32A-353D5AC6C685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2" name="Google Shape;6983;p88">
              <a:extLst>
                <a:ext uri="{FF2B5EF4-FFF2-40B4-BE49-F238E27FC236}">
                  <a16:creationId xmlns:a16="http://schemas.microsoft.com/office/drawing/2014/main" id="{E8DA4431-64DA-9F98-B6C1-9BE903DC35C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3" name="Google Shape;6984;p88">
              <a:extLst>
                <a:ext uri="{FF2B5EF4-FFF2-40B4-BE49-F238E27FC236}">
                  <a16:creationId xmlns:a16="http://schemas.microsoft.com/office/drawing/2014/main" id="{DD387FDA-EA6C-41A8-207F-A4DE59C9C31D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4" name="Google Shape;6985;p88">
              <a:extLst>
                <a:ext uri="{FF2B5EF4-FFF2-40B4-BE49-F238E27FC236}">
                  <a16:creationId xmlns:a16="http://schemas.microsoft.com/office/drawing/2014/main" id="{5C368AC5-98A6-763D-B4F6-7A49A7C557FA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5" name="Google Shape;7015;p88">
            <a:extLst>
              <a:ext uri="{FF2B5EF4-FFF2-40B4-BE49-F238E27FC236}">
                <a16:creationId xmlns:a16="http://schemas.microsoft.com/office/drawing/2014/main" id="{543E1388-C833-EC3E-21D6-0E974C451EC9}"/>
              </a:ext>
            </a:extLst>
          </p:cNvPr>
          <p:cNvGrpSpPr/>
          <p:nvPr/>
        </p:nvGrpSpPr>
        <p:grpSpPr>
          <a:xfrm>
            <a:off x="13669458" y="3163944"/>
            <a:ext cx="997206" cy="992782"/>
            <a:chOff x="8170804" y="1679597"/>
            <a:chExt cx="498603" cy="496391"/>
          </a:xfrm>
          <a:solidFill>
            <a:srgbClr val="00B050"/>
          </a:solidFill>
        </p:grpSpPr>
        <p:sp>
          <p:nvSpPr>
            <p:cNvPr id="106" name="Google Shape;7016;p88">
              <a:extLst>
                <a:ext uri="{FF2B5EF4-FFF2-40B4-BE49-F238E27FC236}">
                  <a16:creationId xmlns:a16="http://schemas.microsoft.com/office/drawing/2014/main" id="{355C6F97-20CD-3F56-13A9-974606C96258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7" name="Google Shape;7017;p88">
              <a:extLst>
                <a:ext uri="{FF2B5EF4-FFF2-40B4-BE49-F238E27FC236}">
                  <a16:creationId xmlns:a16="http://schemas.microsoft.com/office/drawing/2014/main" id="{C3222580-1944-633F-4DDB-AEA44852972E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8" name="Google Shape;6799;p88">
            <a:extLst>
              <a:ext uri="{FF2B5EF4-FFF2-40B4-BE49-F238E27FC236}">
                <a16:creationId xmlns:a16="http://schemas.microsoft.com/office/drawing/2014/main" id="{D506432B-A923-9E37-FF97-73942A073293}"/>
              </a:ext>
            </a:extLst>
          </p:cNvPr>
          <p:cNvSpPr/>
          <p:nvPr/>
        </p:nvSpPr>
        <p:spPr>
          <a:xfrm>
            <a:off x="6021049" y="3220561"/>
            <a:ext cx="890424" cy="8928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109" name="Google Shape;6862;p88">
            <a:extLst>
              <a:ext uri="{FF2B5EF4-FFF2-40B4-BE49-F238E27FC236}">
                <a16:creationId xmlns:a16="http://schemas.microsoft.com/office/drawing/2014/main" id="{E7EA49FE-90FD-79F2-9FB7-C92CC1BE1538}"/>
              </a:ext>
            </a:extLst>
          </p:cNvPr>
          <p:cNvGrpSpPr/>
          <p:nvPr/>
        </p:nvGrpSpPr>
        <p:grpSpPr>
          <a:xfrm>
            <a:off x="7143217" y="3217528"/>
            <a:ext cx="921660" cy="898450"/>
            <a:chOff x="4907685" y="1706389"/>
            <a:chExt cx="460830" cy="449225"/>
          </a:xfrm>
          <a:solidFill>
            <a:srgbClr val="00B050"/>
          </a:solidFill>
        </p:grpSpPr>
        <p:sp>
          <p:nvSpPr>
            <p:cNvPr id="110" name="Google Shape;6863;p88">
              <a:extLst>
                <a:ext uri="{FF2B5EF4-FFF2-40B4-BE49-F238E27FC236}">
                  <a16:creationId xmlns:a16="http://schemas.microsoft.com/office/drawing/2014/main" id="{9B893641-6A64-CE2E-22F9-D1CC48210E86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1" name="Google Shape;6864;p88">
              <a:extLst>
                <a:ext uri="{FF2B5EF4-FFF2-40B4-BE49-F238E27FC236}">
                  <a16:creationId xmlns:a16="http://schemas.microsoft.com/office/drawing/2014/main" id="{279E4DB4-E38D-EAFB-9C56-E933B57F8D67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2" name="Google Shape;6865;p88">
              <a:extLst>
                <a:ext uri="{FF2B5EF4-FFF2-40B4-BE49-F238E27FC236}">
                  <a16:creationId xmlns:a16="http://schemas.microsoft.com/office/drawing/2014/main" id="{05C82E43-2246-4742-2D99-1AA549C52E77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3" name="Google Shape;6913;p88">
            <a:extLst>
              <a:ext uri="{FF2B5EF4-FFF2-40B4-BE49-F238E27FC236}">
                <a16:creationId xmlns:a16="http://schemas.microsoft.com/office/drawing/2014/main" id="{DE23FAA8-FD1D-43D1-634D-5D54E4AF40F3}"/>
              </a:ext>
            </a:extLst>
          </p:cNvPr>
          <p:cNvGrpSpPr/>
          <p:nvPr/>
        </p:nvGrpSpPr>
        <p:grpSpPr>
          <a:xfrm>
            <a:off x="8278594" y="3217948"/>
            <a:ext cx="900042" cy="897610"/>
            <a:chOff x="5475372" y="1706599"/>
            <a:chExt cx="450021" cy="448805"/>
          </a:xfrm>
          <a:solidFill>
            <a:srgbClr val="00B050"/>
          </a:solidFill>
        </p:grpSpPr>
        <p:sp>
          <p:nvSpPr>
            <p:cNvPr id="114" name="Google Shape;6914;p88">
              <a:extLst>
                <a:ext uri="{FF2B5EF4-FFF2-40B4-BE49-F238E27FC236}">
                  <a16:creationId xmlns:a16="http://schemas.microsoft.com/office/drawing/2014/main" id="{37815147-EC51-49D8-6F06-3F5F622223AA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5" name="Google Shape;6915;p88">
              <a:extLst>
                <a:ext uri="{FF2B5EF4-FFF2-40B4-BE49-F238E27FC236}">
                  <a16:creationId xmlns:a16="http://schemas.microsoft.com/office/drawing/2014/main" id="{6BB3603F-42CC-1159-1512-AD07BF789480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6" name="Google Shape;6947;p88">
            <a:extLst>
              <a:ext uri="{FF2B5EF4-FFF2-40B4-BE49-F238E27FC236}">
                <a16:creationId xmlns:a16="http://schemas.microsoft.com/office/drawing/2014/main" id="{7A50AB05-1980-7503-D2EC-395BA6BA096E}"/>
              </a:ext>
            </a:extLst>
          </p:cNvPr>
          <p:cNvGrpSpPr/>
          <p:nvPr/>
        </p:nvGrpSpPr>
        <p:grpSpPr>
          <a:xfrm>
            <a:off x="3623548" y="3256316"/>
            <a:ext cx="892782" cy="895234"/>
            <a:chOff x="3147849" y="1725783"/>
            <a:chExt cx="446391" cy="447617"/>
          </a:xfrm>
          <a:solidFill>
            <a:srgbClr val="00B050"/>
          </a:solidFill>
        </p:grpSpPr>
        <p:sp>
          <p:nvSpPr>
            <p:cNvPr id="117" name="Google Shape;6948;p88">
              <a:extLst>
                <a:ext uri="{FF2B5EF4-FFF2-40B4-BE49-F238E27FC236}">
                  <a16:creationId xmlns:a16="http://schemas.microsoft.com/office/drawing/2014/main" id="{F3D67B41-3AC2-8187-5B7A-B0BAC9988DF5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" name="Google Shape;6949;p88">
              <a:extLst>
                <a:ext uri="{FF2B5EF4-FFF2-40B4-BE49-F238E27FC236}">
                  <a16:creationId xmlns:a16="http://schemas.microsoft.com/office/drawing/2014/main" id="{CBD6FC3D-5C47-0D31-4ADE-827222FFF6DB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" name="Google Shape;6950;p88">
              <a:extLst>
                <a:ext uri="{FF2B5EF4-FFF2-40B4-BE49-F238E27FC236}">
                  <a16:creationId xmlns:a16="http://schemas.microsoft.com/office/drawing/2014/main" id="{2B2511B2-D2E4-F39B-D700-124CE459F7B4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0" name="Google Shape;6951;p88">
              <a:extLst>
                <a:ext uri="{FF2B5EF4-FFF2-40B4-BE49-F238E27FC236}">
                  <a16:creationId xmlns:a16="http://schemas.microsoft.com/office/drawing/2014/main" id="{63223824-E281-2467-F70E-8D75E26E4324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Google Shape;6952;p88">
              <a:extLst>
                <a:ext uri="{FF2B5EF4-FFF2-40B4-BE49-F238E27FC236}">
                  <a16:creationId xmlns:a16="http://schemas.microsoft.com/office/drawing/2014/main" id="{E339DA4C-5BBB-121E-1987-AC3EDAD8D720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2" name="Google Shape;6953;p88">
              <a:extLst>
                <a:ext uri="{FF2B5EF4-FFF2-40B4-BE49-F238E27FC236}">
                  <a16:creationId xmlns:a16="http://schemas.microsoft.com/office/drawing/2014/main" id="{0C028E18-A27F-9724-4B3D-839DEA48D090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3" name="Google Shape;6954;p88">
              <a:extLst>
                <a:ext uri="{FF2B5EF4-FFF2-40B4-BE49-F238E27FC236}">
                  <a16:creationId xmlns:a16="http://schemas.microsoft.com/office/drawing/2014/main" id="{8A193CE6-0926-75EF-226A-3B67E6DF85BC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4" name="Google Shape;6955;p88">
              <a:extLst>
                <a:ext uri="{FF2B5EF4-FFF2-40B4-BE49-F238E27FC236}">
                  <a16:creationId xmlns:a16="http://schemas.microsoft.com/office/drawing/2014/main" id="{6C687F5C-D695-20B9-3799-DC1BCA45A4DF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" name="Google Shape;6956;p88">
              <a:extLst>
                <a:ext uri="{FF2B5EF4-FFF2-40B4-BE49-F238E27FC236}">
                  <a16:creationId xmlns:a16="http://schemas.microsoft.com/office/drawing/2014/main" id="{55EA0B84-6140-2A7C-581C-A94169AECF0B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6" name="Google Shape;6971;p88">
            <a:extLst>
              <a:ext uri="{FF2B5EF4-FFF2-40B4-BE49-F238E27FC236}">
                <a16:creationId xmlns:a16="http://schemas.microsoft.com/office/drawing/2014/main" id="{1568017B-F1E5-DDF6-B693-B97727368A88}"/>
              </a:ext>
            </a:extLst>
          </p:cNvPr>
          <p:cNvGrpSpPr/>
          <p:nvPr/>
        </p:nvGrpSpPr>
        <p:grpSpPr>
          <a:xfrm>
            <a:off x="9543355" y="3205184"/>
            <a:ext cx="890424" cy="890350"/>
            <a:chOff x="6107753" y="1700217"/>
            <a:chExt cx="445212" cy="445175"/>
          </a:xfrm>
          <a:solidFill>
            <a:srgbClr val="00B050"/>
          </a:solidFill>
        </p:grpSpPr>
        <p:sp>
          <p:nvSpPr>
            <p:cNvPr id="127" name="Google Shape;6972;p88">
              <a:extLst>
                <a:ext uri="{FF2B5EF4-FFF2-40B4-BE49-F238E27FC236}">
                  <a16:creationId xmlns:a16="http://schemas.microsoft.com/office/drawing/2014/main" id="{00CA224A-D902-36D3-2C26-C3B32595A9A3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8" name="Google Shape;6973;p88">
              <a:extLst>
                <a:ext uri="{FF2B5EF4-FFF2-40B4-BE49-F238E27FC236}">
                  <a16:creationId xmlns:a16="http://schemas.microsoft.com/office/drawing/2014/main" id="{4C42481E-7427-AF97-0259-D2FEDC1F98B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9" name="Google Shape;7004;p88">
            <a:extLst>
              <a:ext uri="{FF2B5EF4-FFF2-40B4-BE49-F238E27FC236}">
                <a16:creationId xmlns:a16="http://schemas.microsoft.com/office/drawing/2014/main" id="{4302756E-B21E-4370-A24C-8D211CF42EF5}"/>
              </a:ext>
            </a:extLst>
          </p:cNvPr>
          <p:cNvGrpSpPr/>
          <p:nvPr/>
        </p:nvGrpSpPr>
        <p:grpSpPr>
          <a:xfrm>
            <a:off x="4890923" y="3220654"/>
            <a:ext cx="938540" cy="892198"/>
            <a:chOff x="3781537" y="1707952"/>
            <a:chExt cx="469270" cy="446099"/>
          </a:xfrm>
          <a:solidFill>
            <a:srgbClr val="00B050"/>
          </a:solidFill>
        </p:grpSpPr>
        <p:sp>
          <p:nvSpPr>
            <p:cNvPr id="130" name="Google Shape;7005;p88">
              <a:extLst>
                <a:ext uri="{FF2B5EF4-FFF2-40B4-BE49-F238E27FC236}">
                  <a16:creationId xmlns:a16="http://schemas.microsoft.com/office/drawing/2014/main" id="{6F9D6A01-6889-6C2C-CC71-B628B4EB2181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" name="Google Shape;7006;p88">
              <a:extLst>
                <a:ext uri="{FF2B5EF4-FFF2-40B4-BE49-F238E27FC236}">
                  <a16:creationId xmlns:a16="http://schemas.microsoft.com/office/drawing/2014/main" id="{1CDF24FB-3AD5-43A7-F6BA-C424E676318A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2" name="Google Shape;7018;p88">
            <a:extLst>
              <a:ext uri="{FF2B5EF4-FFF2-40B4-BE49-F238E27FC236}">
                <a16:creationId xmlns:a16="http://schemas.microsoft.com/office/drawing/2014/main" id="{36C95270-22E7-9268-2EA5-C3D3DACF356A}"/>
              </a:ext>
            </a:extLst>
          </p:cNvPr>
          <p:cNvGrpSpPr/>
          <p:nvPr/>
        </p:nvGrpSpPr>
        <p:grpSpPr>
          <a:xfrm>
            <a:off x="10788547" y="3219225"/>
            <a:ext cx="892800" cy="890424"/>
            <a:chOff x="6730349" y="1707239"/>
            <a:chExt cx="446400" cy="445212"/>
          </a:xfrm>
          <a:solidFill>
            <a:srgbClr val="00B050"/>
          </a:solidFill>
        </p:grpSpPr>
        <p:sp>
          <p:nvSpPr>
            <p:cNvPr id="133" name="Google Shape;7019;p88">
              <a:extLst>
                <a:ext uri="{FF2B5EF4-FFF2-40B4-BE49-F238E27FC236}">
                  <a16:creationId xmlns:a16="http://schemas.microsoft.com/office/drawing/2014/main" id="{C351B3FA-42B3-EF99-6B18-4FB0B98CDDDF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4" name="Google Shape;7020;p88">
              <a:extLst>
                <a:ext uri="{FF2B5EF4-FFF2-40B4-BE49-F238E27FC236}">
                  <a16:creationId xmlns:a16="http://schemas.microsoft.com/office/drawing/2014/main" id="{C0F144DE-DF8C-11EE-A2A0-89DD8C9857DD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5" name="Google Shape;5917;p86">
            <a:extLst>
              <a:ext uri="{FF2B5EF4-FFF2-40B4-BE49-F238E27FC236}">
                <a16:creationId xmlns:a16="http://schemas.microsoft.com/office/drawing/2014/main" id="{E400A8EC-1D43-FDFD-982A-7D6FCE1977C3}"/>
              </a:ext>
            </a:extLst>
          </p:cNvPr>
          <p:cNvSpPr/>
          <p:nvPr/>
        </p:nvSpPr>
        <p:spPr>
          <a:xfrm>
            <a:off x="6007405" y="4958948"/>
            <a:ext cx="902072" cy="92634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136" name="Google Shape;5955;p86">
            <a:extLst>
              <a:ext uri="{FF2B5EF4-FFF2-40B4-BE49-F238E27FC236}">
                <a16:creationId xmlns:a16="http://schemas.microsoft.com/office/drawing/2014/main" id="{31910D6F-44A1-993B-A125-720E28F68D38}"/>
              </a:ext>
            </a:extLst>
          </p:cNvPr>
          <p:cNvSpPr/>
          <p:nvPr/>
        </p:nvSpPr>
        <p:spPr>
          <a:xfrm>
            <a:off x="7086600" y="5103731"/>
            <a:ext cx="918002" cy="781536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137" name="Google Shape;5983;p86">
            <a:extLst>
              <a:ext uri="{FF2B5EF4-FFF2-40B4-BE49-F238E27FC236}">
                <a16:creationId xmlns:a16="http://schemas.microsoft.com/office/drawing/2014/main" id="{EB1C2690-CCA1-3213-D67B-E593981CA8B9}"/>
              </a:ext>
            </a:extLst>
          </p:cNvPr>
          <p:cNvGrpSpPr/>
          <p:nvPr/>
        </p:nvGrpSpPr>
        <p:grpSpPr>
          <a:xfrm>
            <a:off x="8381518" y="4983231"/>
            <a:ext cx="922574" cy="924000"/>
            <a:chOff x="5526834" y="2589242"/>
            <a:chExt cx="461287" cy="462000"/>
          </a:xfrm>
          <a:solidFill>
            <a:srgbClr val="00B050"/>
          </a:solidFill>
        </p:grpSpPr>
        <p:sp>
          <p:nvSpPr>
            <p:cNvPr id="138" name="Google Shape;5984;p86">
              <a:extLst>
                <a:ext uri="{FF2B5EF4-FFF2-40B4-BE49-F238E27FC236}">
                  <a16:creationId xmlns:a16="http://schemas.microsoft.com/office/drawing/2014/main" id="{5A0D8168-7E00-4579-80DA-FBEB7ACC1578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9" name="Google Shape;5985;p86">
              <a:extLst>
                <a:ext uri="{FF2B5EF4-FFF2-40B4-BE49-F238E27FC236}">
                  <a16:creationId xmlns:a16="http://schemas.microsoft.com/office/drawing/2014/main" id="{2A5F5ED2-337A-B2AF-8B46-D094C7B356C6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0" name="Google Shape;5986;p86">
            <a:extLst>
              <a:ext uri="{FF2B5EF4-FFF2-40B4-BE49-F238E27FC236}">
                <a16:creationId xmlns:a16="http://schemas.microsoft.com/office/drawing/2014/main" id="{7F4BB929-61EC-528E-DE49-7B9B37ADC0CF}"/>
              </a:ext>
            </a:extLst>
          </p:cNvPr>
          <p:cNvGrpSpPr/>
          <p:nvPr/>
        </p:nvGrpSpPr>
        <p:grpSpPr>
          <a:xfrm>
            <a:off x="12035554" y="4947974"/>
            <a:ext cx="931646" cy="928590"/>
            <a:chOff x="7353851" y="2571612"/>
            <a:chExt cx="465823" cy="464295"/>
          </a:xfrm>
          <a:solidFill>
            <a:srgbClr val="00B050"/>
          </a:solidFill>
        </p:grpSpPr>
        <p:sp>
          <p:nvSpPr>
            <p:cNvPr id="141" name="Google Shape;5987;p86">
              <a:extLst>
                <a:ext uri="{FF2B5EF4-FFF2-40B4-BE49-F238E27FC236}">
                  <a16:creationId xmlns:a16="http://schemas.microsoft.com/office/drawing/2014/main" id="{4EF4AA81-0179-DAEE-7F0E-C8278DCE060C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2" name="Google Shape;5988;p86">
              <a:extLst>
                <a:ext uri="{FF2B5EF4-FFF2-40B4-BE49-F238E27FC236}">
                  <a16:creationId xmlns:a16="http://schemas.microsoft.com/office/drawing/2014/main" id="{D83C82B5-1391-B4D4-426A-C1F8834FE653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3" name="Google Shape;6005;p86">
            <a:extLst>
              <a:ext uri="{FF2B5EF4-FFF2-40B4-BE49-F238E27FC236}">
                <a16:creationId xmlns:a16="http://schemas.microsoft.com/office/drawing/2014/main" id="{A5DFA646-422B-9913-D7DE-7AE1D6CD287A}"/>
              </a:ext>
            </a:extLst>
          </p:cNvPr>
          <p:cNvGrpSpPr/>
          <p:nvPr/>
        </p:nvGrpSpPr>
        <p:grpSpPr>
          <a:xfrm>
            <a:off x="7130545" y="6795335"/>
            <a:ext cx="812572" cy="817800"/>
            <a:chOff x="4901348" y="3495294"/>
            <a:chExt cx="406286" cy="408900"/>
          </a:xfrm>
          <a:solidFill>
            <a:srgbClr val="00B050"/>
          </a:solidFill>
        </p:grpSpPr>
        <p:sp>
          <p:nvSpPr>
            <p:cNvPr id="144" name="Google Shape;6006;p86">
              <a:extLst>
                <a:ext uri="{FF2B5EF4-FFF2-40B4-BE49-F238E27FC236}">
                  <a16:creationId xmlns:a16="http://schemas.microsoft.com/office/drawing/2014/main" id="{18F1B109-682F-1A55-B62E-6DB0F6161ABF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5" name="Google Shape;6007;p86">
              <a:extLst>
                <a:ext uri="{FF2B5EF4-FFF2-40B4-BE49-F238E27FC236}">
                  <a16:creationId xmlns:a16="http://schemas.microsoft.com/office/drawing/2014/main" id="{78282F00-58FC-594E-30D7-919515459164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6" name="Google Shape;6020;p86">
            <a:extLst>
              <a:ext uri="{FF2B5EF4-FFF2-40B4-BE49-F238E27FC236}">
                <a16:creationId xmlns:a16="http://schemas.microsoft.com/office/drawing/2014/main" id="{25C907EE-9883-FBBA-C620-4002B298B356}"/>
              </a:ext>
            </a:extLst>
          </p:cNvPr>
          <p:cNvGrpSpPr/>
          <p:nvPr/>
        </p:nvGrpSpPr>
        <p:grpSpPr>
          <a:xfrm>
            <a:off x="9624479" y="4970777"/>
            <a:ext cx="545840" cy="924000"/>
            <a:chOff x="6148315" y="2583015"/>
            <a:chExt cx="272920" cy="462000"/>
          </a:xfrm>
          <a:solidFill>
            <a:srgbClr val="00B050"/>
          </a:solidFill>
        </p:grpSpPr>
        <p:sp>
          <p:nvSpPr>
            <p:cNvPr id="147" name="Google Shape;6021;p86">
              <a:extLst>
                <a:ext uri="{FF2B5EF4-FFF2-40B4-BE49-F238E27FC236}">
                  <a16:creationId xmlns:a16="http://schemas.microsoft.com/office/drawing/2014/main" id="{4C9CB024-70F5-5888-9484-806DB12C0B9F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8" name="Google Shape;6022;p86">
              <a:extLst>
                <a:ext uri="{FF2B5EF4-FFF2-40B4-BE49-F238E27FC236}">
                  <a16:creationId xmlns:a16="http://schemas.microsoft.com/office/drawing/2014/main" id="{54FE1649-57D4-8808-302D-5FC389F15398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9" name="Google Shape;6038;p86">
            <a:extLst>
              <a:ext uri="{FF2B5EF4-FFF2-40B4-BE49-F238E27FC236}">
                <a16:creationId xmlns:a16="http://schemas.microsoft.com/office/drawing/2014/main" id="{4CF5FA59-31B4-A7A9-072B-B0223EB574AB}"/>
              </a:ext>
            </a:extLst>
          </p:cNvPr>
          <p:cNvGrpSpPr/>
          <p:nvPr/>
        </p:nvGrpSpPr>
        <p:grpSpPr>
          <a:xfrm>
            <a:off x="4919965" y="5013753"/>
            <a:ext cx="908876" cy="925172"/>
            <a:chOff x="3796058" y="2604503"/>
            <a:chExt cx="454438" cy="462586"/>
          </a:xfrm>
          <a:solidFill>
            <a:srgbClr val="00B050"/>
          </a:solidFill>
        </p:grpSpPr>
        <p:sp>
          <p:nvSpPr>
            <p:cNvPr id="150" name="Google Shape;6039;p86">
              <a:extLst>
                <a:ext uri="{FF2B5EF4-FFF2-40B4-BE49-F238E27FC236}">
                  <a16:creationId xmlns:a16="http://schemas.microsoft.com/office/drawing/2014/main" id="{56CF601A-1C86-5738-9AF9-D05A71A8A5C7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1" name="Google Shape;6040;p86">
              <a:extLst>
                <a:ext uri="{FF2B5EF4-FFF2-40B4-BE49-F238E27FC236}">
                  <a16:creationId xmlns:a16="http://schemas.microsoft.com/office/drawing/2014/main" id="{DDA4A4F5-D206-31A6-91F4-AC0816DCE079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2" name="Google Shape;6041;p86">
              <a:extLst>
                <a:ext uri="{FF2B5EF4-FFF2-40B4-BE49-F238E27FC236}">
                  <a16:creationId xmlns:a16="http://schemas.microsoft.com/office/drawing/2014/main" id="{036AB41C-ED97-DF89-9732-2133A5F91230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3" name="Google Shape;6048;p86">
            <a:extLst>
              <a:ext uri="{FF2B5EF4-FFF2-40B4-BE49-F238E27FC236}">
                <a16:creationId xmlns:a16="http://schemas.microsoft.com/office/drawing/2014/main" id="{2533BA09-CE34-E2C3-FEEC-2A526765FCB2}"/>
              </a:ext>
            </a:extLst>
          </p:cNvPr>
          <p:cNvGrpSpPr/>
          <p:nvPr/>
        </p:nvGrpSpPr>
        <p:grpSpPr>
          <a:xfrm>
            <a:off x="10738422" y="4957299"/>
            <a:ext cx="913446" cy="928608"/>
            <a:chOff x="6705286" y="2576276"/>
            <a:chExt cx="456723" cy="464304"/>
          </a:xfrm>
          <a:solidFill>
            <a:srgbClr val="00B050"/>
          </a:solidFill>
        </p:grpSpPr>
        <p:sp>
          <p:nvSpPr>
            <p:cNvPr id="154" name="Google Shape;6049;p86">
              <a:extLst>
                <a:ext uri="{FF2B5EF4-FFF2-40B4-BE49-F238E27FC236}">
                  <a16:creationId xmlns:a16="http://schemas.microsoft.com/office/drawing/2014/main" id="{2D85D697-570E-843B-372F-85B8EC8B1DA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5" name="Google Shape;6050;p86">
              <a:extLst>
                <a:ext uri="{FF2B5EF4-FFF2-40B4-BE49-F238E27FC236}">
                  <a16:creationId xmlns:a16="http://schemas.microsoft.com/office/drawing/2014/main" id="{612FFD41-3142-11D5-50D8-F080844FBB81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6" name="Google Shape;6051;p86">
              <a:extLst>
                <a:ext uri="{FF2B5EF4-FFF2-40B4-BE49-F238E27FC236}">
                  <a16:creationId xmlns:a16="http://schemas.microsoft.com/office/drawing/2014/main" id="{B1BD2DA7-028E-4233-4E77-0D44B581CE12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7" name="Google Shape;5717;p85">
            <a:extLst>
              <a:ext uri="{FF2B5EF4-FFF2-40B4-BE49-F238E27FC236}">
                <a16:creationId xmlns:a16="http://schemas.microsoft.com/office/drawing/2014/main" id="{E143D448-57A2-3537-8CF8-3991026E4E20}"/>
              </a:ext>
            </a:extLst>
          </p:cNvPr>
          <p:cNvGrpSpPr/>
          <p:nvPr/>
        </p:nvGrpSpPr>
        <p:grpSpPr>
          <a:xfrm>
            <a:off x="8463522" y="6851843"/>
            <a:ext cx="984754" cy="775868"/>
            <a:chOff x="5567836" y="3523548"/>
            <a:chExt cx="492377" cy="387934"/>
          </a:xfrm>
          <a:solidFill>
            <a:srgbClr val="00B050"/>
          </a:solidFill>
        </p:grpSpPr>
        <p:sp>
          <p:nvSpPr>
            <p:cNvPr id="158" name="Google Shape;5718;p85">
              <a:extLst>
                <a:ext uri="{FF2B5EF4-FFF2-40B4-BE49-F238E27FC236}">
                  <a16:creationId xmlns:a16="http://schemas.microsoft.com/office/drawing/2014/main" id="{9AD5F2FC-B4CE-0E72-4E7E-66DBE3E49A6D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9" name="Google Shape;5719;p85">
              <a:extLst>
                <a:ext uri="{FF2B5EF4-FFF2-40B4-BE49-F238E27FC236}">
                  <a16:creationId xmlns:a16="http://schemas.microsoft.com/office/drawing/2014/main" id="{5D8C2C23-C53A-22A8-F638-20A2E077EB05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0" name="Google Shape;5720;p85">
              <a:extLst>
                <a:ext uri="{FF2B5EF4-FFF2-40B4-BE49-F238E27FC236}">
                  <a16:creationId xmlns:a16="http://schemas.microsoft.com/office/drawing/2014/main" id="{238B982E-776D-5819-DC1B-374D4CC3F907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1" name="Google Shape;5721;p85">
              <a:extLst>
                <a:ext uri="{FF2B5EF4-FFF2-40B4-BE49-F238E27FC236}">
                  <a16:creationId xmlns:a16="http://schemas.microsoft.com/office/drawing/2014/main" id="{16F7BFF0-DD7B-9F19-A98C-B0CA7983F241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2" name="Google Shape;5722;p85">
              <a:extLst>
                <a:ext uri="{FF2B5EF4-FFF2-40B4-BE49-F238E27FC236}">
                  <a16:creationId xmlns:a16="http://schemas.microsoft.com/office/drawing/2014/main" id="{04FDB655-1313-31A4-C2A1-D77D7A6DDF99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3" name="Google Shape;5723;p85">
            <a:extLst>
              <a:ext uri="{FF2B5EF4-FFF2-40B4-BE49-F238E27FC236}">
                <a16:creationId xmlns:a16="http://schemas.microsoft.com/office/drawing/2014/main" id="{933CB1A4-9783-B9AF-2612-0503DD9D5B7F}"/>
              </a:ext>
            </a:extLst>
          </p:cNvPr>
          <p:cNvGrpSpPr/>
          <p:nvPr/>
        </p:nvGrpSpPr>
        <p:grpSpPr>
          <a:xfrm>
            <a:off x="3483751" y="4996438"/>
            <a:ext cx="1112916" cy="914746"/>
            <a:chOff x="3077952" y="2595844"/>
            <a:chExt cx="556458" cy="457373"/>
          </a:xfrm>
          <a:solidFill>
            <a:srgbClr val="00B050"/>
          </a:solidFill>
        </p:grpSpPr>
        <p:sp>
          <p:nvSpPr>
            <p:cNvPr id="164" name="Google Shape;5724;p85">
              <a:extLst>
                <a:ext uri="{FF2B5EF4-FFF2-40B4-BE49-F238E27FC236}">
                  <a16:creationId xmlns:a16="http://schemas.microsoft.com/office/drawing/2014/main" id="{DDEF7231-DDBE-9EE2-2401-BC479A6C1079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5" name="Google Shape;5725;p85">
              <a:extLst>
                <a:ext uri="{FF2B5EF4-FFF2-40B4-BE49-F238E27FC236}">
                  <a16:creationId xmlns:a16="http://schemas.microsoft.com/office/drawing/2014/main" id="{07502871-DEFD-757D-7CC2-FBEB4F86B6EB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6" name="Google Shape;5726;p85">
              <a:extLst>
                <a:ext uri="{FF2B5EF4-FFF2-40B4-BE49-F238E27FC236}">
                  <a16:creationId xmlns:a16="http://schemas.microsoft.com/office/drawing/2014/main" id="{CF3D2497-0F08-78BC-B36F-DB22BE02BBFE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7" name="Google Shape;5727;p85">
              <a:extLst>
                <a:ext uri="{FF2B5EF4-FFF2-40B4-BE49-F238E27FC236}">
                  <a16:creationId xmlns:a16="http://schemas.microsoft.com/office/drawing/2014/main" id="{220BBD28-072F-7858-7962-37344856DBBB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8" name="Google Shape;5728;p85">
              <a:extLst>
                <a:ext uri="{FF2B5EF4-FFF2-40B4-BE49-F238E27FC236}">
                  <a16:creationId xmlns:a16="http://schemas.microsoft.com/office/drawing/2014/main" id="{E6ECF75E-D5E2-4E96-AE20-44F2FA3A4AF1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9" name="Google Shape;5729;p85">
              <a:extLst>
                <a:ext uri="{FF2B5EF4-FFF2-40B4-BE49-F238E27FC236}">
                  <a16:creationId xmlns:a16="http://schemas.microsoft.com/office/drawing/2014/main" id="{DE2097CB-E931-7287-B82A-212A23D0EC40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0" name="Text Placeholder 1">
            <a:extLst>
              <a:ext uri="{FF2B5EF4-FFF2-40B4-BE49-F238E27FC236}">
                <a16:creationId xmlns:a16="http://schemas.microsoft.com/office/drawing/2014/main" id="{B403B718-4877-A2AF-941A-BF895CD6E843}"/>
              </a:ext>
            </a:extLst>
          </p:cNvPr>
          <p:cNvSpPr txBox="1">
            <a:spLocks/>
          </p:cNvSpPr>
          <p:nvPr/>
        </p:nvSpPr>
        <p:spPr>
          <a:xfrm>
            <a:off x="1750503" y="322135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5327838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grpSp>
        <p:nvGrpSpPr>
          <p:cNvPr id="43" name="Group 5">
            <a:extLst>
              <a:ext uri="{FF2B5EF4-FFF2-40B4-BE49-F238E27FC236}">
                <a16:creationId xmlns:a16="http://schemas.microsoft.com/office/drawing/2014/main" id="{13F3153B-5809-D8CF-2E07-494F84B9037C}"/>
              </a:ext>
            </a:extLst>
          </p:cNvPr>
          <p:cNvGrpSpPr/>
          <p:nvPr/>
        </p:nvGrpSpPr>
        <p:grpSpPr>
          <a:xfrm>
            <a:off x="-9525" y="9842950"/>
            <a:ext cx="11186286" cy="453573"/>
            <a:chOff x="0" y="0"/>
            <a:chExt cx="14915048" cy="604764"/>
          </a:xfrm>
        </p:grpSpPr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F32D88B5-F8C0-DA19-65E7-E5367BA31F9F}"/>
                </a:ext>
              </a:extLst>
            </p:cNvPr>
            <p:cNvSpPr/>
            <p:nvPr/>
          </p:nvSpPr>
          <p:spPr>
            <a:xfrm>
              <a:off x="12700" y="12700"/>
              <a:ext cx="14889607" cy="579374"/>
            </a:xfrm>
            <a:custGeom>
              <a:avLst/>
              <a:gdLst/>
              <a:ahLst/>
              <a:cxnLst/>
              <a:rect l="l" t="t" r="r" b="b"/>
              <a:pathLst>
                <a:path w="14889607" h="579374">
                  <a:moveTo>
                    <a:pt x="0" y="0"/>
                  </a:moveTo>
                  <a:lnTo>
                    <a:pt x="14889607" y="0"/>
                  </a:lnTo>
                  <a:lnTo>
                    <a:pt x="14889607" y="579374"/>
                  </a:lnTo>
                  <a:lnTo>
                    <a:pt x="0" y="579374"/>
                  </a:lnTo>
                  <a:close/>
                </a:path>
              </a:pathLst>
            </a:custGeom>
            <a:solidFill>
              <a:srgbClr val="B9600C"/>
            </a:solidFill>
          </p:spPr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02427F23-4679-D794-C218-BC5DC1A0F879}"/>
                </a:ext>
              </a:extLst>
            </p:cNvPr>
            <p:cNvSpPr/>
            <p:nvPr/>
          </p:nvSpPr>
          <p:spPr>
            <a:xfrm>
              <a:off x="0" y="0"/>
              <a:ext cx="14915007" cy="604774"/>
            </a:xfrm>
            <a:custGeom>
              <a:avLst/>
              <a:gdLst/>
              <a:ahLst/>
              <a:cxnLst/>
              <a:rect l="l" t="t" r="r" b="b"/>
              <a:pathLst>
                <a:path w="14915007" h="604774">
                  <a:moveTo>
                    <a:pt x="12700" y="0"/>
                  </a:moveTo>
                  <a:lnTo>
                    <a:pt x="14902307" y="0"/>
                  </a:lnTo>
                  <a:cubicBezTo>
                    <a:pt x="14909293" y="0"/>
                    <a:pt x="14915007" y="5715"/>
                    <a:pt x="14915007" y="12700"/>
                  </a:cubicBezTo>
                  <a:lnTo>
                    <a:pt x="14915007" y="592074"/>
                  </a:lnTo>
                  <a:cubicBezTo>
                    <a:pt x="14915007" y="599059"/>
                    <a:pt x="14909293" y="604774"/>
                    <a:pt x="14902307" y="604774"/>
                  </a:cubicBezTo>
                  <a:lnTo>
                    <a:pt x="12700" y="604774"/>
                  </a:lnTo>
                  <a:cubicBezTo>
                    <a:pt x="5715" y="604774"/>
                    <a:pt x="0" y="599059"/>
                    <a:pt x="0" y="592074"/>
                  </a:cubicBezTo>
                  <a:lnTo>
                    <a:pt x="0" y="12700"/>
                  </a:lnTo>
                  <a:cubicBezTo>
                    <a:pt x="0" y="5715"/>
                    <a:pt x="5715" y="0"/>
                    <a:pt x="12700" y="0"/>
                  </a:cubicBezTo>
                  <a:moveTo>
                    <a:pt x="12700" y="25400"/>
                  </a:moveTo>
                  <a:lnTo>
                    <a:pt x="12700" y="12700"/>
                  </a:lnTo>
                  <a:lnTo>
                    <a:pt x="25400" y="12700"/>
                  </a:lnTo>
                  <a:lnTo>
                    <a:pt x="25400" y="592074"/>
                  </a:lnTo>
                  <a:lnTo>
                    <a:pt x="12700" y="592074"/>
                  </a:lnTo>
                  <a:lnTo>
                    <a:pt x="12700" y="579374"/>
                  </a:lnTo>
                  <a:lnTo>
                    <a:pt x="14902307" y="579374"/>
                  </a:lnTo>
                  <a:lnTo>
                    <a:pt x="14902307" y="592074"/>
                  </a:lnTo>
                  <a:lnTo>
                    <a:pt x="14889607" y="592074"/>
                  </a:lnTo>
                  <a:lnTo>
                    <a:pt x="14889607" y="12700"/>
                  </a:lnTo>
                  <a:lnTo>
                    <a:pt x="14902307" y="12700"/>
                  </a:lnTo>
                  <a:lnTo>
                    <a:pt x="14902307" y="25400"/>
                  </a:lnTo>
                  <a:lnTo>
                    <a:pt x="12700" y="25400"/>
                  </a:lnTo>
                  <a:close/>
                </a:path>
              </a:pathLst>
            </a:custGeom>
            <a:solidFill>
              <a:srgbClr val="B68F69"/>
            </a:solidFill>
          </p:spPr>
        </p:sp>
      </p:grpSp>
      <p:sp>
        <p:nvSpPr>
          <p:cNvPr id="46" name="Freeform 4">
            <a:extLst>
              <a:ext uri="{FF2B5EF4-FFF2-40B4-BE49-F238E27FC236}">
                <a16:creationId xmlns:a16="http://schemas.microsoft.com/office/drawing/2014/main" id="{C791BDDF-E1B2-54AF-ABBB-15070F5C7245}"/>
              </a:ext>
            </a:extLst>
          </p:cNvPr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7" name="Freeform 19">
            <a:extLst>
              <a:ext uri="{FF2B5EF4-FFF2-40B4-BE49-F238E27FC236}">
                <a16:creationId xmlns:a16="http://schemas.microsoft.com/office/drawing/2014/main" id="{A6DC283F-2646-EFB7-31E0-510FA8F289E2}"/>
              </a:ext>
            </a:extLst>
          </p:cNvPr>
          <p:cNvSpPr/>
          <p:nvPr/>
        </p:nvSpPr>
        <p:spPr>
          <a:xfrm>
            <a:off x="152400" y="1638300"/>
            <a:ext cx="1534636" cy="1083990"/>
          </a:xfrm>
          <a:custGeom>
            <a:avLst/>
            <a:gdLst/>
            <a:ahLst/>
            <a:cxnLst/>
            <a:rect l="l" t="t" r="r" b="b"/>
            <a:pathLst>
              <a:path w="1534636" h="1083990">
                <a:moveTo>
                  <a:pt x="0" y="0"/>
                </a:moveTo>
                <a:lnTo>
                  <a:pt x="1534636" y="0"/>
                </a:lnTo>
                <a:lnTo>
                  <a:pt x="1534636" y="1083991"/>
                </a:lnTo>
                <a:lnTo>
                  <a:pt x="0" y="10839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Google Shape;1197;p70">
            <a:extLst>
              <a:ext uri="{FF2B5EF4-FFF2-40B4-BE49-F238E27FC236}">
                <a16:creationId xmlns:a16="http://schemas.microsoft.com/office/drawing/2014/main" id="{4E02A126-C6F0-A9A8-AE4F-AFA494FDEA24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5" name="Google Shape;1198;p70">
            <a:extLst>
              <a:ext uri="{FF2B5EF4-FFF2-40B4-BE49-F238E27FC236}">
                <a16:creationId xmlns:a16="http://schemas.microsoft.com/office/drawing/2014/main" id="{EACEAD7D-8FF6-6A17-CFE7-6C91C201C7A2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6" name="Google Shape;1199;p70">
              <a:extLst>
                <a:ext uri="{FF2B5EF4-FFF2-40B4-BE49-F238E27FC236}">
                  <a16:creationId xmlns:a16="http://schemas.microsoft.com/office/drawing/2014/main" id="{A7565F45-FAF1-8293-3F6A-D07197594A24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Google Shape;1200;p70">
              <a:extLst>
                <a:ext uri="{FF2B5EF4-FFF2-40B4-BE49-F238E27FC236}">
                  <a16:creationId xmlns:a16="http://schemas.microsoft.com/office/drawing/2014/main" id="{808F72AC-B5D9-3F74-5341-DF5D41E15D42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oogle Shape;1201;p70">
            <a:extLst>
              <a:ext uri="{FF2B5EF4-FFF2-40B4-BE49-F238E27FC236}">
                <a16:creationId xmlns:a16="http://schemas.microsoft.com/office/drawing/2014/main" id="{8B4B5C6E-66DA-50E2-8A25-EE7E63A42D2B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9" name="Google Shape;1202;p70">
              <a:extLst>
                <a:ext uri="{FF2B5EF4-FFF2-40B4-BE49-F238E27FC236}">
                  <a16:creationId xmlns:a16="http://schemas.microsoft.com/office/drawing/2014/main" id="{ACB974F2-E62F-9B0E-F988-C44F87A28BE9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Google Shape;1203;p70">
              <a:extLst>
                <a:ext uri="{FF2B5EF4-FFF2-40B4-BE49-F238E27FC236}">
                  <a16:creationId xmlns:a16="http://schemas.microsoft.com/office/drawing/2014/main" id="{12075248-91B5-B7A5-5A8D-9953C1F4FD91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Google Shape;1204;p70">
              <a:extLst>
                <a:ext uri="{FF2B5EF4-FFF2-40B4-BE49-F238E27FC236}">
                  <a16:creationId xmlns:a16="http://schemas.microsoft.com/office/drawing/2014/main" id="{C76A8912-96B9-E847-1D09-28BDD4DE4A8C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Google Shape;1205;p70">
              <a:extLst>
                <a:ext uri="{FF2B5EF4-FFF2-40B4-BE49-F238E27FC236}">
                  <a16:creationId xmlns:a16="http://schemas.microsoft.com/office/drawing/2014/main" id="{68B6B45B-5874-51D8-F2CD-EE4CA06ED8BA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oogle Shape;1206;p70">
            <a:extLst>
              <a:ext uri="{FF2B5EF4-FFF2-40B4-BE49-F238E27FC236}">
                <a16:creationId xmlns:a16="http://schemas.microsoft.com/office/drawing/2014/main" id="{919128EE-53AE-4D1E-9AE0-88C943BFA02C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4" name="Google Shape;1207;p70">
              <a:extLst>
                <a:ext uri="{FF2B5EF4-FFF2-40B4-BE49-F238E27FC236}">
                  <a16:creationId xmlns:a16="http://schemas.microsoft.com/office/drawing/2014/main" id="{F1A90C5D-3ADA-F0D9-DBDE-AAB8C3CF19E7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Google Shape;1208;p70">
              <a:extLst>
                <a:ext uri="{FF2B5EF4-FFF2-40B4-BE49-F238E27FC236}">
                  <a16:creationId xmlns:a16="http://schemas.microsoft.com/office/drawing/2014/main" id="{9E31E1EC-368D-98C2-BC3C-2C771A3718A9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oogle Shape;1209;p70">
            <a:extLst>
              <a:ext uri="{FF2B5EF4-FFF2-40B4-BE49-F238E27FC236}">
                <a16:creationId xmlns:a16="http://schemas.microsoft.com/office/drawing/2014/main" id="{3AD36C77-F1CE-57DD-1AF2-A09881F450E6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17" name="Google Shape;1210;p70">
              <a:extLst>
                <a:ext uri="{FF2B5EF4-FFF2-40B4-BE49-F238E27FC236}">
                  <a16:creationId xmlns:a16="http://schemas.microsoft.com/office/drawing/2014/main" id="{FCCE6C2B-D63E-B7FB-45E9-446033DD9A08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Google Shape;1211;p70">
              <a:extLst>
                <a:ext uri="{FF2B5EF4-FFF2-40B4-BE49-F238E27FC236}">
                  <a16:creationId xmlns:a16="http://schemas.microsoft.com/office/drawing/2014/main" id="{30F0F0B8-B2E5-C76C-7605-E8C04FEECA3F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Google Shape;1212;p70">
              <a:extLst>
                <a:ext uri="{FF2B5EF4-FFF2-40B4-BE49-F238E27FC236}">
                  <a16:creationId xmlns:a16="http://schemas.microsoft.com/office/drawing/2014/main" id="{F17EC662-B254-52D1-2C41-20DEF9A29E77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oogle Shape;1213;p70">
            <a:extLst>
              <a:ext uri="{FF2B5EF4-FFF2-40B4-BE49-F238E27FC236}">
                <a16:creationId xmlns:a16="http://schemas.microsoft.com/office/drawing/2014/main" id="{CC8A98AE-297B-65DB-ED2B-2F16EAFEC9BE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21" name="Google Shape;1214;p70">
              <a:extLst>
                <a:ext uri="{FF2B5EF4-FFF2-40B4-BE49-F238E27FC236}">
                  <a16:creationId xmlns:a16="http://schemas.microsoft.com/office/drawing/2014/main" id="{511F60AE-FCF1-52DF-A751-E99260BE207B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Google Shape;1215;p70">
              <a:extLst>
                <a:ext uri="{FF2B5EF4-FFF2-40B4-BE49-F238E27FC236}">
                  <a16:creationId xmlns:a16="http://schemas.microsoft.com/office/drawing/2014/main" id="{D9D19CF9-9219-5846-2768-94F881956184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oogle Shape;1216;p70">
            <a:extLst>
              <a:ext uri="{FF2B5EF4-FFF2-40B4-BE49-F238E27FC236}">
                <a16:creationId xmlns:a16="http://schemas.microsoft.com/office/drawing/2014/main" id="{9AB42DD2-71D6-3F7F-7739-826597C6F6FD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24" name="Google Shape;1217;p70">
              <a:extLst>
                <a:ext uri="{FF2B5EF4-FFF2-40B4-BE49-F238E27FC236}">
                  <a16:creationId xmlns:a16="http://schemas.microsoft.com/office/drawing/2014/main" id="{BAC6268C-753E-C6FE-1810-1004FB48D079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Google Shape;1218;p70">
              <a:extLst>
                <a:ext uri="{FF2B5EF4-FFF2-40B4-BE49-F238E27FC236}">
                  <a16:creationId xmlns:a16="http://schemas.microsoft.com/office/drawing/2014/main" id="{E486D6C1-F6C5-123F-E214-437549340A61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Google Shape;1219;p70">
              <a:extLst>
                <a:ext uri="{FF2B5EF4-FFF2-40B4-BE49-F238E27FC236}">
                  <a16:creationId xmlns:a16="http://schemas.microsoft.com/office/drawing/2014/main" id="{24148A51-F3C7-8146-89C0-80B12242D870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Google Shape;1220;p70">
              <a:extLst>
                <a:ext uri="{FF2B5EF4-FFF2-40B4-BE49-F238E27FC236}">
                  <a16:creationId xmlns:a16="http://schemas.microsoft.com/office/drawing/2014/main" id="{A93B3556-5AE1-EB1D-3152-00F0BB8B43E6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oogle Shape;1221;p70">
            <a:extLst>
              <a:ext uri="{FF2B5EF4-FFF2-40B4-BE49-F238E27FC236}">
                <a16:creationId xmlns:a16="http://schemas.microsoft.com/office/drawing/2014/main" id="{6EA62E4B-6113-172F-8639-152E1EB94CE6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29" name="Google Shape;1222;p70">
              <a:extLst>
                <a:ext uri="{FF2B5EF4-FFF2-40B4-BE49-F238E27FC236}">
                  <a16:creationId xmlns:a16="http://schemas.microsoft.com/office/drawing/2014/main" id="{7C68CBCA-BBB4-DC55-8EEC-D50BB6E80E20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Google Shape;1223;p70">
              <a:extLst>
                <a:ext uri="{FF2B5EF4-FFF2-40B4-BE49-F238E27FC236}">
                  <a16:creationId xmlns:a16="http://schemas.microsoft.com/office/drawing/2014/main" id="{5AB01E4A-D19F-18FB-12A6-F9D54ECE52DD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Google Shape;1224;p70">
              <a:extLst>
                <a:ext uri="{FF2B5EF4-FFF2-40B4-BE49-F238E27FC236}">
                  <a16:creationId xmlns:a16="http://schemas.microsoft.com/office/drawing/2014/main" id="{28BF7849-D28A-8BE0-EAFB-F0B9AE6E6D9E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Google Shape;1225;p70">
              <a:extLst>
                <a:ext uri="{FF2B5EF4-FFF2-40B4-BE49-F238E27FC236}">
                  <a16:creationId xmlns:a16="http://schemas.microsoft.com/office/drawing/2014/main" id="{AA9B395B-2779-D29C-33DB-0817285A7D9D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oogle Shape;1226;p70">
            <a:extLst>
              <a:ext uri="{FF2B5EF4-FFF2-40B4-BE49-F238E27FC236}">
                <a16:creationId xmlns:a16="http://schemas.microsoft.com/office/drawing/2014/main" id="{CE3F47AF-689C-0964-E2A0-26E2853E695D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34" name="Google Shape;1227;p70">
              <a:extLst>
                <a:ext uri="{FF2B5EF4-FFF2-40B4-BE49-F238E27FC236}">
                  <a16:creationId xmlns:a16="http://schemas.microsoft.com/office/drawing/2014/main" id="{D75DB623-266A-4BBE-F63D-19D6C53CCC01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Google Shape;1228;p70">
              <a:extLst>
                <a:ext uri="{FF2B5EF4-FFF2-40B4-BE49-F238E27FC236}">
                  <a16:creationId xmlns:a16="http://schemas.microsoft.com/office/drawing/2014/main" id="{9F0F7848-1E5C-E4D5-CC11-AD4E5F9AC925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Google Shape;1229;p70">
              <a:extLst>
                <a:ext uri="{FF2B5EF4-FFF2-40B4-BE49-F238E27FC236}">
                  <a16:creationId xmlns:a16="http://schemas.microsoft.com/office/drawing/2014/main" id="{503A3D30-B82C-9834-06C6-4AA881025C19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Google Shape;1230;p70">
              <a:extLst>
                <a:ext uri="{FF2B5EF4-FFF2-40B4-BE49-F238E27FC236}">
                  <a16:creationId xmlns:a16="http://schemas.microsoft.com/office/drawing/2014/main" id="{476499E6-297E-AEC0-DEEA-9DE8024DD403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Google Shape;1231;p70">
              <a:extLst>
                <a:ext uri="{FF2B5EF4-FFF2-40B4-BE49-F238E27FC236}">
                  <a16:creationId xmlns:a16="http://schemas.microsoft.com/office/drawing/2014/main" id="{7633F130-CF20-5840-428E-80D66F36A7FB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oogle Shape;1232;p70">
            <a:extLst>
              <a:ext uri="{FF2B5EF4-FFF2-40B4-BE49-F238E27FC236}">
                <a16:creationId xmlns:a16="http://schemas.microsoft.com/office/drawing/2014/main" id="{043355A2-0538-26DC-325E-22E8B4586B99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40" name="Google Shape;1233;p70">
              <a:extLst>
                <a:ext uri="{FF2B5EF4-FFF2-40B4-BE49-F238E27FC236}">
                  <a16:creationId xmlns:a16="http://schemas.microsoft.com/office/drawing/2014/main" id="{F6CE28E7-0938-31FF-4B2B-0E02BFC8A9E7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Google Shape;1234;p70">
              <a:extLst>
                <a:ext uri="{FF2B5EF4-FFF2-40B4-BE49-F238E27FC236}">
                  <a16:creationId xmlns:a16="http://schemas.microsoft.com/office/drawing/2014/main" id="{CB882C54-06A4-6D21-44E8-A9241A6BABEB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Google Shape;1235;p70">
              <a:extLst>
                <a:ext uri="{FF2B5EF4-FFF2-40B4-BE49-F238E27FC236}">
                  <a16:creationId xmlns:a16="http://schemas.microsoft.com/office/drawing/2014/main" id="{818C6BD8-58EA-A3A9-FD47-BE0B9F293133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8" name="Google Shape;1236;p70">
              <a:extLst>
                <a:ext uri="{FF2B5EF4-FFF2-40B4-BE49-F238E27FC236}">
                  <a16:creationId xmlns:a16="http://schemas.microsoft.com/office/drawing/2014/main" id="{453D6C6A-5919-521A-3825-A990F13702DE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Google Shape;1237;p70">
            <a:extLst>
              <a:ext uri="{FF2B5EF4-FFF2-40B4-BE49-F238E27FC236}">
                <a16:creationId xmlns:a16="http://schemas.microsoft.com/office/drawing/2014/main" id="{2E574161-B4A6-7541-5C29-508AAFE82494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50" name="Google Shape;1238;p70">
              <a:extLst>
                <a:ext uri="{FF2B5EF4-FFF2-40B4-BE49-F238E27FC236}">
                  <a16:creationId xmlns:a16="http://schemas.microsoft.com/office/drawing/2014/main" id="{1C4E3FBD-0A4C-5BFC-E814-1CA4774A3F5B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Google Shape;1239;p70">
              <a:extLst>
                <a:ext uri="{FF2B5EF4-FFF2-40B4-BE49-F238E27FC236}">
                  <a16:creationId xmlns:a16="http://schemas.microsoft.com/office/drawing/2014/main" id="{490DE6E9-D815-4759-5F67-AECE847A9E8C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" name="Google Shape;1240;p70">
              <a:extLst>
                <a:ext uri="{FF2B5EF4-FFF2-40B4-BE49-F238E27FC236}">
                  <a16:creationId xmlns:a16="http://schemas.microsoft.com/office/drawing/2014/main" id="{A9AEE1AE-6F91-6A39-1654-DC145CB3BBFD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3" name="Google Shape;1241;p70">
            <a:extLst>
              <a:ext uri="{FF2B5EF4-FFF2-40B4-BE49-F238E27FC236}">
                <a16:creationId xmlns:a16="http://schemas.microsoft.com/office/drawing/2014/main" id="{94B656A0-4A73-20A1-2C93-DDEE3E77A52A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54" name="Google Shape;1242;p70">
              <a:extLst>
                <a:ext uri="{FF2B5EF4-FFF2-40B4-BE49-F238E27FC236}">
                  <a16:creationId xmlns:a16="http://schemas.microsoft.com/office/drawing/2014/main" id="{9FC5331A-5651-CE15-64B3-E2F0D064E363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" name="Google Shape;1243;p70">
              <a:extLst>
                <a:ext uri="{FF2B5EF4-FFF2-40B4-BE49-F238E27FC236}">
                  <a16:creationId xmlns:a16="http://schemas.microsoft.com/office/drawing/2014/main" id="{0B88C362-8F5E-C021-5FCD-55F2CE4427D8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6" name="Google Shape;1244;p70">
              <a:extLst>
                <a:ext uri="{FF2B5EF4-FFF2-40B4-BE49-F238E27FC236}">
                  <a16:creationId xmlns:a16="http://schemas.microsoft.com/office/drawing/2014/main" id="{8118B078-E918-9E18-7271-4C92A14F8B52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7" name="Google Shape;1245;p70">
              <a:extLst>
                <a:ext uri="{FF2B5EF4-FFF2-40B4-BE49-F238E27FC236}">
                  <a16:creationId xmlns:a16="http://schemas.microsoft.com/office/drawing/2014/main" id="{12FB8CEF-FE3B-B203-0039-D2ED9BB52420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8" name="Google Shape;1246;p70">
              <a:extLst>
                <a:ext uri="{FF2B5EF4-FFF2-40B4-BE49-F238E27FC236}">
                  <a16:creationId xmlns:a16="http://schemas.microsoft.com/office/drawing/2014/main" id="{DF7BD8F7-9984-1FC3-B20E-DD27C5D8EC37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9" name="Google Shape;1247;p70">
              <a:extLst>
                <a:ext uri="{FF2B5EF4-FFF2-40B4-BE49-F238E27FC236}">
                  <a16:creationId xmlns:a16="http://schemas.microsoft.com/office/drawing/2014/main" id="{4AA102B6-89AE-886F-FCF0-37B4FD31A444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oogle Shape;1248;p70">
            <a:extLst>
              <a:ext uri="{FF2B5EF4-FFF2-40B4-BE49-F238E27FC236}">
                <a16:creationId xmlns:a16="http://schemas.microsoft.com/office/drawing/2014/main" id="{348D4BE9-E7E3-F7D9-9D37-AE6F4216B9DD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61" name="Google Shape;1249;p70">
              <a:extLst>
                <a:ext uri="{FF2B5EF4-FFF2-40B4-BE49-F238E27FC236}">
                  <a16:creationId xmlns:a16="http://schemas.microsoft.com/office/drawing/2014/main" id="{6A95B116-7F07-4C7E-4839-B3FC60469A7B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2" name="Google Shape;1250;p70">
              <a:extLst>
                <a:ext uri="{FF2B5EF4-FFF2-40B4-BE49-F238E27FC236}">
                  <a16:creationId xmlns:a16="http://schemas.microsoft.com/office/drawing/2014/main" id="{7BF7E9E2-E448-2A2D-66A8-C4D9948260BF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3" name="Google Shape;1251;p70">
              <a:extLst>
                <a:ext uri="{FF2B5EF4-FFF2-40B4-BE49-F238E27FC236}">
                  <a16:creationId xmlns:a16="http://schemas.microsoft.com/office/drawing/2014/main" id="{12E2F62F-CE26-B487-172E-E145FB25D73C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" name="Google Shape;1252;p70">
              <a:extLst>
                <a:ext uri="{FF2B5EF4-FFF2-40B4-BE49-F238E27FC236}">
                  <a16:creationId xmlns:a16="http://schemas.microsoft.com/office/drawing/2014/main" id="{749CA6F9-23A6-1CE0-3EDC-C8442D3F31B8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" name="Google Shape;1253;p70">
              <a:extLst>
                <a:ext uri="{FF2B5EF4-FFF2-40B4-BE49-F238E27FC236}">
                  <a16:creationId xmlns:a16="http://schemas.microsoft.com/office/drawing/2014/main" id="{E570E976-10E6-9421-F43D-68A0DCE945BD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6" name="Google Shape;1254;p70">
              <a:extLst>
                <a:ext uri="{FF2B5EF4-FFF2-40B4-BE49-F238E27FC236}">
                  <a16:creationId xmlns:a16="http://schemas.microsoft.com/office/drawing/2014/main" id="{4AF0322C-7FFE-8951-5935-F6680494D8ED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7" name="Google Shape;1255;p70">
              <a:extLst>
                <a:ext uri="{FF2B5EF4-FFF2-40B4-BE49-F238E27FC236}">
                  <a16:creationId xmlns:a16="http://schemas.microsoft.com/office/drawing/2014/main" id="{0BE7C48B-BE36-6963-1F7B-B156368AA41B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8" name="Google Shape;1256;p70">
            <a:extLst>
              <a:ext uri="{FF2B5EF4-FFF2-40B4-BE49-F238E27FC236}">
                <a16:creationId xmlns:a16="http://schemas.microsoft.com/office/drawing/2014/main" id="{F21130E0-80FB-79A8-4197-16F32A06B378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69" name="Google Shape;1257;p70">
              <a:extLst>
                <a:ext uri="{FF2B5EF4-FFF2-40B4-BE49-F238E27FC236}">
                  <a16:creationId xmlns:a16="http://schemas.microsoft.com/office/drawing/2014/main" id="{5A68ECC4-221E-9538-1757-6827D7FF06A5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0" name="Google Shape;1258;p70">
              <a:extLst>
                <a:ext uri="{FF2B5EF4-FFF2-40B4-BE49-F238E27FC236}">
                  <a16:creationId xmlns:a16="http://schemas.microsoft.com/office/drawing/2014/main" id="{DE01D9DD-D657-3AB5-CEAF-B46FE81B82E5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1" name="Google Shape;1259;p70">
              <a:extLst>
                <a:ext uri="{FF2B5EF4-FFF2-40B4-BE49-F238E27FC236}">
                  <a16:creationId xmlns:a16="http://schemas.microsoft.com/office/drawing/2014/main" id="{650B3A4E-0BF3-A6C3-FC39-5710446AE84F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2" name="Google Shape;1260;p70">
              <a:extLst>
                <a:ext uri="{FF2B5EF4-FFF2-40B4-BE49-F238E27FC236}">
                  <a16:creationId xmlns:a16="http://schemas.microsoft.com/office/drawing/2014/main" id="{370DADD1-C7FE-C961-8F0A-903ED82319D6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3" name="Google Shape;1261;p70">
            <a:extLst>
              <a:ext uri="{FF2B5EF4-FFF2-40B4-BE49-F238E27FC236}">
                <a16:creationId xmlns:a16="http://schemas.microsoft.com/office/drawing/2014/main" id="{00974252-913C-53FB-D11C-C883221E25A4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74" name="Google Shape;1262;p70">
              <a:extLst>
                <a:ext uri="{FF2B5EF4-FFF2-40B4-BE49-F238E27FC236}">
                  <a16:creationId xmlns:a16="http://schemas.microsoft.com/office/drawing/2014/main" id="{91D832EE-4698-D645-478D-45A17C4E2E27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5" name="Google Shape;1263;p70">
              <a:extLst>
                <a:ext uri="{FF2B5EF4-FFF2-40B4-BE49-F238E27FC236}">
                  <a16:creationId xmlns:a16="http://schemas.microsoft.com/office/drawing/2014/main" id="{CAF50A07-019C-B5D1-6055-A235C530CC3F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6" name="Google Shape;1264;p70">
              <a:extLst>
                <a:ext uri="{FF2B5EF4-FFF2-40B4-BE49-F238E27FC236}">
                  <a16:creationId xmlns:a16="http://schemas.microsoft.com/office/drawing/2014/main" id="{B93160DC-836F-327E-1A4B-FFA64ABDDCB5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7" name="Google Shape;1265;p70">
            <a:extLst>
              <a:ext uri="{FF2B5EF4-FFF2-40B4-BE49-F238E27FC236}">
                <a16:creationId xmlns:a16="http://schemas.microsoft.com/office/drawing/2014/main" id="{5786DEE9-A562-CDAF-0808-2A1802F7FD7D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78" name="Google Shape;1266;p70">
              <a:extLst>
                <a:ext uri="{FF2B5EF4-FFF2-40B4-BE49-F238E27FC236}">
                  <a16:creationId xmlns:a16="http://schemas.microsoft.com/office/drawing/2014/main" id="{9A9E4EA9-DC82-E32C-4718-24EDF40817FB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9" name="Google Shape;1267;p70">
              <a:extLst>
                <a:ext uri="{FF2B5EF4-FFF2-40B4-BE49-F238E27FC236}">
                  <a16:creationId xmlns:a16="http://schemas.microsoft.com/office/drawing/2014/main" id="{7F70AEF1-7F82-EB4E-E61F-8BF6942B76EB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" name="Google Shape;1268;p70">
              <a:extLst>
                <a:ext uri="{FF2B5EF4-FFF2-40B4-BE49-F238E27FC236}">
                  <a16:creationId xmlns:a16="http://schemas.microsoft.com/office/drawing/2014/main" id="{5BE317C5-0120-8F15-B7FD-8239F5912E24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1" name="Google Shape;1269;p70">
            <a:extLst>
              <a:ext uri="{FF2B5EF4-FFF2-40B4-BE49-F238E27FC236}">
                <a16:creationId xmlns:a16="http://schemas.microsoft.com/office/drawing/2014/main" id="{0A982BFB-FB2B-2A71-20DE-21B4B80C94A5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82" name="Google Shape;1270;p70">
              <a:extLst>
                <a:ext uri="{FF2B5EF4-FFF2-40B4-BE49-F238E27FC236}">
                  <a16:creationId xmlns:a16="http://schemas.microsoft.com/office/drawing/2014/main" id="{9E421404-2D5B-7586-326E-EB0290BBA2CF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3" name="Google Shape;1271;p70">
              <a:extLst>
                <a:ext uri="{FF2B5EF4-FFF2-40B4-BE49-F238E27FC236}">
                  <a16:creationId xmlns:a16="http://schemas.microsoft.com/office/drawing/2014/main" id="{3339A923-9C08-1600-ABAB-26F72FEFF9BC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4" name="Google Shape;1272;p70">
            <a:extLst>
              <a:ext uri="{FF2B5EF4-FFF2-40B4-BE49-F238E27FC236}">
                <a16:creationId xmlns:a16="http://schemas.microsoft.com/office/drawing/2014/main" id="{12CB5832-7763-E5B9-5B08-7EA69F8696F1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85" name="Google Shape;1273;p70">
            <a:extLst>
              <a:ext uri="{FF2B5EF4-FFF2-40B4-BE49-F238E27FC236}">
                <a16:creationId xmlns:a16="http://schemas.microsoft.com/office/drawing/2014/main" id="{AC29F252-C438-9D14-1589-59985C0671C7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86" name="Google Shape;1274;p70">
              <a:extLst>
                <a:ext uri="{FF2B5EF4-FFF2-40B4-BE49-F238E27FC236}">
                  <a16:creationId xmlns:a16="http://schemas.microsoft.com/office/drawing/2014/main" id="{8907279B-3DDD-D972-BD0E-801D3E924322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7" name="Google Shape;1275;p70">
              <a:extLst>
                <a:ext uri="{FF2B5EF4-FFF2-40B4-BE49-F238E27FC236}">
                  <a16:creationId xmlns:a16="http://schemas.microsoft.com/office/drawing/2014/main" id="{00F2913E-25CE-5490-0ADE-C14ED334BD99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8" name="Google Shape;1276;p70">
              <a:extLst>
                <a:ext uri="{FF2B5EF4-FFF2-40B4-BE49-F238E27FC236}">
                  <a16:creationId xmlns:a16="http://schemas.microsoft.com/office/drawing/2014/main" id="{73396BF4-A016-A235-1F5C-9DA7A694A94A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9" name="Google Shape;1277;p70">
              <a:extLst>
                <a:ext uri="{FF2B5EF4-FFF2-40B4-BE49-F238E27FC236}">
                  <a16:creationId xmlns:a16="http://schemas.microsoft.com/office/drawing/2014/main" id="{9BCEF1F1-FD37-1CA4-CCD8-14FB9C6FE4EE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0" name="Google Shape;1278;p70">
            <a:extLst>
              <a:ext uri="{FF2B5EF4-FFF2-40B4-BE49-F238E27FC236}">
                <a16:creationId xmlns:a16="http://schemas.microsoft.com/office/drawing/2014/main" id="{9361A2C5-3EB7-D8DF-D712-DC0B8B7311CE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91" name="Google Shape;1279;p70">
              <a:extLst>
                <a:ext uri="{FF2B5EF4-FFF2-40B4-BE49-F238E27FC236}">
                  <a16:creationId xmlns:a16="http://schemas.microsoft.com/office/drawing/2014/main" id="{7F0AFE73-8EDE-5656-FA47-2C67A260FDDF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2" name="Google Shape;1280;p70">
              <a:extLst>
                <a:ext uri="{FF2B5EF4-FFF2-40B4-BE49-F238E27FC236}">
                  <a16:creationId xmlns:a16="http://schemas.microsoft.com/office/drawing/2014/main" id="{B9004523-4DCD-3B7D-B14C-9D16E3FCA66C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3" name="Google Shape;1281;p70">
            <a:extLst>
              <a:ext uri="{FF2B5EF4-FFF2-40B4-BE49-F238E27FC236}">
                <a16:creationId xmlns:a16="http://schemas.microsoft.com/office/drawing/2014/main" id="{9C765200-770B-08A8-F239-1D0F1EDC2C60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94" name="Google Shape;1282;p70">
              <a:extLst>
                <a:ext uri="{FF2B5EF4-FFF2-40B4-BE49-F238E27FC236}">
                  <a16:creationId xmlns:a16="http://schemas.microsoft.com/office/drawing/2014/main" id="{643ABE48-9D92-2258-1229-22C93338FA26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5" name="Google Shape;1283;p70">
              <a:extLst>
                <a:ext uri="{FF2B5EF4-FFF2-40B4-BE49-F238E27FC236}">
                  <a16:creationId xmlns:a16="http://schemas.microsoft.com/office/drawing/2014/main" id="{DC4CC412-24F7-BA69-B4C2-47B1E422A9E5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6" name="Google Shape;1284;p70" descr="Timeline background shape">
            <a:extLst>
              <a:ext uri="{FF2B5EF4-FFF2-40B4-BE49-F238E27FC236}">
                <a16:creationId xmlns:a16="http://schemas.microsoft.com/office/drawing/2014/main" id="{51A37944-A546-FF69-3619-B8A092374603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97" name="Google Shape;1285;p70">
            <a:extLst>
              <a:ext uri="{FF2B5EF4-FFF2-40B4-BE49-F238E27FC236}">
                <a16:creationId xmlns:a16="http://schemas.microsoft.com/office/drawing/2014/main" id="{3FE5DEE4-8425-517A-240B-9C1CA003E608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98" name="Google Shape;1286;p70">
              <a:extLst>
                <a:ext uri="{FF2B5EF4-FFF2-40B4-BE49-F238E27FC236}">
                  <a16:creationId xmlns:a16="http://schemas.microsoft.com/office/drawing/2014/main" id="{C6E36C10-E782-813B-71B1-407311E1D7AC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9" name="Google Shape;1287;p70">
              <a:extLst>
                <a:ext uri="{FF2B5EF4-FFF2-40B4-BE49-F238E27FC236}">
                  <a16:creationId xmlns:a16="http://schemas.microsoft.com/office/drawing/2014/main" id="{93929BC0-7341-87C0-FF8E-3F28150B12E7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0" name="Google Shape;1288;p70">
            <a:extLst>
              <a:ext uri="{FF2B5EF4-FFF2-40B4-BE49-F238E27FC236}">
                <a16:creationId xmlns:a16="http://schemas.microsoft.com/office/drawing/2014/main" id="{26803AD8-0E75-08B7-2B8F-64F7E9A60CAD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101" name="Google Shape;1289;p70">
              <a:extLst>
                <a:ext uri="{FF2B5EF4-FFF2-40B4-BE49-F238E27FC236}">
                  <a16:creationId xmlns:a16="http://schemas.microsoft.com/office/drawing/2014/main" id="{A031865D-2CE2-B76B-B5EA-CF472135E441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2" name="Google Shape;1290;p70">
              <a:extLst>
                <a:ext uri="{FF2B5EF4-FFF2-40B4-BE49-F238E27FC236}">
                  <a16:creationId xmlns:a16="http://schemas.microsoft.com/office/drawing/2014/main" id="{E98B22B8-D065-8873-7329-4F0C2EB222B2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3" name="Google Shape;1291;p70">
            <a:extLst>
              <a:ext uri="{FF2B5EF4-FFF2-40B4-BE49-F238E27FC236}">
                <a16:creationId xmlns:a16="http://schemas.microsoft.com/office/drawing/2014/main" id="{193B0C6C-9F3A-A0D9-2323-878F2E19EB54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104" name="Google Shape;1292;p70">
              <a:extLst>
                <a:ext uri="{FF2B5EF4-FFF2-40B4-BE49-F238E27FC236}">
                  <a16:creationId xmlns:a16="http://schemas.microsoft.com/office/drawing/2014/main" id="{47E7DC88-04F5-1BDA-3180-A1F8E0007CA8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5" name="Google Shape;1293;p70">
              <a:extLst>
                <a:ext uri="{FF2B5EF4-FFF2-40B4-BE49-F238E27FC236}">
                  <a16:creationId xmlns:a16="http://schemas.microsoft.com/office/drawing/2014/main" id="{DD0DE230-494E-26FD-D793-7D18BA5E4CBC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6" name="Google Shape;1294;p70">
            <a:extLst>
              <a:ext uri="{FF2B5EF4-FFF2-40B4-BE49-F238E27FC236}">
                <a16:creationId xmlns:a16="http://schemas.microsoft.com/office/drawing/2014/main" id="{4DCBB520-E275-BC26-FF74-69C7924597B8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07" name="Google Shape;1295;p70">
              <a:extLst>
                <a:ext uri="{FF2B5EF4-FFF2-40B4-BE49-F238E27FC236}">
                  <a16:creationId xmlns:a16="http://schemas.microsoft.com/office/drawing/2014/main" id="{5E358574-F5B5-E342-691C-AC5E2BECB2BF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8" name="Google Shape;1296;p70">
              <a:extLst>
                <a:ext uri="{FF2B5EF4-FFF2-40B4-BE49-F238E27FC236}">
                  <a16:creationId xmlns:a16="http://schemas.microsoft.com/office/drawing/2014/main" id="{1497D87F-0941-0C5A-63C5-273CE26EDF44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9" name="Google Shape;1297;p70">
              <a:extLst>
                <a:ext uri="{FF2B5EF4-FFF2-40B4-BE49-F238E27FC236}">
                  <a16:creationId xmlns:a16="http://schemas.microsoft.com/office/drawing/2014/main" id="{D2C399B7-C89A-66E1-04D2-88FE9E865308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0" name="Google Shape;1298;p70">
              <a:extLst>
                <a:ext uri="{FF2B5EF4-FFF2-40B4-BE49-F238E27FC236}">
                  <a16:creationId xmlns:a16="http://schemas.microsoft.com/office/drawing/2014/main" id="{DFD4BCD8-8B55-9A9D-3834-B5B5413A3F6D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1" name="Google Shape;1299;p70">
              <a:extLst>
                <a:ext uri="{FF2B5EF4-FFF2-40B4-BE49-F238E27FC236}">
                  <a16:creationId xmlns:a16="http://schemas.microsoft.com/office/drawing/2014/main" id="{7266762D-E847-96A6-1341-1B46A6617010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2" name="Google Shape;1300;p70">
              <a:extLst>
                <a:ext uri="{FF2B5EF4-FFF2-40B4-BE49-F238E27FC236}">
                  <a16:creationId xmlns:a16="http://schemas.microsoft.com/office/drawing/2014/main" id="{4C4710F8-23E7-328D-9414-C1A38D43937E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3" name="Google Shape;1301;p70">
              <a:extLst>
                <a:ext uri="{FF2B5EF4-FFF2-40B4-BE49-F238E27FC236}">
                  <a16:creationId xmlns:a16="http://schemas.microsoft.com/office/drawing/2014/main" id="{5F6FD4CE-B9A9-A927-5396-84954F89C653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4" name="Google Shape;1302;p70">
              <a:extLst>
                <a:ext uri="{FF2B5EF4-FFF2-40B4-BE49-F238E27FC236}">
                  <a16:creationId xmlns:a16="http://schemas.microsoft.com/office/drawing/2014/main" id="{0DE2D45A-5046-D6BA-6E57-7036E9D04235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5" name="Google Shape;1303;p70">
            <a:extLst>
              <a:ext uri="{FF2B5EF4-FFF2-40B4-BE49-F238E27FC236}">
                <a16:creationId xmlns:a16="http://schemas.microsoft.com/office/drawing/2014/main" id="{E2D93C9E-02E4-0968-1A4D-33BED70F3B75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16" name="Google Shape;1304;p70">
              <a:extLst>
                <a:ext uri="{FF2B5EF4-FFF2-40B4-BE49-F238E27FC236}">
                  <a16:creationId xmlns:a16="http://schemas.microsoft.com/office/drawing/2014/main" id="{05478A5C-B27A-55E7-6FC4-56A34BD23601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" name="Google Shape;1305;p70">
              <a:extLst>
                <a:ext uri="{FF2B5EF4-FFF2-40B4-BE49-F238E27FC236}">
                  <a16:creationId xmlns:a16="http://schemas.microsoft.com/office/drawing/2014/main" id="{598A9324-4328-BF3C-DE1A-19F49FAF5E45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" name="Google Shape;1306;p70">
              <a:extLst>
                <a:ext uri="{FF2B5EF4-FFF2-40B4-BE49-F238E27FC236}">
                  <a16:creationId xmlns:a16="http://schemas.microsoft.com/office/drawing/2014/main" id="{930AD87A-D105-EF36-F74B-02B37F92DD5D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" name="Google Shape;1307;p70">
              <a:extLst>
                <a:ext uri="{FF2B5EF4-FFF2-40B4-BE49-F238E27FC236}">
                  <a16:creationId xmlns:a16="http://schemas.microsoft.com/office/drawing/2014/main" id="{750FC959-BA80-B9F6-B56D-EA819DA3C80B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0" name="Google Shape;1308;p70">
              <a:extLst>
                <a:ext uri="{FF2B5EF4-FFF2-40B4-BE49-F238E27FC236}">
                  <a16:creationId xmlns:a16="http://schemas.microsoft.com/office/drawing/2014/main" id="{F5D77A7D-6186-AA0C-0A2A-CF4A40C149D7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Google Shape;1309;p70">
              <a:extLst>
                <a:ext uri="{FF2B5EF4-FFF2-40B4-BE49-F238E27FC236}">
                  <a16:creationId xmlns:a16="http://schemas.microsoft.com/office/drawing/2014/main" id="{5FAAAB3A-C468-ECC4-CE02-D73CE82F01AF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2" name="Google Shape;1310;p70">
              <a:extLst>
                <a:ext uri="{FF2B5EF4-FFF2-40B4-BE49-F238E27FC236}">
                  <a16:creationId xmlns:a16="http://schemas.microsoft.com/office/drawing/2014/main" id="{FD4C413E-C5C6-666C-26C6-EED399B4107A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3" name="Google Shape;1311;p70">
              <a:extLst>
                <a:ext uri="{FF2B5EF4-FFF2-40B4-BE49-F238E27FC236}">
                  <a16:creationId xmlns:a16="http://schemas.microsoft.com/office/drawing/2014/main" id="{4B9148A6-1B6D-5E76-228A-35E7558F0E51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4" name="Google Shape;1312;p70">
              <a:extLst>
                <a:ext uri="{FF2B5EF4-FFF2-40B4-BE49-F238E27FC236}">
                  <a16:creationId xmlns:a16="http://schemas.microsoft.com/office/drawing/2014/main" id="{729F1CCC-C557-9C6F-D0E0-44ACE85AE362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" name="Google Shape;1313;p70">
              <a:extLst>
                <a:ext uri="{FF2B5EF4-FFF2-40B4-BE49-F238E27FC236}">
                  <a16:creationId xmlns:a16="http://schemas.microsoft.com/office/drawing/2014/main" id="{38C19788-69F8-EC35-167F-179B9F7F640A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6" name="Google Shape;1314;p70">
              <a:extLst>
                <a:ext uri="{FF2B5EF4-FFF2-40B4-BE49-F238E27FC236}">
                  <a16:creationId xmlns:a16="http://schemas.microsoft.com/office/drawing/2014/main" id="{B7759645-7985-3D18-BCB2-01BBB6A9F5E2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7" name="Google Shape;1315;p70">
              <a:extLst>
                <a:ext uri="{FF2B5EF4-FFF2-40B4-BE49-F238E27FC236}">
                  <a16:creationId xmlns:a16="http://schemas.microsoft.com/office/drawing/2014/main" id="{DB61F9C9-9312-8351-F368-0311CA6A6853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8" name="Google Shape;1316;p70">
              <a:extLst>
                <a:ext uri="{FF2B5EF4-FFF2-40B4-BE49-F238E27FC236}">
                  <a16:creationId xmlns:a16="http://schemas.microsoft.com/office/drawing/2014/main" id="{C2D16720-80F5-66BA-B3A7-B0467C0E4D66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Google Shape;1317;p70">
              <a:extLst>
                <a:ext uri="{FF2B5EF4-FFF2-40B4-BE49-F238E27FC236}">
                  <a16:creationId xmlns:a16="http://schemas.microsoft.com/office/drawing/2014/main" id="{48FB21EB-4430-8C80-3EC9-CC57E941EB40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Google Shape;1318;p70">
              <a:extLst>
                <a:ext uri="{FF2B5EF4-FFF2-40B4-BE49-F238E27FC236}">
                  <a16:creationId xmlns:a16="http://schemas.microsoft.com/office/drawing/2014/main" id="{BF204180-8C29-E7B7-92FC-906A767062F6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" name="Google Shape;1319;p70">
              <a:extLst>
                <a:ext uri="{FF2B5EF4-FFF2-40B4-BE49-F238E27FC236}">
                  <a16:creationId xmlns:a16="http://schemas.microsoft.com/office/drawing/2014/main" id="{4871C815-0AC1-CE39-8752-28788401A62A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2" name="Google Shape;1320;p70">
              <a:extLst>
                <a:ext uri="{FF2B5EF4-FFF2-40B4-BE49-F238E27FC236}">
                  <a16:creationId xmlns:a16="http://schemas.microsoft.com/office/drawing/2014/main" id="{8FC1C53A-0F7C-B3D5-4A28-B7EE743E11E9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3" name="Google Shape;1321;p70">
              <a:extLst>
                <a:ext uri="{FF2B5EF4-FFF2-40B4-BE49-F238E27FC236}">
                  <a16:creationId xmlns:a16="http://schemas.microsoft.com/office/drawing/2014/main" id="{8EC1DA33-AFAF-9FC2-6016-7F2BBAAF152D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4" name="Google Shape;1322;p70">
              <a:extLst>
                <a:ext uri="{FF2B5EF4-FFF2-40B4-BE49-F238E27FC236}">
                  <a16:creationId xmlns:a16="http://schemas.microsoft.com/office/drawing/2014/main" id="{7CB711F0-73C4-C81B-9C77-74E0FA8F0F1C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" name="Google Shape;1323;p70">
              <a:extLst>
                <a:ext uri="{FF2B5EF4-FFF2-40B4-BE49-F238E27FC236}">
                  <a16:creationId xmlns:a16="http://schemas.microsoft.com/office/drawing/2014/main" id="{A8ECD691-124B-CC36-21C4-FB54C57676B2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6" name="Google Shape;1324;p70">
              <a:extLst>
                <a:ext uri="{FF2B5EF4-FFF2-40B4-BE49-F238E27FC236}">
                  <a16:creationId xmlns:a16="http://schemas.microsoft.com/office/drawing/2014/main" id="{78156396-F0F5-3A92-BD48-9E60756B3A29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7" name="Google Shape;1325;p70">
            <a:extLst>
              <a:ext uri="{FF2B5EF4-FFF2-40B4-BE49-F238E27FC236}">
                <a16:creationId xmlns:a16="http://schemas.microsoft.com/office/drawing/2014/main" id="{7387570F-D0D7-8C39-E501-30D4A035BF77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8" name="Google Shape;1326;p70">
              <a:extLst>
                <a:ext uri="{FF2B5EF4-FFF2-40B4-BE49-F238E27FC236}">
                  <a16:creationId xmlns:a16="http://schemas.microsoft.com/office/drawing/2014/main" id="{B47392FD-FE34-4A40-E433-D9F83E9FF848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9" name="Google Shape;1327;p70">
              <a:extLst>
                <a:ext uri="{FF2B5EF4-FFF2-40B4-BE49-F238E27FC236}">
                  <a16:creationId xmlns:a16="http://schemas.microsoft.com/office/drawing/2014/main" id="{52E77ED5-D1FD-FE70-092B-E4EBE4043A0F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0" name="Google Shape;1328;p70">
              <a:extLst>
                <a:ext uri="{FF2B5EF4-FFF2-40B4-BE49-F238E27FC236}">
                  <a16:creationId xmlns:a16="http://schemas.microsoft.com/office/drawing/2014/main" id="{34752554-F48E-20A7-66D5-3B4B69E1A861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1" name="Google Shape;1329;p70">
              <a:extLst>
                <a:ext uri="{FF2B5EF4-FFF2-40B4-BE49-F238E27FC236}">
                  <a16:creationId xmlns:a16="http://schemas.microsoft.com/office/drawing/2014/main" id="{B50AA9AB-58CC-3A64-F32F-49A5E522B145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2" name="Google Shape;1330;p70">
            <a:extLst>
              <a:ext uri="{FF2B5EF4-FFF2-40B4-BE49-F238E27FC236}">
                <a16:creationId xmlns:a16="http://schemas.microsoft.com/office/drawing/2014/main" id="{3D3FB995-8077-3503-5DB6-B76A430DC206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43" name="Google Shape;1331;p70">
              <a:extLst>
                <a:ext uri="{FF2B5EF4-FFF2-40B4-BE49-F238E27FC236}">
                  <a16:creationId xmlns:a16="http://schemas.microsoft.com/office/drawing/2014/main" id="{8B2C617A-26A5-0217-B14A-0D43D194F591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4" name="Google Shape;1332;p70">
              <a:extLst>
                <a:ext uri="{FF2B5EF4-FFF2-40B4-BE49-F238E27FC236}">
                  <a16:creationId xmlns:a16="http://schemas.microsoft.com/office/drawing/2014/main" id="{845ADF68-93F3-3501-C807-6F08976E57FC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5" name="Google Shape;1333;p70">
              <a:extLst>
                <a:ext uri="{FF2B5EF4-FFF2-40B4-BE49-F238E27FC236}">
                  <a16:creationId xmlns:a16="http://schemas.microsoft.com/office/drawing/2014/main" id="{E27B04E1-91BC-E2AA-16D0-425982073D9D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6" name="Google Shape;1334;p70">
              <a:extLst>
                <a:ext uri="{FF2B5EF4-FFF2-40B4-BE49-F238E27FC236}">
                  <a16:creationId xmlns:a16="http://schemas.microsoft.com/office/drawing/2014/main" id="{6FBFC360-4335-BBE7-6F68-36B7DB7DD6F7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7" name="Google Shape;1335;p70">
              <a:extLst>
                <a:ext uri="{FF2B5EF4-FFF2-40B4-BE49-F238E27FC236}">
                  <a16:creationId xmlns:a16="http://schemas.microsoft.com/office/drawing/2014/main" id="{915AA4AD-4637-FD72-7844-0C5441204A0C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8" name="Google Shape;1336;p70">
              <a:extLst>
                <a:ext uri="{FF2B5EF4-FFF2-40B4-BE49-F238E27FC236}">
                  <a16:creationId xmlns:a16="http://schemas.microsoft.com/office/drawing/2014/main" id="{77C17DBC-66C6-1B2E-EF6C-B046086E85FD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9" name="Google Shape;1337;p70">
              <a:extLst>
                <a:ext uri="{FF2B5EF4-FFF2-40B4-BE49-F238E27FC236}">
                  <a16:creationId xmlns:a16="http://schemas.microsoft.com/office/drawing/2014/main" id="{EADD948F-CF39-8BC1-28D3-64CE1B58B812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0" name="Google Shape;1338;p70">
              <a:extLst>
                <a:ext uri="{FF2B5EF4-FFF2-40B4-BE49-F238E27FC236}">
                  <a16:creationId xmlns:a16="http://schemas.microsoft.com/office/drawing/2014/main" id="{273FBA80-B531-4860-063D-24CF320A50BB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1" name="Google Shape;1339;p70">
              <a:extLst>
                <a:ext uri="{FF2B5EF4-FFF2-40B4-BE49-F238E27FC236}">
                  <a16:creationId xmlns:a16="http://schemas.microsoft.com/office/drawing/2014/main" id="{11B85425-1010-2431-2DC5-9B0E79ECB437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2" name="Google Shape;1340;p70">
              <a:extLst>
                <a:ext uri="{FF2B5EF4-FFF2-40B4-BE49-F238E27FC236}">
                  <a16:creationId xmlns:a16="http://schemas.microsoft.com/office/drawing/2014/main" id="{97036F59-1272-4BCE-CF8A-AA70C4EB0682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3" name="Google Shape;1341;p70">
              <a:extLst>
                <a:ext uri="{FF2B5EF4-FFF2-40B4-BE49-F238E27FC236}">
                  <a16:creationId xmlns:a16="http://schemas.microsoft.com/office/drawing/2014/main" id="{E4AEFFE0-720E-9B70-8D81-EBD52EC7FBE2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4" name="Google Shape;1342;p70">
              <a:extLst>
                <a:ext uri="{FF2B5EF4-FFF2-40B4-BE49-F238E27FC236}">
                  <a16:creationId xmlns:a16="http://schemas.microsoft.com/office/drawing/2014/main" id="{DEC760C1-5326-708C-DC5F-4858B986A793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5" name="Google Shape;1343;p70">
            <a:extLst>
              <a:ext uri="{FF2B5EF4-FFF2-40B4-BE49-F238E27FC236}">
                <a16:creationId xmlns:a16="http://schemas.microsoft.com/office/drawing/2014/main" id="{EB2BF5EC-D553-0F11-E752-10B7EF339F10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56" name="Google Shape;1344;p70">
              <a:extLst>
                <a:ext uri="{FF2B5EF4-FFF2-40B4-BE49-F238E27FC236}">
                  <a16:creationId xmlns:a16="http://schemas.microsoft.com/office/drawing/2014/main" id="{881DC2A0-C748-FBAF-EBCC-2C36EF7291F9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7" name="Google Shape;1345;p70">
              <a:extLst>
                <a:ext uri="{FF2B5EF4-FFF2-40B4-BE49-F238E27FC236}">
                  <a16:creationId xmlns:a16="http://schemas.microsoft.com/office/drawing/2014/main" id="{3B8BAABC-A731-F745-1925-E81D83E3F1C5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8" name="Google Shape;1346;p70">
            <a:extLst>
              <a:ext uri="{FF2B5EF4-FFF2-40B4-BE49-F238E27FC236}">
                <a16:creationId xmlns:a16="http://schemas.microsoft.com/office/drawing/2014/main" id="{5CC09550-4F60-0B07-A308-2D857B3C24FE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59" name="Google Shape;1347;p70">
              <a:extLst>
                <a:ext uri="{FF2B5EF4-FFF2-40B4-BE49-F238E27FC236}">
                  <a16:creationId xmlns:a16="http://schemas.microsoft.com/office/drawing/2014/main" id="{AD319769-DE83-09FD-6D5C-A87208FBB423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0" name="Google Shape;1348;p70">
              <a:extLst>
                <a:ext uri="{FF2B5EF4-FFF2-40B4-BE49-F238E27FC236}">
                  <a16:creationId xmlns:a16="http://schemas.microsoft.com/office/drawing/2014/main" id="{A074DEAA-CCD0-A487-8A29-7BA608571405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1" name="Google Shape;1349;p70">
              <a:extLst>
                <a:ext uri="{FF2B5EF4-FFF2-40B4-BE49-F238E27FC236}">
                  <a16:creationId xmlns:a16="http://schemas.microsoft.com/office/drawing/2014/main" id="{E29D3DC2-2717-4304-B97C-384CF23226A1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2" name="Google Shape;1350;p70">
            <a:extLst>
              <a:ext uri="{FF2B5EF4-FFF2-40B4-BE49-F238E27FC236}">
                <a16:creationId xmlns:a16="http://schemas.microsoft.com/office/drawing/2014/main" id="{521BEB3C-2027-1C51-C4A9-D0690256444A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163" name="Google Shape;1351;p70">
            <a:extLst>
              <a:ext uri="{FF2B5EF4-FFF2-40B4-BE49-F238E27FC236}">
                <a16:creationId xmlns:a16="http://schemas.microsoft.com/office/drawing/2014/main" id="{C849031C-30F9-1EC1-D4F3-3FA3332A7C95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164" name="Google Shape;1352;p70">
            <a:extLst>
              <a:ext uri="{FF2B5EF4-FFF2-40B4-BE49-F238E27FC236}">
                <a16:creationId xmlns:a16="http://schemas.microsoft.com/office/drawing/2014/main" id="{0C0E9751-AA46-D536-D7FB-1C18D7D02B18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165" name="Google Shape;1353;p70">
            <a:extLst>
              <a:ext uri="{FF2B5EF4-FFF2-40B4-BE49-F238E27FC236}">
                <a16:creationId xmlns:a16="http://schemas.microsoft.com/office/drawing/2014/main" id="{D07B09F9-5B5F-0F74-959F-D8390D477BDF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166" name="Google Shape;1354;p70">
            <a:extLst>
              <a:ext uri="{FF2B5EF4-FFF2-40B4-BE49-F238E27FC236}">
                <a16:creationId xmlns:a16="http://schemas.microsoft.com/office/drawing/2014/main" id="{D49DF4CB-84AF-868C-BDC5-17E8FDEB55B2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67" name="Google Shape;1355;p70">
              <a:extLst>
                <a:ext uri="{FF2B5EF4-FFF2-40B4-BE49-F238E27FC236}">
                  <a16:creationId xmlns:a16="http://schemas.microsoft.com/office/drawing/2014/main" id="{4AFF7A29-CAAE-D05F-5225-220C37925341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8" name="Google Shape;1356;p70">
              <a:extLst>
                <a:ext uri="{FF2B5EF4-FFF2-40B4-BE49-F238E27FC236}">
                  <a16:creationId xmlns:a16="http://schemas.microsoft.com/office/drawing/2014/main" id="{B1C6FE9A-4C0E-8BCF-7BF5-C873B25E9E1F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9" name="Google Shape;1357;p70">
            <a:extLst>
              <a:ext uri="{FF2B5EF4-FFF2-40B4-BE49-F238E27FC236}">
                <a16:creationId xmlns:a16="http://schemas.microsoft.com/office/drawing/2014/main" id="{CFB129FC-01EC-DBDB-E875-5C2DA18D2E50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70" name="Google Shape;1358;p70">
              <a:extLst>
                <a:ext uri="{FF2B5EF4-FFF2-40B4-BE49-F238E27FC236}">
                  <a16:creationId xmlns:a16="http://schemas.microsoft.com/office/drawing/2014/main" id="{9F92F610-A034-57AE-9A92-A6704045CA7E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1" name="Google Shape;1359;p70">
              <a:extLst>
                <a:ext uri="{FF2B5EF4-FFF2-40B4-BE49-F238E27FC236}">
                  <a16:creationId xmlns:a16="http://schemas.microsoft.com/office/drawing/2014/main" id="{1F615B93-6175-14BD-18D3-2E66D4BDCFE7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2" name="Google Shape;1360;p70">
            <a:extLst>
              <a:ext uri="{FF2B5EF4-FFF2-40B4-BE49-F238E27FC236}">
                <a16:creationId xmlns:a16="http://schemas.microsoft.com/office/drawing/2014/main" id="{AFB6C120-E768-7DA3-640F-D82B7C73895D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73" name="Google Shape;1361;p70">
              <a:extLst>
                <a:ext uri="{FF2B5EF4-FFF2-40B4-BE49-F238E27FC236}">
                  <a16:creationId xmlns:a16="http://schemas.microsoft.com/office/drawing/2014/main" id="{94781DD3-6910-5438-D54C-37E947312E74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4" name="Google Shape;1362;p70">
              <a:extLst>
                <a:ext uri="{FF2B5EF4-FFF2-40B4-BE49-F238E27FC236}">
                  <a16:creationId xmlns:a16="http://schemas.microsoft.com/office/drawing/2014/main" id="{E20B5872-036A-EEE9-81BF-508458E3DBC1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5" name="Google Shape;1363;p70">
            <a:extLst>
              <a:ext uri="{FF2B5EF4-FFF2-40B4-BE49-F238E27FC236}">
                <a16:creationId xmlns:a16="http://schemas.microsoft.com/office/drawing/2014/main" id="{B9B46FB2-1E91-94D6-965E-917B987B0919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76" name="Google Shape;1364;p70">
              <a:extLst>
                <a:ext uri="{FF2B5EF4-FFF2-40B4-BE49-F238E27FC236}">
                  <a16:creationId xmlns:a16="http://schemas.microsoft.com/office/drawing/2014/main" id="{A4A3C46B-EA88-FF77-D292-01E2078693C0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7" name="Google Shape;1365;p70">
              <a:extLst>
                <a:ext uri="{FF2B5EF4-FFF2-40B4-BE49-F238E27FC236}">
                  <a16:creationId xmlns:a16="http://schemas.microsoft.com/office/drawing/2014/main" id="{757B4AC7-9538-5490-BB69-D7A80CB22916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8" name="Google Shape;1366;p70">
            <a:extLst>
              <a:ext uri="{FF2B5EF4-FFF2-40B4-BE49-F238E27FC236}">
                <a16:creationId xmlns:a16="http://schemas.microsoft.com/office/drawing/2014/main" id="{D8EDCE92-A723-DE7A-ADD3-B52A178E0734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79" name="Google Shape;1367;p70">
              <a:extLst>
                <a:ext uri="{FF2B5EF4-FFF2-40B4-BE49-F238E27FC236}">
                  <a16:creationId xmlns:a16="http://schemas.microsoft.com/office/drawing/2014/main" id="{1D77E49A-01D1-0FA6-12A9-B77D6F1F66ED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" name="Google Shape;1368;p70">
              <a:extLst>
                <a:ext uri="{FF2B5EF4-FFF2-40B4-BE49-F238E27FC236}">
                  <a16:creationId xmlns:a16="http://schemas.microsoft.com/office/drawing/2014/main" id="{1F2B72F3-48BC-AFE9-8735-5B3067E9ABEB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1" name="Google Shape;1369;p70">
            <a:extLst>
              <a:ext uri="{FF2B5EF4-FFF2-40B4-BE49-F238E27FC236}">
                <a16:creationId xmlns:a16="http://schemas.microsoft.com/office/drawing/2014/main" id="{7F09B028-7F1C-028E-A516-6EFB0A35F5FC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82" name="Google Shape;1370;p70">
              <a:extLst>
                <a:ext uri="{FF2B5EF4-FFF2-40B4-BE49-F238E27FC236}">
                  <a16:creationId xmlns:a16="http://schemas.microsoft.com/office/drawing/2014/main" id="{F2085845-0D49-9CF7-D38A-785306D49C6A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" name="Google Shape;1371;p70">
              <a:extLst>
                <a:ext uri="{FF2B5EF4-FFF2-40B4-BE49-F238E27FC236}">
                  <a16:creationId xmlns:a16="http://schemas.microsoft.com/office/drawing/2014/main" id="{7D982FB4-4E17-926D-361B-FD68B23A5D09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4" name="Google Shape;1372;p70">
            <a:extLst>
              <a:ext uri="{FF2B5EF4-FFF2-40B4-BE49-F238E27FC236}">
                <a16:creationId xmlns:a16="http://schemas.microsoft.com/office/drawing/2014/main" id="{7E7C5817-1576-E7DF-67F3-45F294E70B49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85" name="Google Shape;1373;p70">
              <a:extLst>
                <a:ext uri="{FF2B5EF4-FFF2-40B4-BE49-F238E27FC236}">
                  <a16:creationId xmlns:a16="http://schemas.microsoft.com/office/drawing/2014/main" id="{A97126FF-37D4-0376-A77B-C8BD92BFE4CE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" name="Google Shape;1374;p70">
              <a:extLst>
                <a:ext uri="{FF2B5EF4-FFF2-40B4-BE49-F238E27FC236}">
                  <a16:creationId xmlns:a16="http://schemas.microsoft.com/office/drawing/2014/main" id="{F0CDCCFF-0309-31E1-0CD7-5D2CE2433CB6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7" name="Google Shape;1375;p70">
            <a:extLst>
              <a:ext uri="{FF2B5EF4-FFF2-40B4-BE49-F238E27FC236}">
                <a16:creationId xmlns:a16="http://schemas.microsoft.com/office/drawing/2014/main" id="{05F072F9-8C75-1498-144A-966A6B8BD24E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188" name="Google Shape;1376;p70">
              <a:extLst>
                <a:ext uri="{FF2B5EF4-FFF2-40B4-BE49-F238E27FC236}">
                  <a16:creationId xmlns:a16="http://schemas.microsoft.com/office/drawing/2014/main" id="{8F205750-39B7-068D-AD38-A9218143E387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" name="Google Shape;1377;p70">
              <a:extLst>
                <a:ext uri="{FF2B5EF4-FFF2-40B4-BE49-F238E27FC236}">
                  <a16:creationId xmlns:a16="http://schemas.microsoft.com/office/drawing/2014/main" id="{A9F1423F-D792-7EED-80E7-FDDCC4443537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" name="Google Shape;1378;p70">
              <a:extLst>
                <a:ext uri="{FF2B5EF4-FFF2-40B4-BE49-F238E27FC236}">
                  <a16:creationId xmlns:a16="http://schemas.microsoft.com/office/drawing/2014/main" id="{EE2AE7FE-A417-690E-F55E-A1BA00338BF8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1" name="Google Shape;1379;p70">
            <a:extLst>
              <a:ext uri="{FF2B5EF4-FFF2-40B4-BE49-F238E27FC236}">
                <a16:creationId xmlns:a16="http://schemas.microsoft.com/office/drawing/2014/main" id="{B468EACB-CE6A-A500-7643-62048E8C6EFA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192" name="Google Shape;1380;p70">
              <a:extLst>
                <a:ext uri="{FF2B5EF4-FFF2-40B4-BE49-F238E27FC236}">
                  <a16:creationId xmlns:a16="http://schemas.microsoft.com/office/drawing/2014/main" id="{990C71D0-873B-3A27-281E-8E6155C7E90C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" name="Google Shape;1381;p70">
              <a:extLst>
                <a:ext uri="{FF2B5EF4-FFF2-40B4-BE49-F238E27FC236}">
                  <a16:creationId xmlns:a16="http://schemas.microsoft.com/office/drawing/2014/main" id="{F5BF5A18-34C6-C948-33C3-C12B75534E82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" name="Google Shape;1382;p70">
              <a:extLst>
                <a:ext uri="{FF2B5EF4-FFF2-40B4-BE49-F238E27FC236}">
                  <a16:creationId xmlns:a16="http://schemas.microsoft.com/office/drawing/2014/main" id="{0BCDE001-41AD-EA1B-8875-0157B7CB273E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5" name="Google Shape;1383;p70">
            <a:extLst>
              <a:ext uri="{FF2B5EF4-FFF2-40B4-BE49-F238E27FC236}">
                <a16:creationId xmlns:a16="http://schemas.microsoft.com/office/drawing/2014/main" id="{BBF759C3-D115-4565-7363-30764E6D4657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96" name="Google Shape;1384;p70">
              <a:extLst>
                <a:ext uri="{FF2B5EF4-FFF2-40B4-BE49-F238E27FC236}">
                  <a16:creationId xmlns:a16="http://schemas.microsoft.com/office/drawing/2014/main" id="{69DD0189-4AA5-0DDE-027D-BD50192F526F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" name="Google Shape;1385;p70">
              <a:extLst>
                <a:ext uri="{FF2B5EF4-FFF2-40B4-BE49-F238E27FC236}">
                  <a16:creationId xmlns:a16="http://schemas.microsoft.com/office/drawing/2014/main" id="{EFE2E8C3-C2D4-E87A-9FC8-93FFB3221676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" name="Google Shape;1386;p70">
              <a:extLst>
                <a:ext uri="{FF2B5EF4-FFF2-40B4-BE49-F238E27FC236}">
                  <a16:creationId xmlns:a16="http://schemas.microsoft.com/office/drawing/2014/main" id="{1E8962BB-ADDF-F6D2-1568-B6F062AFE422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9" name="Google Shape;1387;p70">
            <a:extLst>
              <a:ext uri="{FF2B5EF4-FFF2-40B4-BE49-F238E27FC236}">
                <a16:creationId xmlns:a16="http://schemas.microsoft.com/office/drawing/2014/main" id="{556EDD46-24F0-9E20-8AC3-666AD2B47DF2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200" name="Google Shape;1388;p70">
              <a:extLst>
                <a:ext uri="{FF2B5EF4-FFF2-40B4-BE49-F238E27FC236}">
                  <a16:creationId xmlns:a16="http://schemas.microsoft.com/office/drawing/2014/main" id="{71104EA4-C5A1-608B-3772-2AF840EEF866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" name="Google Shape;1389;p70">
              <a:extLst>
                <a:ext uri="{FF2B5EF4-FFF2-40B4-BE49-F238E27FC236}">
                  <a16:creationId xmlns:a16="http://schemas.microsoft.com/office/drawing/2014/main" id="{00B65E79-1380-C4E8-3E49-330D8B9670A0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" name="Google Shape;1390;p70">
              <a:extLst>
                <a:ext uri="{FF2B5EF4-FFF2-40B4-BE49-F238E27FC236}">
                  <a16:creationId xmlns:a16="http://schemas.microsoft.com/office/drawing/2014/main" id="{71C76E5F-ABE5-FB82-1556-020113E2D402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3" name="Google Shape;1391;p70">
            <a:extLst>
              <a:ext uri="{FF2B5EF4-FFF2-40B4-BE49-F238E27FC236}">
                <a16:creationId xmlns:a16="http://schemas.microsoft.com/office/drawing/2014/main" id="{CA340ABA-6B70-45A6-EC6F-626B2B1FFD0E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204" name="Google Shape;1392;p70">
              <a:extLst>
                <a:ext uri="{FF2B5EF4-FFF2-40B4-BE49-F238E27FC236}">
                  <a16:creationId xmlns:a16="http://schemas.microsoft.com/office/drawing/2014/main" id="{691A5D7D-B528-5C28-F0A1-8E39187342D8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" name="Google Shape;1393;p70">
              <a:extLst>
                <a:ext uri="{FF2B5EF4-FFF2-40B4-BE49-F238E27FC236}">
                  <a16:creationId xmlns:a16="http://schemas.microsoft.com/office/drawing/2014/main" id="{22414D68-227C-0730-7D42-D6183E039EB8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06" name="Google Shape;1394;p70">
            <a:extLst>
              <a:ext uri="{FF2B5EF4-FFF2-40B4-BE49-F238E27FC236}">
                <a16:creationId xmlns:a16="http://schemas.microsoft.com/office/drawing/2014/main" id="{8D2F549C-83CF-B5BE-AE07-3B131E9EE62C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07" name="Google Shape;1395;p70">
            <a:extLst>
              <a:ext uri="{FF2B5EF4-FFF2-40B4-BE49-F238E27FC236}">
                <a16:creationId xmlns:a16="http://schemas.microsoft.com/office/drawing/2014/main" id="{087B80B7-B1C3-2A58-6A26-D46C82D982DD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08" name="Google Shape;1396;p70">
            <a:extLst>
              <a:ext uri="{FF2B5EF4-FFF2-40B4-BE49-F238E27FC236}">
                <a16:creationId xmlns:a16="http://schemas.microsoft.com/office/drawing/2014/main" id="{266FC5DE-593B-5D25-5DCF-BC0C13B30AD1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09" name="Google Shape;1397;p70">
            <a:extLst>
              <a:ext uri="{FF2B5EF4-FFF2-40B4-BE49-F238E27FC236}">
                <a16:creationId xmlns:a16="http://schemas.microsoft.com/office/drawing/2014/main" id="{8AF817A6-D966-069F-EBF3-DD968A89CD69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10" name="Google Shape;1398;p70">
            <a:extLst>
              <a:ext uri="{FF2B5EF4-FFF2-40B4-BE49-F238E27FC236}">
                <a16:creationId xmlns:a16="http://schemas.microsoft.com/office/drawing/2014/main" id="{1F606707-DCDA-C72D-32E6-A4786C9F1AC9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11" name="Google Shape;1399;p70">
            <a:extLst>
              <a:ext uri="{FF2B5EF4-FFF2-40B4-BE49-F238E27FC236}">
                <a16:creationId xmlns:a16="http://schemas.microsoft.com/office/drawing/2014/main" id="{D9AC4741-A66A-E20B-1CC4-FA94AD279475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212" name="Google Shape;1400;p70">
            <a:extLst>
              <a:ext uri="{FF2B5EF4-FFF2-40B4-BE49-F238E27FC236}">
                <a16:creationId xmlns:a16="http://schemas.microsoft.com/office/drawing/2014/main" id="{3C2720C3-2490-9772-455E-78C79690EE82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13" name="Google Shape;1401;p70">
              <a:extLst>
                <a:ext uri="{FF2B5EF4-FFF2-40B4-BE49-F238E27FC236}">
                  <a16:creationId xmlns:a16="http://schemas.microsoft.com/office/drawing/2014/main" id="{7B1BE6FD-FE4E-3E46-E751-E128F1AE9ADC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4" name="Google Shape;1402;p70">
              <a:extLst>
                <a:ext uri="{FF2B5EF4-FFF2-40B4-BE49-F238E27FC236}">
                  <a16:creationId xmlns:a16="http://schemas.microsoft.com/office/drawing/2014/main" id="{78AA065C-1B45-B371-1A8E-40FAF1540FA7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5" name="Google Shape;1403;p70">
            <a:extLst>
              <a:ext uri="{FF2B5EF4-FFF2-40B4-BE49-F238E27FC236}">
                <a16:creationId xmlns:a16="http://schemas.microsoft.com/office/drawing/2014/main" id="{ACB3ED4C-ACCC-00A1-2B24-4F2AFFD6F4EE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16" name="Google Shape;1404;p70">
              <a:extLst>
                <a:ext uri="{FF2B5EF4-FFF2-40B4-BE49-F238E27FC236}">
                  <a16:creationId xmlns:a16="http://schemas.microsoft.com/office/drawing/2014/main" id="{84E7ECB3-37C0-B084-FDA7-654A90202EAF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7" name="Google Shape;1405;p70">
              <a:extLst>
                <a:ext uri="{FF2B5EF4-FFF2-40B4-BE49-F238E27FC236}">
                  <a16:creationId xmlns:a16="http://schemas.microsoft.com/office/drawing/2014/main" id="{2D70A2E6-13C7-9710-0095-722B77EB8F31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8" name="Google Shape;1406;p70">
            <a:extLst>
              <a:ext uri="{FF2B5EF4-FFF2-40B4-BE49-F238E27FC236}">
                <a16:creationId xmlns:a16="http://schemas.microsoft.com/office/drawing/2014/main" id="{67B9AD3B-2C6D-6977-4D74-3AEC22D81919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19" name="Google Shape;1407;p70">
              <a:extLst>
                <a:ext uri="{FF2B5EF4-FFF2-40B4-BE49-F238E27FC236}">
                  <a16:creationId xmlns:a16="http://schemas.microsoft.com/office/drawing/2014/main" id="{FAAB598A-5AC4-FAD4-5F92-AB779FFA72AC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0" name="Google Shape;1408;p70">
              <a:extLst>
                <a:ext uri="{FF2B5EF4-FFF2-40B4-BE49-F238E27FC236}">
                  <a16:creationId xmlns:a16="http://schemas.microsoft.com/office/drawing/2014/main" id="{5F4C2193-A15E-2433-39D1-AD3B88FF1876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1" name="Google Shape;1409;p70">
            <a:extLst>
              <a:ext uri="{FF2B5EF4-FFF2-40B4-BE49-F238E27FC236}">
                <a16:creationId xmlns:a16="http://schemas.microsoft.com/office/drawing/2014/main" id="{F0FFF463-B80A-DAF8-8D98-E57D842D8A53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22" name="Google Shape;1410;p70">
            <a:extLst>
              <a:ext uri="{FF2B5EF4-FFF2-40B4-BE49-F238E27FC236}">
                <a16:creationId xmlns:a16="http://schemas.microsoft.com/office/drawing/2014/main" id="{0A74105A-5E36-34C2-5FC8-4D70898DB5EC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23" name="Google Shape;1411;p70">
            <a:extLst>
              <a:ext uri="{FF2B5EF4-FFF2-40B4-BE49-F238E27FC236}">
                <a16:creationId xmlns:a16="http://schemas.microsoft.com/office/drawing/2014/main" id="{9E39C0F5-4E75-AF48-AAE1-EF45D6E3EC8F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224" name="Google Shape;1412;p70">
            <a:extLst>
              <a:ext uri="{FF2B5EF4-FFF2-40B4-BE49-F238E27FC236}">
                <a16:creationId xmlns:a16="http://schemas.microsoft.com/office/drawing/2014/main" id="{A3509A40-35F1-A77E-0598-27E3EC203F09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25" name="Google Shape;1413;p70">
              <a:extLst>
                <a:ext uri="{FF2B5EF4-FFF2-40B4-BE49-F238E27FC236}">
                  <a16:creationId xmlns:a16="http://schemas.microsoft.com/office/drawing/2014/main" id="{A8D0CACB-81B2-B554-81FA-0B846DED9D3F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6" name="Google Shape;1414;p70">
              <a:extLst>
                <a:ext uri="{FF2B5EF4-FFF2-40B4-BE49-F238E27FC236}">
                  <a16:creationId xmlns:a16="http://schemas.microsoft.com/office/drawing/2014/main" id="{1172A2F8-0A8A-199D-8D48-7465A58B80D3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7" name="Google Shape;1415;p70">
              <a:extLst>
                <a:ext uri="{FF2B5EF4-FFF2-40B4-BE49-F238E27FC236}">
                  <a16:creationId xmlns:a16="http://schemas.microsoft.com/office/drawing/2014/main" id="{9957900F-6B4D-E43B-67C2-59338DA5F7AB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8" name="Google Shape;1416;p70">
              <a:extLst>
                <a:ext uri="{FF2B5EF4-FFF2-40B4-BE49-F238E27FC236}">
                  <a16:creationId xmlns:a16="http://schemas.microsoft.com/office/drawing/2014/main" id="{FD392FCF-EB20-C02D-CFFF-BAC6F5A04975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9" name="Google Shape;1417;p70">
              <a:extLst>
                <a:ext uri="{FF2B5EF4-FFF2-40B4-BE49-F238E27FC236}">
                  <a16:creationId xmlns:a16="http://schemas.microsoft.com/office/drawing/2014/main" id="{903516FE-8010-2D7B-BFBD-B3EF10EEB084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0" name="Google Shape;1418;p70">
              <a:extLst>
                <a:ext uri="{FF2B5EF4-FFF2-40B4-BE49-F238E27FC236}">
                  <a16:creationId xmlns:a16="http://schemas.microsoft.com/office/drawing/2014/main" id="{4BB029DE-C349-E706-BB2F-2469DD097502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1" name="Google Shape;1419;p70">
              <a:extLst>
                <a:ext uri="{FF2B5EF4-FFF2-40B4-BE49-F238E27FC236}">
                  <a16:creationId xmlns:a16="http://schemas.microsoft.com/office/drawing/2014/main" id="{1B2AB86C-104C-34C5-769E-086A489962FF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2" name="Google Shape;1420;p70">
              <a:extLst>
                <a:ext uri="{FF2B5EF4-FFF2-40B4-BE49-F238E27FC236}">
                  <a16:creationId xmlns:a16="http://schemas.microsoft.com/office/drawing/2014/main" id="{FF39DC40-12EB-01B7-0A2E-D5C6237AA959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3" name="Google Shape;1421;p70">
              <a:extLst>
                <a:ext uri="{FF2B5EF4-FFF2-40B4-BE49-F238E27FC236}">
                  <a16:creationId xmlns:a16="http://schemas.microsoft.com/office/drawing/2014/main" id="{915FBF64-6D14-AB93-E6DD-413596489E0B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4" name="Google Shape;1422;p70">
            <a:extLst>
              <a:ext uri="{FF2B5EF4-FFF2-40B4-BE49-F238E27FC236}">
                <a16:creationId xmlns:a16="http://schemas.microsoft.com/office/drawing/2014/main" id="{96F49249-375C-F2AA-EB72-A7DE005FFE6A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35" name="Google Shape;1423;p70">
              <a:extLst>
                <a:ext uri="{FF2B5EF4-FFF2-40B4-BE49-F238E27FC236}">
                  <a16:creationId xmlns:a16="http://schemas.microsoft.com/office/drawing/2014/main" id="{888FF0EF-0902-41C2-F9AD-6A9EA08F0A8F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6" name="Google Shape;1424;p70">
              <a:extLst>
                <a:ext uri="{FF2B5EF4-FFF2-40B4-BE49-F238E27FC236}">
                  <a16:creationId xmlns:a16="http://schemas.microsoft.com/office/drawing/2014/main" id="{F8002BC7-AE38-91A9-EACC-8379DDE5A2DC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7" name="Google Shape;1425;p70">
            <a:extLst>
              <a:ext uri="{FF2B5EF4-FFF2-40B4-BE49-F238E27FC236}">
                <a16:creationId xmlns:a16="http://schemas.microsoft.com/office/drawing/2014/main" id="{B6852C7A-74DC-A3A5-327C-BD0BC5F48D6F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38" name="Google Shape;1426;p70">
              <a:extLst>
                <a:ext uri="{FF2B5EF4-FFF2-40B4-BE49-F238E27FC236}">
                  <a16:creationId xmlns:a16="http://schemas.microsoft.com/office/drawing/2014/main" id="{67887B5E-A6B8-8DEF-2485-B47C3DDD5773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9" name="Google Shape;1427;p70">
              <a:extLst>
                <a:ext uri="{FF2B5EF4-FFF2-40B4-BE49-F238E27FC236}">
                  <a16:creationId xmlns:a16="http://schemas.microsoft.com/office/drawing/2014/main" id="{2871EAC6-D1AF-4D3E-6F4A-31CA629C1E93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0" name="Google Shape;1428;p70">
              <a:extLst>
                <a:ext uri="{FF2B5EF4-FFF2-40B4-BE49-F238E27FC236}">
                  <a16:creationId xmlns:a16="http://schemas.microsoft.com/office/drawing/2014/main" id="{C18222C1-E1C3-2092-802E-76E1715C533F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1" name="Google Shape;1429;p70">
              <a:extLst>
                <a:ext uri="{FF2B5EF4-FFF2-40B4-BE49-F238E27FC236}">
                  <a16:creationId xmlns:a16="http://schemas.microsoft.com/office/drawing/2014/main" id="{7E691CA4-ECF6-8ABC-630E-40884E286053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2" name="Google Shape;1430;p70">
              <a:extLst>
                <a:ext uri="{FF2B5EF4-FFF2-40B4-BE49-F238E27FC236}">
                  <a16:creationId xmlns:a16="http://schemas.microsoft.com/office/drawing/2014/main" id="{93E4E4C4-EFDD-2405-4902-FBE5B8D2C823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3" name="Google Shape;1431;p70">
              <a:extLst>
                <a:ext uri="{FF2B5EF4-FFF2-40B4-BE49-F238E27FC236}">
                  <a16:creationId xmlns:a16="http://schemas.microsoft.com/office/drawing/2014/main" id="{9F23F683-0CE3-2C53-52DB-95F16E324EA7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4" name="Google Shape;1432;p70">
              <a:extLst>
                <a:ext uri="{FF2B5EF4-FFF2-40B4-BE49-F238E27FC236}">
                  <a16:creationId xmlns:a16="http://schemas.microsoft.com/office/drawing/2014/main" id="{F729E120-9DC7-84A2-0A82-CC1C493E9563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5" name="Google Shape;1433;p70">
              <a:extLst>
                <a:ext uri="{FF2B5EF4-FFF2-40B4-BE49-F238E27FC236}">
                  <a16:creationId xmlns:a16="http://schemas.microsoft.com/office/drawing/2014/main" id="{DE564567-D172-63E4-BC11-6FA73CC14F56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6" name="Google Shape;1434;p70">
              <a:extLst>
                <a:ext uri="{FF2B5EF4-FFF2-40B4-BE49-F238E27FC236}">
                  <a16:creationId xmlns:a16="http://schemas.microsoft.com/office/drawing/2014/main" id="{9B114B96-184A-E756-F124-866A15C2EF68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7" name="Google Shape;1435;p70">
              <a:extLst>
                <a:ext uri="{FF2B5EF4-FFF2-40B4-BE49-F238E27FC236}">
                  <a16:creationId xmlns:a16="http://schemas.microsoft.com/office/drawing/2014/main" id="{F5DEE4A7-2AB2-60B1-E684-A65BBEA705CF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8" name="Google Shape;1436;p70">
              <a:extLst>
                <a:ext uri="{FF2B5EF4-FFF2-40B4-BE49-F238E27FC236}">
                  <a16:creationId xmlns:a16="http://schemas.microsoft.com/office/drawing/2014/main" id="{9C2F1C76-5329-4358-C8AB-877EF777BAC1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9" name="Google Shape;1437;p70">
              <a:extLst>
                <a:ext uri="{FF2B5EF4-FFF2-40B4-BE49-F238E27FC236}">
                  <a16:creationId xmlns:a16="http://schemas.microsoft.com/office/drawing/2014/main" id="{2C87657F-7AD7-615A-2F23-7DFECAC87490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0" name="Google Shape;1438;p70">
              <a:extLst>
                <a:ext uri="{FF2B5EF4-FFF2-40B4-BE49-F238E27FC236}">
                  <a16:creationId xmlns:a16="http://schemas.microsoft.com/office/drawing/2014/main" id="{B75375D4-D1C2-0855-A7D1-28320C90575C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1" name="Google Shape;1439;p70">
              <a:extLst>
                <a:ext uri="{FF2B5EF4-FFF2-40B4-BE49-F238E27FC236}">
                  <a16:creationId xmlns:a16="http://schemas.microsoft.com/office/drawing/2014/main" id="{27BF0511-3B6C-6FE3-6D4C-BC76F474CC79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2" name="Google Shape;1440;p70">
              <a:extLst>
                <a:ext uri="{FF2B5EF4-FFF2-40B4-BE49-F238E27FC236}">
                  <a16:creationId xmlns:a16="http://schemas.microsoft.com/office/drawing/2014/main" id="{0D67A1E2-2DC1-0CFD-AC1B-40A9E50A0DF7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3" name="Google Shape;1441;p70">
              <a:extLst>
                <a:ext uri="{FF2B5EF4-FFF2-40B4-BE49-F238E27FC236}">
                  <a16:creationId xmlns:a16="http://schemas.microsoft.com/office/drawing/2014/main" id="{3A9F8A37-7EB8-B3B1-91FA-2F52211D7DD8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4" name="Google Shape;1442;p70">
              <a:extLst>
                <a:ext uri="{FF2B5EF4-FFF2-40B4-BE49-F238E27FC236}">
                  <a16:creationId xmlns:a16="http://schemas.microsoft.com/office/drawing/2014/main" id="{8F8D9D80-350E-D0D1-D82D-ED389FD1F4DF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5" name="Google Shape;1443;p70">
              <a:extLst>
                <a:ext uri="{FF2B5EF4-FFF2-40B4-BE49-F238E27FC236}">
                  <a16:creationId xmlns:a16="http://schemas.microsoft.com/office/drawing/2014/main" id="{ACB1DB0D-81A7-A3A4-43E5-9B2A83569401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6" name="Google Shape;1444;p70">
              <a:extLst>
                <a:ext uri="{FF2B5EF4-FFF2-40B4-BE49-F238E27FC236}">
                  <a16:creationId xmlns:a16="http://schemas.microsoft.com/office/drawing/2014/main" id="{51A6AF60-004B-291D-1C1D-1B272A3C1198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7" name="Google Shape;1445;p70">
              <a:extLst>
                <a:ext uri="{FF2B5EF4-FFF2-40B4-BE49-F238E27FC236}">
                  <a16:creationId xmlns:a16="http://schemas.microsoft.com/office/drawing/2014/main" id="{F813E459-1094-12B3-7A8B-5CB361F34A7D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8" name="Google Shape;1446;p70">
            <a:extLst>
              <a:ext uri="{FF2B5EF4-FFF2-40B4-BE49-F238E27FC236}">
                <a16:creationId xmlns:a16="http://schemas.microsoft.com/office/drawing/2014/main" id="{0F653783-D168-FA4A-B731-D9CEF782FDA3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59" name="Google Shape;1447;p70">
              <a:extLst>
                <a:ext uri="{FF2B5EF4-FFF2-40B4-BE49-F238E27FC236}">
                  <a16:creationId xmlns:a16="http://schemas.microsoft.com/office/drawing/2014/main" id="{7CEAE634-1EC3-4FB9-873D-8F09C95D6090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0" name="Google Shape;1448;p70">
              <a:extLst>
                <a:ext uri="{FF2B5EF4-FFF2-40B4-BE49-F238E27FC236}">
                  <a16:creationId xmlns:a16="http://schemas.microsoft.com/office/drawing/2014/main" id="{950F5A4B-44BF-722D-727D-1BE16B693DE4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1" name="Google Shape;1449;p70">
              <a:extLst>
                <a:ext uri="{FF2B5EF4-FFF2-40B4-BE49-F238E27FC236}">
                  <a16:creationId xmlns:a16="http://schemas.microsoft.com/office/drawing/2014/main" id="{F4EB0761-7DBA-C539-9B75-773D40C7DEC5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2" name="Google Shape;1450;p70">
              <a:extLst>
                <a:ext uri="{FF2B5EF4-FFF2-40B4-BE49-F238E27FC236}">
                  <a16:creationId xmlns:a16="http://schemas.microsoft.com/office/drawing/2014/main" id="{CDFB33EF-DD32-A2ED-6CB1-B39AA32722BB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3" name="Google Shape;1451;p70">
              <a:extLst>
                <a:ext uri="{FF2B5EF4-FFF2-40B4-BE49-F238E27FC236}">
                  <a16:creationId xmlns:a16="http://schemas.microsoft.com/office/drawing/2014/main" id="{9E796E74-9E29-7290-E486-21588D6F7990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4" name="Google Shape;1452;p70">
              <a:extLst>
                <a:ext uri="{FF2B5EF4-FFF2-40B4-BE49-F238E27FC236}">
                  <a16:creationId xmlns:a16="http://schemas.microsoft.com/office/drawing/2014/main" id="{7B6CCA21-9BFB-5647-5F16-8C04C7BCAC73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5" name="Google Shape;1453;p70">
              <a:extLst>
                <a:ext uri="{FF2B5EF4-FFF2-40B4-BE49-F238E27FC236}">
                  <a16:creationId xmlns:a16="http://schemas.microsoft.com/office/drawing/2014/main" id="{F3C5E229-A0D4-037B-7553-0E0B061EB3F3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6" name="Google Shape;1454;p70">
              <a:extLst>
                <a:ext uri="{FF2B5EF4-FFF2-40B4-BE49-F238E27FC236}">
                  <a16:creationId xmlns:a16="http://schemas.microsoft.com/office/drawing/2014/main" id="{1205F356-8DDA-1208-AA9F-948600D48F3E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7" name="Google Shape;1455;p70">
              <a:extLst>
                <a:ext uri="{FF2B5EF4-FFF2-40B4-BE49-F238E27FC236}">
                  <a16:creationId xmlns:a16="http://schemas.microsoft.com/office/drawing/2014/main" id="{17883BF0-2759-815A-AFCD-8F37700DDE49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8" name="Google Shape;1456;p70">
              <a:extLst>
                <a:ext uri="{FF2B5EF4-FFF2-40B4-BE49-F238E27FC236}">
                  <a16:creationId xmlns:a16="http://schemas.microsoft.com/office/drawing/2014/main" id="{7FDE7E5F-DD86-34A8-1012-3182B6DF15D7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9" name="Google Shape;1457;p70">
              <a:extLst>
                <a:ext uri="{FF2B5EF4-FFF2-40B4-BE49-F238E27FC236}">
                  <a16:creationId xmlns:a16="http://schemas.microsoft.com/office/drawing/2014/main" id="{0A6276EC-4B57-D8D5-6AC9-BE37078D1FB8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0" name="Google Shape;1458;p70">
              <a:extLst>
                <a:ext uri="{FF2B5EF4-FFF2-40B4-BE49-F238E27FC236}">
                  <a16:creationId xmlns:a16="http://schemas.microsoft.com/office/drawing/2014/main" id="{CBFB17C4-BF34-6C45-5B69-12CEBFC1A517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1" name="Google Shape;1459;p70">
              <a:extLst>
                <a:ext uri="{FF2B5EF4-FFF2-40B4-BE49-F238E27FC236}">
                  <a16:creationId xmlns:a16="http://schemas.microsoft.com/office/drawing/2014/main" id="{86A7B43B-0B41-3A4F-83A9-D0829B526B25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2" name="Google Shape;1460;p70">
              <a:extLst>
                <a:ext uri="{FF2B5EF4-FFF2-40B4-BE49-F238E27FC236}">
                  <a16:creationId xmlns:a16="http://schemas.microsoft.com/office/drawing/2014/main" id="{0FB376DB-DD93-0785-2E19-EDB10757FCF7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3" name="Google Shape;1461;p70">
              <a:extLst>
                <a:ext uri="{FF2B5EF4-FFF2-40B4-BE49-F238E27FC236}">
                  <a16:creationId xmlns:a16="http://schemas.microsoft.com/office/drawing/2014/main" id="{91BB7357-533F-7B43-9512-9455595A8A0E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4" name="Google Shape;1462;p70">
              <a:extLst>
                <a:ext uri="{FF2B5EF4-FFF2-40B4-BE49-F238E27FC236}">
                  <a16:creationId xmlns:a16="http://schemas.microsoft.com/office/drawing/2014/main" id="{582EC4B6-762C-E791-902C-F81D7E931139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5" name="Google Shape;1463;p70">
              <a:extLst>
                <a:ext uri="{FF2B5EF4-FFF2-40B4-BE49-F238E27FC236}">
                  <a16:creationId xmlns:a16="http://schemas.microsoft.com/office/drawing/2014/main" id="{A8EC4F0A-21B9-CB03-5D97-6C7B8FF8339A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6" name="Google Shape;1464;p70">
              <a:extLst>
                <a:ext uri="{FF2B5EF4-FFF2-40B4-BE49-F238E27FC236}">
                  <a16:creationId xmlns:a16="http://schemas.microsoft.com/office/drawing/2014/main" id="{63D840ED-E7C2-B068-B17E-A75B4454B912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7" name="Google Shape;1465;p70">
              <a:extLst>
                <a:ext uri="{FF2B5EF4-FFF2-40B4-BE49-F238E27FC236}">
                  <a16:creationId xmlns:a16="http://schemas.microsoft.com/office/drawing/2014/main" id="{D0E5A2C3-FDDA-2DD7-1416-3C28F7ADC19A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8" name="Google Shape;1466;p70">
              <a:extLst>
                <a:ext uri="{FF2B5EF4-FFF2-40B4-BE49-F238E27FC236}">
                  <a16:creationId xmlns:a16="http://schemas.microsoft.com/office/drawing/2014/main" id="{E0E4BBC3-4D67-D8DA-4F3A-F40F4AFF1552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9" name="Google Shape;1467;p70">
              <a:extLst>
                <a:ext uri="{FF2B5EF4-FFF2-40B4-BE49-F238E27FC236}">
                  <a16:creationId xmlns:a16="http://schemas.microsoft.com/office/drawing/2014/main" id="{17076154-0625-FC82-192D-1EAB662A1044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0" name="Google Shape;1468;p70">
              <a:extLst>
                <a:ext uri="{FF2B5EF4-FFF2-40B4-BE49-F238E27FC236}">
                  <a16:creationId xmlns:a16="http://schemas.microsoft.com/office/drawing/2014/main" id="{0BF4D741-6906-4912-EFAD-ED525FA05399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1" name="Google Shape;1469;p70">
              <a:extLst>
                <a:ext uri="{FF2B5EF4-FFF2-40B4-BE49-F238E27FC236}">
                  <a16:creationId xmlns:a16="http://schemas.microsoft.com/office/drawing/2014/main" id="{EE7B2877-70AA-22FF-81A6-C4A0F05F354C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2" name="Google Shape;1470;p70">
              <a:extLst>
                <a:ext uri="{FF2B5EF4-FFF2-40B4-BE49-F238E27FC236}">
                  <a16:creationId xmlns:a16="http://schemas.microsoft.com/office/drawing/2014/main" id="{200C74FA-DB53-C407-A735-EB7E116E5484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3" name="Google Shape;1471;p70">
              <a:extLst>
                <a:ext uri="{FF2B5EF4-FFF2-40B4-BE49-F238E27FC236}">
                  <a16:creationId xmlns:a16="http://schemas.microsoft.com/office/drawing/2014/main" id="{54CC7921-EFB4-5642-012B-7AB94F4001FB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4" name="Google Shape;1472;p70">
              <a:extLst>
                <a:ext uri="{FF2B5EF4-FFF2-40B4-BE49-F238E27FC236}">
                  <a16:creationId xmlns:a16="http://schemas.microsoft.com/office/drawing/2014/main" id="{36EE7C51-57EC-645A-6D6B-FD9E96E6715F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5" name="Google Shape;1473;p70">
              <a:extLst>
                <a:ext uri="{FF2B5EF4-FFF2-40B4-BE49-F238E27FC236}">
                  <a16:creationId xmlns:a16="http://schemas.microsoft.com/office/drawing/2014/main" id="{AC826C28-6724-9F03-9997-A8747DAFF62A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6" name="Google Shape;1474;p70">
              <a:extLst>
                <a:ext uri="{FF2B5EF4-FFF2-40B4-BE49-F238E27FC236}">
                  <a16:creationId xmlns:a16="http://schemas.microsoft.com/office/drawing/2014/main" id="{07AD36F8-B5D1-0B56-0DDD-FC6E034D979B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7" name="Google Shape;1475;p70">
              <a:extLst>
                <a:ext uri="{FF2B5EF4-FFF2-40B4-BE49-F238E27FC236}">
                  <a16:creationId xmlns:a16="http://schemas.microsoft.com/office/drawing/2014/main" id="{0D91DFC9-F925-8DCA-0402-BFA3586C2133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8" name="Google Shape;1476;p70">
              <a:extLst>
                <a:ext uri="{FF2B5EF4-FFF2-40B4-BE49-F238E27FC236}">
                  <a16:creationId xmlns:a16="http://schemas.microsoft.com/office/drawing/2014/main" id="{D7D0AB07-FCA4-D4FF-D99B-ECC0557663A1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9" name="Google Shape;1477;p70">
              <a:extLst>
                <a:ext uri="{FF2B5EF4-FFF2-40B4-BE49-F238E27FC236}">
                  <a16:creationId xmlns:a16="http://schemas.microsoft.com/office/drawing/2014/main" id="{2C1731D6-F98C-1F43-BEE9-B016DE4EE626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0" name="Google Shape;1478;p70">
              <a:extLst>
                <a:ext uri="{FF2B5EF4-FFF2-40B4-BE49-F238E27FC236}">
                  <a16:creationId xmlns:a16="http://schemas.microsoft.com/office/drawing/2014/main" id="{450DB284-A58E-616A-8F01-6D411A8BB58A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1" name="Google Shape;1479;p70">
              <a:extLst>
                <a:ext uri="{FF2B5EF4-FFF2-40B4-BE49-F238E27FC236}">
                  <a16:creationId xmlns:a16="http://schemas.microsoft.com/office/drawing/2014/main" id="{9735C0F5-ED76-CD9E-F70B-0F11FFFEEDC9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2" name="Google Shape;1480;p70">
              <a:extLst>
                <a:ext uri="{FF2B5EF4-FFF2-40B4-BE49-F238E27FC236}">
                  <a16:creationId xmlns:a16="http://schemas.microsoft.com/office/drawing/2014/main" id="{123C1D73-3C3F-C5C2-2850-3FE7650A0D91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3" name="Google Shape;1481;p70">
              <a:extLst>
                <a:ext uri="{FF2B5EF4-FFF2-40B4-BE49-F238E27FC236}">
                  <a16:creationId xmlns:a16="http://schemas.microsoft.com/office/drawing/2014/main" id="{5CF425A8-C225-7202-4487-A2D06B57437C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4" name="Google Shape;1482;p70">
              <a:extLst>
                <a:ext uri="{FF2B5EF4-FFF2-40B4-BE49-F238E27FC236}">
                  <a16:creationId xmlns:a16="http://schemas.microsoft.com/office/drawing/2014/main" id="{F143CA45-1A65-0B12-D1F1-E3AC3E8EBE26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5" name="Google Shape;1483;p70">
              <a:extLst>
                <a:ext uri="{FF2B5EF4-FFF2-40B4-BE49-F238E27FC236}">
                  <a16:creationId xmlns:a16="http://schemas.microsoft.com/office/drawing/2014/main" id="{8A8A9640-4289-1549-7FD5-563CD831F148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6" name="Google Shape;1484;p70">
              <a:extLst>
                <a:ext uri="{FF2B5EF4-FFF2-40B4-BE49-F238E27FC236}">
                  <a16:creationId xmlns:a16="http://schemas.microsoft.com/office/drawing/2014/main" id="{D0FFDE3A-B992-2CB2-351A-CD9A1ECAB01E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7" name="Google Shape;1485;p70">
              <a:extLst>
                <a:ext uri="{FF2B5EF4-FFF2-40B4-BE49-F238E27FC236}">
                  <a16:creationId xmlns:a16="http://schemas.microsoft.com/office/drawing/2014/main" id="{E7E7623B-A7D1-E2D3-F8E5-77C8421AA9DA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8" name="Google Shape;1486;p70">
              <a:extLst>
                <a:ext uri="{FF2B5EF4-FFF2-40B4-BE49-F238E27FC236}">
                  <a16:creationId xmlns:a16="http://schemas.microsoft.com/office/drawing/2014/main" id="{036F5F5D-3DA0-FE31-EC9C-F10994A91923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9" name="Google Shape;1487;p70">
              <a:extLst>
                <a:ext uri="{FF2B5EF4-FFF2-40B4-BE49-F238E27FC236}">
                  <a16:creationId xmlns:a16="http://schemas.microsoft.com/office/drawing/2014/main" id="{2C1E6C4E-9B99-7A6E-AC9B-993765533343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0" name="Google Shape;1488;p70">
              <a:extLst>
                <a:ext uri="{FF2B5EF4-FFF2-40B4-BE49-F238E27FC236}">
                  <a16:creationId xmlns:a16="http://schemas.microsoft.com/office/drawing/2014/main" id="{F896519B-A408-A956-212D-D5438E0321C8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1" name="Google Shape;1489;p70">
              <a:extLst>
                <a:ext uri="{FF2B5EF4-FFF2-40B4-BE49-F238E27FC236}">
                  <a16:creationId xmlns:a16="http://schemas.microsoft.com/office/drawing/2014/main" id="{CA1FC1EF-D512-8304-2AEE-23236FC47B42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2" name="Google Shape;1490;p70">
              <a:extLst>
                <a:ext uri="{FF2B5EF4-FFF2-40B4-BE49-F238E27FC236}">
                  <a16:creationId xmlns:a16="http://schemas.microsoft.com/office/drawing/2014/main" id="{2B870A63-37D5-E3E1-7FAD-13FD50805362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3" name="Google Shape;1491;p70">
              <a:extLst>
                <a:ext uri="{FF2B5EF4-FFF2-40B4-BE49-F238E27FC236}">
                  <a16:creationId xmlns:a16="http://schemas.microsoft.com/office/drawing/2014/main" id="{E4BD0EB8-2F07-1641-06A3-9DB3787F71EC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4" name="Google Shape;1492;p70">
              <a:extLst>
                <a:ext uri="{FF2B5EF4-FFF2-40B4-BE49-F238E27FC236}">
                  <a16:creationId xmlns:a16="http://schemas.microsoft.com/office/drawing/2014/main" id="{0E241D17-21D7-309B-86F9-E18716E674F8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5" name="Google Shape;1493;p70">
              <a:extLst>
                <a:ext uri="{FF2B5EF4-FFF2-40B4-BE49-F238E27FC236}">
                  <a16:creationId xmlns:a16="http://schemas.microsoft.com/office/drawing/2014/main" id="{64E061D2-6E46-40BD-4018-441D41A93E4A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6" name="Google Shape;1494;p70">
              <a:extLst>
                <a:ext uri="{FF2B5EF4-FFF2-40B4-BE49-F238E27FC236}">
                  <a16:creationId xmlns:a16="http://schemas.microsoft.com/office/drawing/2014/main" id="{3EB362DB-652D-E44D-A907-6986EBAA28B6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7" name="Google Shape;1495;p70">
              <a:extLst>
                <a:ext uri="{FF2B5EF4-FFF2-40B4-BE49-F238E27FC236}">
                  <a16:creationId xmlns:a16="http://schemas.microsoft.com/office/drawing/2014/main" id="{DD585D3B-961E-98AE-99E8-129852B297D2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8" name="Google Shape;1496;p70">
              <a:extLst>
                <a:ext uri="{FF2B5EF4-FFF2-40B4-BE49-F238E27FC236}">
                  <a16:creationId xmlns:a16="http://schemas.microsoft.com/office/drawing/2014/main" id="{ADD0C2DE-BED3-7E23-BEEC-9FE097922953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9" name="Google Shape;1497;p70">
              <a:extLst>
                <a:ext uri="{FF2B5EF4-FFF2-40B4-BE49-F238E27FC236}">
                  <a16:creationId xmlns:a16="http://schemas.microsoft.com/office/drawing/2014/main" id="{F1DDD88A-FE01-6DEF-279C-406466E9A603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0" name="Google Shape;1498;p70">
              <a:extLst>
                <a:ext uri="{FF2B5EF4-FFF2-40B4-BE49-F238E27FC236}">
                  <a16:creationId xmlns:a16="http://schemas.microsoft.com/office/drawing/2014/main" id="{7062ED5E-16A9-9A2E-B8C6-9E8227595570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1" name="Google Shape;1499;p70">
              <a:extLst>
                <a:ext uri="{FF2B5EF4-FFF2-40B4-BE49-F238E27FC236}">
                  <a16:creationId xmlns:a16="http://schemas.microsoft.com/office/drawing/2014/main" id="{D55BAC60-83D5-39E9-1983-FC5CF96695E1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2" name="Google Shape;1500;p70">
              <a:extLst>
                <a:ext uri="{FF2B5EF4-FFF2-40B4-BE49-F238E27FC236}">
                  <a16:creationId xmlns:a16="http://schemas.microsoft.com/office/drawing/2014/main" id="{D8086114-B2E5-A6F2-FF94-970CB1457AAA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3" name="Google Shape;1501;p70">
              <a:extLst>
                <a:ext uri="{FF2B5EF4-FFF2-40B4-BE49-F238E27FC236}">
                  <a16:creationId xmlns:a16="http://schemas.microsoft.com/office/drawing/2014/main" id="{E39752E0-AD2D-25D3-6D74-69B562F29EC4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4" name="Google Shape;1502;p70">
              <a:extLst>
                <a:ext uri="{FF2B5EF4-FFF2-40B4-BE49-F238E27FC236}">
                  <a16:creationId xmlns:a16="http://schemas.microsoft.com/office/drawing/2014/main" id="{BCC07880-7314-CB71-6AFC-35FC4E7F9AE2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5" name="Google Shape;1503;p70">
              <a:extLst>
                <a:ext uri="{FF2B5EF4-FFF2-40B4-BE49-F238E27FC236}">
                  <a16:creationId xmlns:a16="http://schemas.microsoft.com/office/drawing/2014/main" id="{F1971D2F-05C5-D043-287E-BB4102BF12D0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6" name="Google Shape;1504;p70">
              <a:extLst>
                <a:ext uri="{FF2B5EF4-FFF2-40B4-BE49-F238E27FC236}">
                  <a16:creationId xmlns:a16="http://schemas.microsoft.com/office/drawing/2014/main" id="{36F9495F-8D38-A5C3-D5F9-D683CC10736E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7" name="Google Shape;1505;p70">
              <a:extLst>
                <a:ext uri="{FF2B5EF4-FFF2-40B4-BE49-F238E27FC236}">
                  <a16:creationId xmlns:a16="http://schemas.microsoft.com/office/drawing/2014/main" id="{AD722491-CAF8-04A2-BE48-674A967E5A36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8" name="Google Shape;1506;p70">
              <a:extLst>
                <a:ext uri="{FF2B5EF4-FFF2-40B4-BE49-F238E27FC236}">
                  <a16:creationId xmlns:a16="http://schemas.microsoft.com/office/drawing/2014/main" id="{7D65C166-D83B-C15C-C0A2-4E3195F1165A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9" name="Google Shape;1507;p70">
              <a:extLst>
                <a:ext uri="{FF2B5EF4-FFF2-40B4-BE49-F238E27FC236}">
                  <a16:creationId xmlns:a16="http://schemas.microsoft.com/office/drawing/2014/main" id="{319BB189-6F0D-39B5-F935-B82EE246CE68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0" name="Google Shape;1508;p70">
              <a:extLst>
                <a:ext uri="{FF2B5EF4-FFF2-40B4-BE49-F238E27FC236}">
                  <a16:creationId xmlns:a16="http://schemas.microsoft.com/office/drawing/2014/main" id="{9CA490D8-2D49-25C9-F49D-0CE52AFCBE01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1" name="Google Shape;1509;p70">
              <a:extLst>
                <a:ext uri="{FF2B5EF4-FFF2-40B4-BE49-F238E27FC236}">
                  <a16:creationId xmlns:a16="http://schemas.microsoft.com/office/drawing/2014/main" id="{821F2CA5-6AC2-3FB6-7D19-9DB8E9807507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2" name="Google Shape;1510;p70">
              <a:extLst>
                <a:ext uri="{FF2B5EF4-FFF2-40B4-BE49-F238E27FC236}">
                  <a16:creationId xmlns:a16="http://schemas.microsoft.com/office/drawing/2014/main" id="{C9B4CEBC-3CC4-4AC4-8D6C-472233F7FF5A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3" name="Google Shape;1511;p70">
              <a:extLst>
                <a:ext uri="{FF2B5EF4-FFF2-40B4-BE49-F238E27FC236}">
                  <a16:creationId xmlns:a16="http://schemas.microsoft.com/office/drawing/2014/main" id="{52290252-E544-AB48-C71B-94523CE956F2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4" name="Google Shape;1512;p70">
              <a:extLst>
                <a:ext uri="{FF2B5EF4-FFF2-40B4-BE49-F238E27FC236}">
                  <a16:creationId xmlns:a16="http://schemas.microsoft.com/office/drawing/2014/main" id="{E4FA57D9-B8B2-8728-C83A-FFBD3A7DB51B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5" name="Google Shape;1513;p70">
              <a:extLst>
                <a:ext uri="{FF2B5EF4-FFF2-40B4-BE49-F238E27FC236}">
                  <a16:creationId xmlns:a16="http://schemas.microsoft.com/office/drawing/2014/main" id="{EEC590C2-231F-E6AD-A595-52B5B8C563B7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6" name="Google Shape;1514;p70">
              <a:extLst>
                <a:ext uri="{FF2B5EF4-FFF2-40B4-BE49-F238E27FC236}">
                  <a16:creationId xmlns:a16="http://schemas.microsoft.com/office/drawing/2014/main" id="{1C42D7A5-676A-A40A-CCEB-034AD4C0F89E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7" name="Google Shape;1515;p70">
              <a:extLst>
                <a:ext uri="{FF2B5EF4-FFF2-40B4-BE49-F238E27FC236}">
                  <a16:creationId xmlns:a16="http://schemas.microsoft.com/office/drawing/2014/main" id="{0A2757F0-5A52-93E5-F126-4FCAEF18DB5E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8" name="Google Shape;1516;p70">
              <a:extLst>
                <a:ext uri="{FF2B5EF4-FFF2-40B4-BE49-F238E27FC236}">
                  <a16:creationId xmlns:a16="http://schemas.microsoft.com/office/drawing/2014/main" id="{A9624A2F-24FD-9B91-0979-E142D2ABBA48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9" name="Google Shape;1517;p70">
              <a:extLst>
                <a:ext uri="{FF2B5EF4-FFF2-40B4-BE49-F238E27FC236}">
                  <a16:creationId xmlns:a16="http://schemas.microsoft.com/office/drawing/2014/main" id="{A1FC113B-B29C-69FF-4DDE-1CF3EE8A38FF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0" name="Google Shape;1518;p70">
              <a:extLst>
                <a:ext uri="{FF2B5EF4-FFF2-40B4-BE49-F238E27FC236}">
                  <a16:creationId xmlns:a16="http://schemas.microsoft.com/office/drawing/2014/main" id="{3157A07B-E5CE-A23E-228B-7093D0634048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1" name="Google Shape;1519;p70">
              <a:extLst>
                <a:ext uri="{FF2B5EF4-FFF2-40B4-BE49-F238E27FC236}">
                  <a16:creationId xmlns:a16="http://schemas.microsoft.com/office/drawing/2014/main" id="{39FF290E-68DB-8DEC-5CD2-5CD3CBF1865C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2" name="Google Shape;1520;p70">
              <a:extLst>
                <a:ext uri="{FF2B5EF4-FFF2-40B4-BE49-F238E27FC236}">
                  <a16:creationId xmlns:a16="http://schemas.microsoft.com/office/drawing/2014/main" id="{53AA6818-FA21-3DC8-0F84-2FA83867FC6A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3" name="Google Shape;1521;p70">
              <a:extLst>
                <a:ext uri="{FF2B5EF4-FFF2-40B4-BE49-F238E27FC236}">
                  <a16:creationId xmlns:a16="http://schemas.microsoft.com/office/drawing/2014/main" id="{26F92E7D-6CA1-0C80-2CEE-DFB4B9AE2E58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4" name="Google Shape;1522;p70">
              <a:extLst>
                <a:ext uri="{FF2B5EF4-FFF2-40B4-BE49-F238E27FC236}">
                  <a16:creationId xmlns:a16="http://schemas.microsoft.com/office/drawing/2014/main" id="{404AE380-F69B-F893-E626-42711DFD5102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5" name="Google Shape;1523;p70">
              <a:extLst>
                <a:ext uri="{FF2B5EF4-FFF2-40B4-BE49-F238E27FC236}">
                  <a16:creationId xmlns:a16="http://schemas.microsoft.com/office/drawing/2014/main" id="{982DB4EC-CC9B-0B76-C3CC-FFA287E5DCD8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6" name="Google Shape;1524;p70">
              <a:extLst>
                <a:ext uri="{FF2B5EF4-FFF2-40B4-BE49-F238E27FC236}">
                  <a16:creationId xmlns:a16="http://schemas.microsoft.com/office/drawing/2014/main" id="{0D279478-EF56-96B8-20A0-A788E8DFDAB9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37" name="Google Shape;1525;p70">
            <a:extLst>
              <a:ext uri="{FF2B5EF4-FFF2-40B4-BE49-F238E27FC236}">
                <a16:creationId xmlns:a16="http://schemas.microsoft.com/office/drawing/2014/main" id="{EF3513C5-1669-55E7-C756-63E525D3FFEB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338" name="Google Shape;1526;p70">
            <a:extLst>
              <a:ext uri="{FF2B5EF4-FFF2-40B4-BE49-F238E27FC236}">
                <a16:creationId xmlns:a16="http://schemas.microsoft.com/office/drawing/2014/main" id="{04A1E629-7886-88F0-A51C-2F71DA2613EF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339" name="Google Shape;1527;p70">
            <a:extLst>
              <a:ext uri="{FF2B5EF4-FFF2-40B4-BE49-F238E27FC236}">
                <a16:creationId xmlns:a16="http://schemas.microsoft.com/office/drawing/2014/main" id="{4EA90CEF-8B65-F3DC-8F2C-3376CFC5E439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340" name="Google Shape;1528;p70">
            <a:extLst>
              <a:ext uri="{FF2B5EF4-FFF2-40B4-BE49-F238E27FC236}">
                <a16:creationId xmlns:a16="http://schemas.microsoft.com/office/drawing/2014/main" id="{1A37E830-D24E-32BA-FF4A-0E0B09D9A69F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341" name="Google Shape;1529;p70">
            <a:extLst>
              <a:ext uri="{FF2B5EF4-FFF2-40B4-BE49-F238E27FC236}">
                <a16:creationId xmlns:a16="http://schemas.microsoft.com/office/drawing/2014/main" id="{853A7BD5-8A88-3EFF-CD77-35EF554FA392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rgbClr val="00B050"/>
                </a:solidFill>
                <a:cs typeface="B Nazanin" panose="00000400000000000000" pitchFamily="2" charset="-78"/>
              </a:rPr>
              <a:t>از منابع گرافیکی قابل ویرایش ما استفاده کنید...</a:t>
            </a:r>
            <a:endParaRPr lang="fa-IR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490772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grpSp>
        <p:nvGrpSpPr>
          <p:cNvPr id="43" name="Group 5">
            <a:extLst>
              <a:ext uri="{FF2B5EF4-FFF2-40B4-BE49-F238E27FC236}">
                <a16:creationId xmlns:a16="http://schemas.microsoft.com/office/drawing/2014/main" id="{13F3153B-5809-D8CF-2E07-494F84B9037C}"/>
              </a:ext>
            </a:extLst>
          </p:cNvPr>
          <p:cNvGrpSpPr/>
          <p:nvPr/>
        </p:nvGrpSpPr>
        <p:grpSpPr>
          <a:xfrm>
            <a:off x="-9525" y="9842950"/>
            <a:ext cx="11186286" cy="453573"/>
            <a:chOff x="0" y="0"/>
            <a:chExt cx="14915048" cy="604764"/>
          </a:xfrm>
        </p:grpSpPr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F32D88B5-F8C0-DA19-65E7-E5367BA31F9F}"/>
                </a:ext>
              </a:extLst>
            </p:cNvPr>
            <p:cNvSpPr/>
            <p:nvPr/>
          </p:nvSpPr>
          <p:spPr>
            <a:xfrm>
              <a:off x="12700" y="12700"/>
              <a:ext cx="14889607" cy="579374"/>
            </a:xfrm>
            <a:custGeom>
              <a:avLst/>
              <a:gdLst/>
              <a:ahLst/>
              <a:cxnLst/>
              <a:rect l="l" t="t" r="r" b="b"/>
              <a:pathLst>
                <a:path w="14889607" h="579374">
                  <a:moveTo>
                    <a:pt x="0" y="0"/>
                  </a:moveTo>
                  <a:lnTo>
                    <a:pt x="14889607" y="0"/>
                  </a:lnTo>
                  <a:lnTo>
                    <a:pt x="14889607" y="579374"/>
                  </a:lnTo>
                  <a:lnTo>
                    <a:pt x="0" y="579374"/>
                  </a:lnTo>
                  <a:close/>
                </a:path>
              </a:pathLst>
            </a:custGeom>
            <a:solidFill>
              <a:srgbClr val="B9600C"/>
            </a:solidFill>
          </p:spPr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02427F23-4679-D794-C218-BC5DC1A0F879}"/>
                </a:ext>
              </a:extLst>
            </p:cNvPr>
            <p:cNvSpPr/>
            <p:nvPr/>
          </p:nvSpPr>
          <p:spPr>
            <a:xfrm>
              <a:off x="0" y="0"/>
              <a:ext cx="14915007" cy="604774"/>
            </a:xfrm>
            <a:custGeom>
              <a:avLst/>
              <a:gdLst/>
              <a:ahLst/>
              <a:cxnLst/>
              <a:rect l="l" t="t" r="r" b="b"/>
              <a:pathLst>
                <a:path w="14915007" h="604774">
                  <a:moveTo>
                    <a:pt x="12700" y="0"/>
                  </a:moveTo>
                  <a:lnTo>
                    <a:pt x="14902307" y="0"/>
                  </a:lnTo>
                  <a:cubicBezTo>
                    <a:pt x="14909293" y="0"/>
                    <a:pt x="14915007" y="5715"/>
                    <a:pt x="14915007" y="12700"/>
                  </a:cubicBezTo>
                  <a:lnTo>
                    <a:pt x="14915007" y="592074"/>
                  </a:lnTo>
                  <a:cubicBezTo>
                    <a:pt x="14915007" y="599059"/>
                    <a:pt x="14909293" y="604774"/>
                    <a:pt x="14902307" y="604774"/>
                  </a:cubicBezTo>
                  <a:lnTo>
                    <a:pt x="12700" y="604774"/>
                  </a:lnTo>
                  <a:cubicBezTo>
                    <a:pt x="5715" y="604774"/>
                    <a:pt x="0" y="599059"/>
                    <a:pt x="0" y="592074"/>
                  </a:cubicBezTo>
                  <a:lnTo>
                    <a:pt x="0" y="12700"/>
                  </a:lnTo>
                  <a:cubicBezTo>
                    <a:pt x="0" y="5715"/>
                    <a:pt x="5715" y="0"/>
                    <a:pt x="12700" y="0"/>
                  </a:cubicBezTo>
                  <a:moveTo>
                    <a:pt x="12700" y="25400"/>
                  </a:moveTo>
                  <a:lnTo>
                    <a:pt x="12700" y="12700"/>
                  </a:lnTo>
                  <a:lnTo>
                    <a:pt x="25400" y="12700"/>
                  </a:lnTo>
                  <a:lnTo>
                    <a:pt x="25400" y="592074"/>
                  </a:lnTo>
                  <a:lnTo>
                    <a:pt x="12700" y="592074"/>
                  </a:lnTo>
                  <a:lnTo>
                    <a:pt x="12700" y="579374"/>
                  </a:lnTo>
                  <a:lnTo>
                    <a:pt x="14902307" y="579374"/>
                  </a:lnTo>
                  <a:lnTo>
                    <a:pt x="14902307" y="592074"/>
                  </a:lnTo>
                  <a:lnTo>
                    <a:pt x="14889607" y="592074"/>
                  </a:lnTo>
                  <a:lnTo>
                    <a:pt x="14889607" y="12700"/>
                  </a:lnTo>
                  <a:lnTo>
                    <a:pt x="14902307" y="12700"/>
                  </a:lnTo>
                  <a:lnTo>
                    <a:pt x="14902307" y="25400"/>
                  </a:lnTo>
                  <a:lnTo>
                    <a:pt x="12700" y="25400"/>
                  </a:lnTo>
                  <a:close/>
                </a:path>
              </a:pathLst>
            </a:custGeom>
            <a:solidFill>
              <a:srgbClr val="B68F69"/>
            </a:solidFill>
          </p:spPr>
        </p:sp>
      </p:grpSp>
      <p:sp>
        <p:nvSpPr>
          <p:cNvPr id="46" name="Freeform 4">
            <a:extLst>
              <a:ext uri="{FF2B5EF4-FFF2-40B4-BE49-F238E27FC236}">
                <a16:creationId xmlns:a16="http://schemas.microsoft.com/office/drawing/2014/main" id="{C791BDDF-E1B2-54AF-ABBB-15070F5C7245}"/>
              </a:ext>
            </a:extLst>
          </p:cNvPr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7" name="Freeform 19">
            <a:extLst>
              <a:ext uri="{FF2B5EF4-FFF2-40B4-BE49-F238E27FC236}">
                <a16:creationId xmlns:a16="http://schemas.microsoft.com/office/drawing/2014/main" id="{A6DC283F-2646-EFB7-31E0-510FA8F289E2}"/>
              </a:ext>
            </a:extLst>
          </p:cNvPr>
          <p:cNvSpPr/>
          <p:nvPr/>
        </p:nvSpPr>
        <p:spPr>
          <a:xfrm>
            <a:off x="152400" y="1638300"/>
            <a:ext cx="1534636" cy="1083990"/>
          </a:xfrm>
          <a:custGeom>
            <a:avLst/>
            <a:gdLst/>
            <a:ahLst/>
            <a:cxnLst/>
            <a:rect l="l" t="t" r="r" b="b"/>
            <a:pathLst>
              <a:path w="1534636" h="1083990">
                <a:moveTo>
                  <a:pt x="0" y="0"/>
                </a:moveTo>
                <a:lnTo>
                  <a:pt x="1534636" y="0"/>
                </a:lnTo>
                <a:lnTo>
                  <a:pt x="1534636" y="1083991"/>
                </a:lnTo>
                <a:lnTo>
                  <a:pt x="0" y="10839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Google Shape;12249;p21">
            <a:extLst>
              <a:ext uri="{FF2B5EF4-FFF2-40B4-BE49-F238E27FC236}">
                <a16:creationId xmlns:a16="http://schemas.microsoft.com/office/drawing/2014/main" id="{B938E7FE-4004-5B7A-22F9-2F9399644209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" name="Google Shape;12250;p21">
            <a:extLst>
              <a:ext uri="{FF2B5EF4-FFF2-40B4-BE49-F238E27FC236}">
                <a16:creationId xmlns:a16="http://schemas.microsoft.com/office/drawing/2014/main" id="{58BC201E-A8F2-EF88-DEAD-91DC9313E9B1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6" name="Google Shape;12251;p21">
            <a:extLst>
              <a:ext uri="{FF2B5EF4-FFF2-40B4-BE49-F238E27FC236}">
                <a16:creationId xmlns:a16="http://schemas.microsoft.com/office/drawing/2014/main" id="{8E920F6F-76FC-C273-6CA8-A936BDC13AA8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" name="Google Shape;12252;p21">
            <a:extLst>
              <a:ext uri="{FF2B5EF4-FFF2-40B4-BE49-F238E27FC236}">
                <a16:creationId xmlns:a16="http://schemas.microsoft.com/office/drawing/2014/main" id="{412665C0-9873-492A-847A-A9C63B74CC2B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" name="Google Shape;12253;p21">
            <a:extLst>
              <a:ext uri="{FF2B5EF4-FFF2-40B4-BE49-F238E27FC236}">
                <a16:creationId xmlns:a16="http://schemas.microsoft.com/office/drawing/2014/main" id="{F8A381CA-70F3-CE88-549E-EF6F618506E1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" name="Google Shape;12254;p21">
            <a:extLst>
              <a:ext uri="{FF2B5EF4-FFF2-40B4-BE49-F238E27FC236}">
                <a16:creationId xmlns:a16="http://schemas.microsoft.com/office/drawing/2014/main" id="{72779DE3-4443-4CBD-DCAA-4EC4DD36F830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" name="Google Shape;12255;p21">
            <a:extLst>
              <a:ext uri="{FF2B5EF4-FFF2-40B4-BE49-F238E27FC236}">
                <a16:creationId xmlns:a16="http://schemas.microsoft.com/office/drawing/2014/main" id="{BDC31177-EE1F-A6A1-5185-3C3FD8F43241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" name="Google Shape;12256;p21">
            <a:extLst>
              <a:ext uri="{FF2B5EF4-FFF2-40B4-BE49-F238E27FC236}">
                <a16:creationId xmlns:a16="http://schemas.microsoft.com/office/drawing/2014/main" id="{0B099334-1199-B267-33F9-63A0F6F69517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" name="Google Shape;12257;p21">
            <a:extLst>
              <a:ext uri="{FF2B5EF4-FFF2-40B4-BE49-F238E27FC236}">
                <a16:creationId xmlns:a16="http://schemas.microsoft.com/office/drawing/2014/main" id="{AB59681E-FDE5-3C18-15B5-352EAB764DE0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" name="Google Shape;12258;p21">
            <a:extLst>
              <a:ext uri="{FF2B5EF4-FFF2-40B4-BE49-F238E27FC236}">
                <a16:creationId xmlns:a16="http://schemas.microsoft.com/office/drawing/2014/main" id="{0884C364-A323-C171-171F-9F2F5939A9A9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" name="Google Shape;12259;p21">
            <a:extLst>
              <a:ext uri="{FF2B5EF4-FFF2-40B4-BE49-F238E27FC236}">
                <a16:creationId xmlns:a16="http://schemas.microsoft.com/office/drawing/2014/main" id="{AC8CB032-9947-CC10-809B-EC1C0D9936A7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5" name="Google Shape;12260;p21">
            <a:extLst>
              <a:ext uri="{FF2B5EF4-FFF2-40B4-BE49-F238E27FC236}">
                <a16:creationId xmlns:a16="http://schemas.microsoft.com/office/drawing/2014/main" id="{D48D4DD6-9B44-FB2A-9C1E-1540C4C3C490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6" name="Google Shape;12261;p21">
            <a:extLst>
              <a:ext uri="{FF2B5EF4-FFF2-40B4-BE49-F238E27FC236}">
                <a16:creationId xmlns:a16="http://schemas.microsoft.com/office/drawing/2014/main" id="{9C5710EE-F89E-5E6C-51E1-97D674F9C020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7" name="Google Shape;12262;p21">
            <a:extLst>
              <a:ext uri="{FF2B5EF4-FFF2-40B4-BE49-F238E27FC236}">
                <a16:creationId xmlns:a16="http://schemas.microsoft.com/office/drawing/2014/main" id="{7F8C73CC-B260-0F2B-783A-B38628C18FBB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8" name="Google Shape;12263;p21">
            <a:extLst>
              <a:ext uri="{FF2B5EF4-FFF2-40B4-BE49-F238E27FC236}">
                <a16:creationId xmlns:a16="http://schemas.microsoft.com/office/drawing/2014/main" id="{6A86E9D8-5CC3-8704-88BD-60CCA5648068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9" name="Google Shape;12264;p21">
            <a:extLst>
              <a:ext uri="{FF2B5EF4-FFF2-40B4-BE49-F238E27FC236}">
                <a16:creationId xmlns:a16="http://schemas.microsoft.com/office/drawing/2014/main" id="{C8B14836-F309-8398-E12E-CB6C5C95C120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عنوان را اینجا اضافه کنید</a:t>
            </a:r>
            <a:endParaRPr sz="2000"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0" name="Google Shape;12265;p21">
            <a:extLst>
              <a:ext uri="{FF2B5EF4-FFF2-40B4-BE49-F238E27FC236}">
                <a16:creationId xmlns:a16="http://schemas.microsoft.com/office/drawing/2014/main" id="{59C374D0-C1C8-0013-286F-CAB2E860D121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21" name="Google Shape;12266;p21">
              <a:extLst>
                <a:ext uri="{FF2B5EF4-FFF2-40B4-BE49-F238E27FC236}">
                  <a16:creationId xmlns:a16="http://schemas.microsoft.com/office/drawing/2014/main" id="{A3C59DC7-71CE-313D-1BE8-C59FD6168BB2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" name="Google Shape;12267;p21">
              <a:extLst>
                <a:ext uri="{FF2B5EF4-FFF2-40B4-BE49-F238E27FC236}">
                  <a16:creationId xmlns:a16="http://schemas.microsoft.com/office/drawing/2014/main" id="{F3B8FBA5-FF4D-F4B6-11FD-00FE4E5C9FE8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" name="Google Shape;12268;p21">
              <a:extLst>
                <a:ext uri="{FF2B5EF4-FFF2-40B4-BE49-F238E27FC236}">
                  <a16:creationId xmlns:a16="http://schemas.microsoft.com/office/drawing/2014/main" id="{184D77D2-68C2-516B-001A-05DC8E5AE645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4" name="Google Shape;12269;p21">
            <a:extLst>
              <a:ext uri="{FF2B5EF4-FFF2-40B4-BE49-F238E27FC236}">
                <a16:creationId xmlns:a16="http://schemas.microsoft.com/office/drawing/2014/main" id="{787E92AF-F89D-4D39-3C73-D6297FBC8615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25" name="Google Shape;12270;p21">
              <a:extLst>
                <a:ext uri="{FF2B5EF4-FFF2-40B4-BE49-F238E27FC236}">
                  <a16:creationId xmlns:a16="http://schemas.microsoft.com/office/drawing/2014/main" id="{27715B1A-658C-5EEF-FFF8-3F23D9313317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" name="Google Shape;12271;p21">
              <a:extLst>
                <a:ext uri="{FF2B5EF4-FFF2-40B4-BE49-F238E27FC236}">
                  <a16:creationId xmlns:a16="http://schemas.microsoft.com/office/drawing/2014/main" id="{33FC5247-7151-EDC7-5824-7C2E9B18930B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" name="Google Shape;12272;p21">
              <a:extLst>
                <a:ext uri="{FF2B5EF4-FFF2-40B4-BE49-F238E27FC236}">
                  <a16:creationId xmlns:a16="http://schemas.microsoft.com/office/drawing/2014/main" id="{C548EBB0-7431-E1FF-DA36-5B481BDBBACD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8" name="Google Shape;12273;p21">
            <a:extLst>
              <a:ext uri="{FF2B5EF4-FFF2-40B4-BE49-F238E27FC236}">
                <a16:creationId xmlns:a16="http://schemas.microsoft.com/office/drawing/2014/main" id="{31CB9489-EBF8-20E3-D2BB-D27DB9306D3F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29" name="Google Shape;12274;p21">
              <a:extLst>
                <a:ext uri="{FF2B5EF4-FFF2-40B4-BE49-F238E27FC236}">
                  <a16:creationId xmlns:a16="http://schemas.microsoft.com/office/drawing/2014/main" id="{41408A5B-69DC-79E6-AC76-218A3E0C8DD6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" name="Google Shape;12275;p21">
              <a:extLst>
                <a:ext uri="{FF2B5EF4-FFF2-40B4-BE49-F238E27FC236}">
                  <a16:creationId xmlns:a16="http://schemas.microsoft.com/office/drawing/2014/main" id="{568E82C5-B22C-1F4C-1237-67A4B20F8803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" name="Google Shape;12276;p21">
              <a:extLst>
                <a:ext uri="{FF2B5EF4-FFF2-40B4-BE49-F238E27FC236}">
                  <a16:creationId xmlns:a16="http://schemas.microsoft.com/office/drawing/2014/main" id="{5EF5EB97-6B9E-2683-B0B0-F9CEC1E7973E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2" name="Google Shape;12277;p21">
            <a:extLst>
              <a:ext uri="{FF2B5EF4-FFF2-40B4-BE49-F238E27FC236}">
                <a16:creationId xmlns:a16="http://schemas.microsoft.com/office/drawing/2014/main" id="{84A508B0-A286-D693-3429-B45F2843E963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3" name="Google Shape;12278;p21">
            <a:extLst>
              <a:ext uri="{FF2B5EF4-FFF2-40B4-BE49-F238E27FC236}">
                <a16:creationId xmlns:a16="http://schemas.microsoft.com/office/drawing/2014/main" id="{1A09DC30-4DDD-65A7-31A3-5CE629E1738B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34" name="Google Shape;12279;p21">
            <a:extLst>
              <a:ext uri="{FF2B5EF4-FFF2-40B4-BE49-F238E27FC236}">
                <a16:creationId xmlns:a16="http://schemas.microsoft.com/office/drawing/2014/main" id="{F9888177-A1AB-3842-A1D4-CF6F1310D825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35" name="Google Shape;12280;p21">
              <a:extLst>
                <a:ext uri="{FF2B5EF4-FFF2-40B4-BE49-F238E27FC236}">
                  <a16:creationId xmlns:a16="http://schemas.microsoft.com/office/drawing/2014/main" id="{4B946A87-3928-95D6-0EB2-5106546546FE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" name="Google Shape;12281;p21">
              <a:extLst>
                <a:ext uri="{FF2B5EF4-FFF2-40B4-BE49-F238E27FC236}">
                  <a16:creationId xmlns:a16="http://schemas.microsoft.com/office/drawing/2014/main" id="{447F2F87-CC82-C250-2149-4B4939B7C604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" name="Google Shape;12282;p21">
              <a:extLst>
                <a:ext uri="{FF2B5EF4-FFF2-40B4-BE49-F238E27FC236}">
                  <a16:creationId xmlns:a16="http://schemas.microsoft.com/office/drawing/2014/main" id="{64BD5B59-F41A-10B8-95CB-1B0E1C12D033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8" name="Google Shape;12283;p21">
            <a:extLst>
              <a:ext uri="{FF2B5EF4-FFF2-40B4-BE49-F238E27FC236}">
                <a16:creationId xmlns:a16="http://schemas.microsoft.com/office/drawing/2014/main" id="{952041A2-8E5D-6146-1312-BDF235220BAC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9" name="Google Shape;12284;p21">
            <a:extLst>
              <a:ext uri="{FF2B5EF4-FFF2-40B4-BE49-F238E27FC236}">
                <a16:creationId xmlns:a16="http://schemas.microsoft.com/office/drawing/2014/main" id="{419F7817-200E-AD70-343A-A0BFD1A0E1D3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2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0" name="Google Shape;12285;p21">
            <a:extLst>
              <a:ext uri="{FF2B5EF4-FFF2-40B4-BE49-F238E27FC236}">
                <a16:creationId xmlns:a16="http://schemas.microsoft.com/office/drawing/2014/main" id="{35706409-ABAB-8A38-629F-4B22F36F0B96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3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1" name="Google Shape;12286;p21">
            <a:extLst>
              <a:ext uri="{FF2B5EF4-FFF2-40B4-BE49-F238E27FC236}">
                <a16:creationId xmlns:a16="http://schemas.microsoft.com/office/drawing/2014/main" id="{7E043CCE-D88C-B6EA-C487-A194EF1C233C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4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2" name="Google Shape;12287;p21">
            <a:extLst>
              <a:ext uri="{FF2B5EF4-FFF2-40B4-BE49-F238E27FC236}">
                <a16:creationId xmlns:a16="http://schemas.microsoft.com/office/drawing/2014/main" id="{3954F6CD-C80C-44CD-089D-45C093912706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5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8" name="Google Shape;12288;p21">
            <a:extLst>
              <a:ext uri="{FF2B5EF4-FFF2-40B4-BE49-F238E27FC236}">
                <a16:creationId xmlns:a16="http://schemas.microsoft.com/office/drawing/2014/main" id="{EFFAA9B5-6318-E178-ABB7-D5685D414FC4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6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9" name="Google Shape;12289;p21">
            <a:extLst>
              <a:ext uri="{FF2B5EF4-FFF2-40B4-BE49-F238E27FC236}">
                <a16:creationId xmlns:a16="http://schemas.microsoft.com/office/drawing/2014/main" id="{FEBBA1E0-0D28-2C63-572D-F40B37CE12F4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0" name="Google Shape;12290;p21">
            <a:extLst>
              <a:ext uri="{FF2B5EF4-FFF2-40B4-BE49-F238E27FC236}">
                <a16:creationId xmlns:a16="http://schemas.microsoft.com/office/drawing/2014/main" id="{A3E81640-D370-62CC-B03C-AD1F2F51FFC1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1" name="Google Shape;12291;p21">
            <a:extLst>
              <a:ext uri="{FF2B5EF4-FFF2-40B4-BE49-F238E27FC236}">
                <a16:creationId xmlns:a16="http://schemas.microsoft.com/office/drawing/2014/main" id="{11F5DAA5-9285-57DD-DBA8-30185DDE29E5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2" name="Google Shape;12292;p21">
            <a:extLst>
              <a:ext uri="{FF2B5EF4-FFF2-40B4-BE49-F238E27FC236}">
                <a16:creationId xmlns:a16="http://schemas.microsoft.com/office/drawing/2014/main" id="{6ACDB09C-7B75-FD46-FC29-4F16EFBCA540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3" name="Google Shape;12293;p21">
            <a:extLst>
              <a:ext uri="{FF2B5EF4-FFF2-40B4-BE49-F238E27FC236}">
                <a16:creationId xmlns:a16="http://schemas.microsoft.com/office/drawing/2014/main" id="{9BCFF693-65AA-E327-1616-64D9D09AE566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4" name="Google Shape;12294;p21">
            <a:extLst>
              <a:ext uri="{FF2B5EF4-FFF2-40B4-BE49-F238E27FC236}">
                <a16:creationId xmlns:a16="http://schemas.microsoft.com/office/drawing/2014/main" id="{442DF133-6FA0-1C0E-0CA4-A78C7ABECED8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5" name="Google Shape;12295;p21">
            <a:extLst>
              <a:ext uri="{FF2B5EF4-FFF2-40B4-BE49-F238E27FC236}">
                <a16:creationId xmlns:a16="http://schemas.microsoft.com/office/drawing/2014/main" id="{B5CFA8C2-17C4-8A40-AFBE-F3E51FEC2DF1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6" name="Google Shape;12296;p21">
            <a:extLst>
              <a:ext uri="{FF2B5EF4-FFF2-40B4-BE49-F238E27FC236}">
                <a16:creationId xmlns:a16="http://schemas.microsoft.com/office/drawing/2014/main" id="{BC936742-A711-4FE9-98EA-528D847EA957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7" name="Google Shape;12297;p21">
            <a:extLst>
              <a:ext uri="{FF2B5EF4-FFF2-40B4-BE49-F238E27FC236}">
                <a16:creationId xmlns:a16="http://schemas.microsoft.com/office/drawing/2014/main" id="{ADA86BD0-A19B-A965-BC7D-6B68F7A8C9DF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8" name="Google Shape;12298;p21">
            <a:extLst>
              <a:ext uri="{FF2B5EF4-FFF2-40B4-BE49-F238E27FC236}">
                <a16:creationId xmlns:a16="http://schemas.microsoft.com/office/drawing/2014/main" id="{3CE1D088-2956-891B-B378-62801CA34EB5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9" name="Google Shape;12299;p21">
            <a:extLst>
              <a:ext uri="{FF2B5EF4-FFF2-40B4-BE49-F238E27FC236}">
                <a16:creationId xmlns:a16="http://schemas.microsoft.com/office/drawing/2014/main" id="{C8FF087A-65BB-AE9C-7679-2FB17767D581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60" name="Google Shape;12300;p21">
            <a:extLst>
              <a:ext uri="{FF2B5EF4-FFF2-40B4-BE49-F238E27FC236}">
                <a16:creationId xmlns:a16="http://schemas.microsoft.com/office/drawing/2014/main" id="{64E7EA4A-6373-351C-09BF-18021191CFF0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61" name="Google Shape;12301;p21">
            <a:extLst>
              <a:ext uri="{FF2B5EF4-FFF2-40B4-BE49-F238E27FC236}">
                <a16:creationId xmlns:a16="http://schemas.microsoft.com/office/drawing/2014/main" id="{9F523789-57B4-26CF-3D99-EB3A79624EE7}"/>
              </a:ext>
            </a:extLst>
          </p:cNvPr>
          <p:cNvCxnSpPr>
            <a:stCxn id="49" idx="4"/>
            <a:endCxn id="55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" name="Google Shape;12302;p21">
            <a:extLst>
              <a:ext uri="{FF2B5EF4-FFF2-40B4-BE49-F238E27FC236}">
                <a16:creationId xmlns:a16="http://schemas.microsoft.com/office/drawing/2014/main" id="{6183496F-F377-53D9-71DA-60F32B2C70C0}"/>
              </a:ext>
            </a:extLst>
          </p:cNvPr>
          <p:cNvCxnSpPr>
            <a:stCxn id="51" idx="4"/>
            <a:endCxn id="57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12303;p21">
            <a:extLst>
              <a:ext uri="{FF2B5EF4-FFF2-40B4-BE49-F238E27FC236}">
                <a16:creationId xmlns:a16="http://schemas.microsoft.com/office/drawing/2014/main" id="{B5411F17-CC4E-8A9C-102C-9D881D28CC19}"/>
              </a:ext>
            </a:extLst>
          </p:cNvPr>
          <p:cNvCxnSpPr>
            <a:stCxn id="50" idx="4"/>
            <a:endCxn id="56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" name="Google Shape;12304;p21">
            <a:extLst>
              <a:ext uri="{FF2B5EF4-FFF2-40B4-BE49-F238E27FC236}">
                <a16:creationId xmlns:a16="http://schemas.microsoft.com/office/drawing/2014/main" id="{4E0C7ABE-7F3A-0F75-083C-10797DE464BE}"/>
              </a:ext>
            </a:extLst>
          </p:cNvPr>
          <p:cNvCxnSpPr>
            <a:stCxn id="52" idx="0"/>
            <a:endCxn id="58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" name="Google Shape;12305;p21">
            <a:extLst>
              <a:ext uri="{FF2B5EF4-FFF2-40B4-BE49-F238E27FC236}">
                <a16:creationId xmlns:a16="http://schemas.microsoft.com/office/drawing/2014/main" id="{321CC200-5CB3-A7BE-DA2B-4382529218BC}"/>
              </a:ext>
            </a:extLst>
          </p:cNvPr>
          <p:cNvCxnSpPr>
            <a:stCxn id="54" idx="0"/>
            <a:endCxn id="60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" name="Google Shape;12306;p21">
            <a:extLst>
              <a:ext uri="{FF2B5EF4-FFF2-40B4-BE49-F238E27FC236}">
                <a16:creationId xmlns:a16="http://schemas.microsoft.com/office/drawing/2014/main" id="{D2803372-4D5C-4548-3BAE-6A2D93532065}"/>
              </a:ext>
            </a:extLst>
          </p:cNvPr>
          <p:cNvCxnSpPr>
            <a:stCxn id="53" idx="0"/>
            <a:endCxn id="59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7" name="Google Shape;12307;p21">
            <a:extLst>
              <a:ext uri="{FF2B5EF4-FFF2-40B4-BE49-F238E27FC236}">
                <a16:creationId xmlns:a16="http://schemas.microsoft.com/office/drawing/2014/main" id="{400A55C9-5344-3C55-9C8C-B06219E118B3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68" name="Google Shape;12308;p21">
            <a:extLst>
              <a:ext uri="{FF2B5EF4-FFF2-40B4-BE49-F238E27FC236}">
                <a16:creationId xmlns:a16="http://schemas.microsoft.com/office/drawing/2014/main" id="{287525F6-FBFD-0A7E-1DA3-113AAC30764B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69" name="Google Shape;12309;p21">
            <a:extLst>
              <a:ext uri="{FF2B5EF4-FFF2-40B4-BE49-F238E27FC236}">
                <a16:creationId xmlns:a16="http://schemas.microsoft.com/office/drawing/2014/main" id="{A04403C4-20F7-E1DD-5191-B59056390376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0" name="Google Shape;12310;p21">
            <a:extLst>
              <a:ext uri="{FF2B5EF4-FFF2-40B4-BE49-F238E27FC236}">
                <a16:creationId xmlns:a16="http://schemas.microsoft.com/office/drawing/2014/main" id="{C435D03C-B907-1131-A445-145405639B15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1" name="Google Shape;12311;p21">
            <a:extLst>
              <a:ext uri="{FF2B5EF4-FFF2-40B4-BE49-F238E27FC236}">
                <a16:creationId xmlns:a16="http://schemas.microsoft.com/office/drawing/2014/main" id="{BCC953BA-4E53-5FCE-46AE-4B6D9CA6BA3C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2" name="Google Shape;12312;p21">
            <a:extLst>
              <a:ext uri="{FF2B5EF4-FFF2-40B4-BE49-F238E27FC236}">
                <a16:creationId xmlns:a16="http://schemas.microsoft.com/office/drawing/2014/main" id="{6AD17AE8-EC55-B37C-BE58-F56DD711CE78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3" name="Google Shape;12313;p21">
            <a:extLst>
              <a:ext uri="{FF2B5EF4-FFF2-40B4-BE49-F238E27FC236}">
                <a16:creationId xmlns:a16="http://schemas.microsoft.com/office/drawing/2014/main" id="{EB5A9D02-E4F9-CE41-12C1-594FB9203163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4" name="Google Shape;12314;p21">
            <a:extLst>
              <a:ext uri="{FF2B5EF4-FFF2-40B4-BE49-F238E27FC236}">
                <a16:creationId xmlns:a16="http://schemas.microsoft.com/office/drawing/2014/main" id="{C8410BA9-CE9B-2A68-9B30-BDCE2047CA6F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5" name="Google Shape;12315;p21">
            <a:extLst>
              <a:ext uri="{FF2B5EF4-FFF2-40B4-BE49-F238E27FC236}">
                <a16:creationId xmlns:a16="http://schemas.microsoft.com/office/drawing/2014/main" id="{0F95B133-A8F8-BC3D-71E2-E085D9279A07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6" name="Google Shape;12316;p21">
            <a:extLst>
              <a:ext uri="{FF2B5EF4-FFF2-40B4-BE49-F238E27FC236}">
                <a16:creationId xmlns:a16="http://schemas.microsoft.com/office/drawing/2014/main" id="{340C8D75-A84E-A900-45AC-435FBABB7461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7" name="Google Shape;12317;p21">
            <a:extLst>
              <a:ext uri="{FF2B5EF4-FFF2-40B4-BE49-F238E27FC236}">
                <a16:creationId xmlns:a16="http://schemas.microsoft.com/office/drawing/2014/main" id="{3845D92D-885C-7A27-53DD-06D9C841F6AB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8" name="Google Shape;12318;p21">
            <a:extLst>
              <a:ext uri="{FF2B5EF4-FFF2-40B4-BE49-F238E27FC236}">
                <a16:creationId xmlns:a16="http://schemas.microsoft.com/office/drawing/2014/main" id="{F79B4DB1-CF62-37F1-C841-FE6EE344A6DA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9" name="Google Shape;12319;p21">
            <a:extLst>
              <a:ext uri="{FF2B5EF4-FFF2-40B4-BE49-F238E27FC236}">
                <a16:creationId xmlns:a16="http://schemas.microsoft.com/office/drawing/2014/main" id="{2C08A76D-5ADA-B400-F724-3F907C9CC1BD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0" name="Google Shape;12320;p21">
            <a:extLst>
              <a:ext uri="{FF2B5EF4-FFF2-40B4-BE49-F238E27FC236}">
                <a16:creationId xmlns:a16="http://schemas.microsoft.com/office/drawing/2014/main" id="{39D5D173-812C-924C-A020-FAAB1366B223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1" name="Google Shape;12321;p21">
            <a:extLst>
              <a:ext uri="{FF2B5EF4-FFF2-40B4-BE49-F238E27FC236}">
                <a16:creationId xmlns:a16="http://schemas.microsoft.com/office/drawing/2014/main" id="{DC222B2B-8BD2-334F-6EE9-5C5B3949A741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2" name="Google Shape;12322;p21">
            <a:extLst>
              <a:ext uri="{FF2B5EF4-FFF2-40B4-BE49-F238E27FC236}">
                <a16:creationId xmlns:a16="http://schemas.microsoft.com/office/drawing/2014/main" id="{72B0BA8B-B121-2899-BF1A-F52FEC7237E3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2016</a:t>
            </a:r>
            <a:endParaRPr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3" name="Google Shape;12323;p21">
            <a:extLst>
              <a:ext uri="{FF2B5EF4-FFF2-40B4-BE49-F238E27FC236}">
                <a16:creationId xmlns:a16="http://schemas.microsoft.com/office/drawing/2014/main" id="{F7EB0971-0885-8112-0738-6B9377637D67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4" name="Google Shape;12324;p21">
            <a:extLst>
              <a:ext uri="{FF2B5EF4-FFF2-40B4-BE49-F238E27FC236}">
                <a16:creationId xmlns:a16="http://schemas.microsoft.com/office/drawing/2014/main" id="{7C6EA4B8-359A-5B15-8348-D034717C4E74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5" name="Google Shape;12325;p21">
            <a:extLst>
              <a:ext uri="{FF2B5EF4-FFF2-40B4-BE49-F238E27FC236}">
                <a16:creationId xmlns:a16="http://schemas.microsoft.com/office/drawing/2014/main" id="{CBDB229A-0713-19D4-36F9-A4DB898A2F09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6" name="Google Shape;12326;p21">
            <a:extLst>
              <a:ext uri="{FF2B5EF4-FFF2-40B4-BE49-F238E27FC236}">
                <a16:creationId xmlns:a16="http://schemas.microsoft.com/office/drawing/2014/main" id="{3346C3E2-4C5B-850B-1FD3-DAC52B43E6DB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7" name="Google Shape;12327;p21">
            <a:extLst>
              <a:ext uri="{FF2B5EF4-FFF2-40B4-BE49-F238E27FC236}">
                <a16:creationId xmlns:a16="http://schemas.microsoft.com/office/drawing/2014/main" id="{7A8352DC-6750-7A17-B2FE-244CAF885195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88" name="Google Shape;12328;p21">
            <a:extLst>
              <a:ext uri="{FF2B5EF4-FFF2-40B4-BE49-F238E27FC236}">
                <a16:creationId xmlns:a16="http://schemas.microsoft.com/office/drawing/2014/main" id="{B373282D-67D9-D2AC-9CC1-5C393494A989}"/>
              </a:ext>
            </a:extLst>
          </p:cNvPr>
          <p:cNvCxnSpPr>
            <a:stCxn id="77" idx="0"/>
            <a:endCxn id="83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9" name="Google Shape;12329;p21">
            <a:extLst>
              <a:ext uri="{FF2B5EF4-FFF2-40B4-BE49-F238E27FC236}">
                <a16:creationId xmlns:a16="http://schemas.microsoft.com/office/drawing/2014/main" id="{9E792A37-C794-2376-9D47-57532269B8DD}"/>
              </a:ext>
            </a:extLst>
          </p:cNvPr>
          <p:cNvCxnSpPr>
            <a:stCxn id="78" idx="0"/>
            <a:endCxn id="84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0" name="Google Shape;12330;p21">
            <a:extLst>
              <a:ext uri="{FF2B5EF4-FFF2-40B4-BE49-F238E27FC236}">
                <a16:creationId xmlns:a16="http://schemas.microsoft.com/office/drawing/2014/main" id="{4BB87123-0B2D-AC93-ABC4-FE98EA0D9575}"/>
              </a:ext>
            </a:extLst>
          </p:cNvPr>
          <p:cNvCxnSpPr>
            <a:stCxn id="79" idx="0"/>
            <a:endCxn id="85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1" name="Google Shape;12331;p21">
            <a:extLst>
              <a:ext uri="{FF2B5EF4-FFF2-40B4-BE49-F238E27FC236}">
                <a16:creationId xmlns:a16="http://schemas.microsoft.com/office/drawing/2014/main" id="{A794C099-7131-E221-3624-F3304C18C96B}"/>
              </a:ext>
            </a:extLst>
          </p:cNvPr>
          <p:cNvCxnSpPr>
            <a:stCxn id="80" idx="4"/>
            <a:endCxn id="86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2" name="Google Shape;12332;p21">
            <a:extLst>
              <a:ext uri="{FF2B5EF4-FFF2-40B4-BE49-F238E27FC236}">
                <a16:creationId xmlns:a16="http://schemas.microsoft.com/office/drawing/2014/main" id="{477B12AC-0528-7220-52DD-ACC6AAFE098D}"/>
              </a:ext>
            </a:extLst>
          </p:cNvPr>
          <p:cNvCxnSpPr>
            <a:stCxn id="81" idx="4"/>
            <a:endCxn id="87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3" name="Google Shape;12333;p21">
            <a:extLst>
              <a:ext uri="{FF2B5EF4-FFF2-40B4-BE49-F238E27FC236}">
                <a16:creationId xmlns:a16="http://schemas.microsoft.com/office/drawing/2014/main" id="{EC49E8EA-CF97-5C1C-2A64-B1D55FD5C66D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2017</a:t>
            </a:r>
            <a:endParaRPr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4" name="Google Shape;12334;p21">
            <a:extLst>
              <a:ext uri="{FF2B5EF4-FFF2-40B4-BE49-F238E27FC236}">
                <a16:creationId xmlns:a16="http://schemas.microsoft.com/office/drawing/2014/main" id="{905DC12D-93E5-9030-715E-EC423F3B0CDC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2018</a:t>
            </a:r>
            <a:endParaRPr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5" name="Google Shape;12335;p21">
            <a:extLst>
              <a:ext uri="{FF2B5EF4-FFF2-40B4-BE49-F238E27FC236}">
                <a16:creationId xmlns:a16="http://schemas.microsoft.com/office/drawing/2014/main" id="{0590CAAB-607C-970A-549C-EC8239DFBECD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2019</a:t>
            </a:r>
            <a:endParaRPr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6" name="Google Shape;12336;p21">
            <a:extLst>
              <a:ext uri="{FF2B5EF4-FFF2-40B4-BE49-F238E27FC236}">
                <a16:creationId xmlns:a16="http://schemas.microsoft.com/office/drawing/2014/main" id="{084E0186-C40F-B04F-5755-5016B3B8E66B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2020</a:t>
            </a:r>
            <a:endParaRPr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7" name="Google Shape;12337;p21">
            <a:extLst>
              <a:ext uri="{FF2B5EF4-FFF2-40B4-BE49-F238E27FC236}">
                <a16:creationId xmlns:a16="http://schemas.microsoft.com/office/drawing/2014/main" id="{99E01AFD-1117-735B-E7A7-4D796B079403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98" name="Google Shape;12338;p21">
            <a:extLst>
              <a:ext uri="{FF2B5EF4-FFF2-40B4-BE49-F238E27FC236}">
                <a16:creationId xmlns:a16="http://schemas.microsoft.com/office/drawing/2014/main" id="{EC1B6B37-3C5D-7895-2D4D-39A664535DE8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99" name="Google Shape;12339;p21">
              <a:extLst>
                <a:ext uri="{FF2B5EF4-FFF2-40B4-BE49-F238E27FC236}">
                  <a16:creationId xmlns:a16="http://schemas.microsoft.com/office/drawing/2014/main" id="{37D7F11A-853E-99D2-FEAB-3D460A4E74E9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0" name="Google Shape;12340;p21">
              <a:extLst>
                <a:ext uri="{FF2B5EF4-FFF2-40B4-BE49-F238E27FC236}">
                  <a16:creationId xmlns:a16="http://schemas.microsoft.com/office/drawing/2014/main" id="{668B392C-37E8-2819-8D60-BC7AD902C5E9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01" name="Google Shape;12341;p21">
            <a:extLst>
              <a:ext uri="{FF2B5EF4-FFF2-40B4-BE49-F238E27FC236}">
                <a16:creationId xmlns:a16="http://schemas.microsoft.com/office/drawing/2014/main" id="{E1CFF8B4-91BE-6442-4ABC-869DD9BCEEA8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102" name="Google Shape;12342;p21">
              <a:extLst>
                <a:ext uri="{FF2B5EF4-FFF2-40B4-BE49-F238E27FC236}">
                  <a16:creationId xmlns:a16="http://schemas.microsoft.com/office/drawing/2014/main" id="{9E40DAC2-685D-545F-8799-DBD1179E9E85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3" name="Google Shape;12343;p21">
              <a:extLst>
                <a:ext uri="{FF2B5EF4-FFF2-40B4-BE49-F238E27FC236}">
                  <a16:creationId xmlns:a16="http://schemas.microsoft.com/office/drawing/2014/main" id="{B336922B-B996-A79A-2E85-341F32DCD401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04" name="Google Shape;12344;p21">
            <a:extLst>
              <a:ext uri="{FF2B5EF4-FFF2-40B4-BE49-F238E27FC236}">
                <a16:creationId xmlns:a16="http://schemas.microsoft.com/office/drawing/2014/main" id="{2EDF615B-D199-1BF2-DEFB-1ECC46E5B453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05" name="Google Shape;12345;p21">
              <a:extLst>
                <a:ext uri="{FF2B5EF4-FFF2-40B4-BE49-F238E27FC236}">
                  <a16:creationId xmlns:a16="http://schemas.microsoft.com/office/drawing/2014/main" id="{FFE0359E-BD7A-1DB7-3F6D-B0A0319EA9C7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6" name="Google Shape;12346;p21">
              <a:extLst>
                <a:ext uri="{FF2B5EF4-FFF2-40B4-BE49-F238E27FC236}">
                  <a16:creationId xmlns:a16="http://schemas.microsoft.com/office/drawing/2014/main" id="{58290BB2-4A83-B2CE-0E84-8C166F47282B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7" name="Google Shape;12347;p21">
              <a:extLst>
                <a:ext uri="{FF2B5EF4-FFF2-40B4-BE49-F238E27FC236}">
                  <a16:creationId xmlns:a16="http://schemas.microsoft.com/office/drawing/2014/main" id="{BB3F8D45-4D2E-465D-BAAE-4E72DD449485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08" name="Google Shape;12348;p21">
            <a:extLst>
              <a:ext uri="{FF2B5EF4-FFF2-40B4-BE49-F238E27FC236}">
                <a16:creationId xmlns:a16="http://schemas.microsoft.com/office/drawing/2014/main" id="{3D8603B1-C182-7CFC-DA46-83D2625596BB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09" name="Google Shape;12349;p21">
              <a:extLst>
                <a:ext uri="{FF2B5EF4-FFF2-40B4-BE49-F238E27FC236}">
                  <a16:creationId xmlns:a16="http://schemas.microsoft.com/office/drawing/2014/main" id="{EC9E54B8-271C-FA83-2740-3D96C8D2705D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10" name="Google Shape;12350;p21">
              <a:extLst>
                <a:ext uri="{FF2B5EF4-FFF2-40B4-BE49-F238E27FC236}">
                  <a16:creationId xmlns:a16="http://schemas.microsoft.com/office/drawing/2014/main" id="{DA1F437F-C068-A4B6-73B3-136097B5F6A0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11" name="Google Shape;12351;p21">
              <a:extLst>
                <a:ext uri="{FF2B5EF4-FFF2-40B4-BE49-F238E27FC236}">
                  <a16:creationId xmlns:a16="http://schemas.microsoft.com/office/drawing/2014/main" id="{503DCB83-B8EE-D6BA-D49C-585ADC253914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12" name="Google Shape;12352;p21">
              <a:extLst>
                <a:ext uri="{FF2B5EF4-FFF2-40B4-BE49-F238E27FC236}">
                  <a16:creationId xmlns:a16="http://schemas.microsoft.com/office/drawing/2014/main" id="{28DD0A87-DAC4-6778-EDD4-955D15199AA4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13" name="Google Shape;12353;p21">
            <a:extLst>
              <a:ext uri="{FF2B5EF4-FFF2-40B4-BE49-F238E27FC236}">
                <a16:creationId xmlns:a16="http://schemas.microsoft.com/office/drawing/2014/main" id="{E54735B0-B127-1D50-676F-1925965E92C5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4" name="Google Shape;12354;p21">
            <a:extLst>
              <a:ext uri="{FF2B5EF4-FFF2-40B4-BE49-F238E27FC236}">
                <a16:creationId xmlns:a16="http://schemas.microsoft.com/office/drawing/2014/main" id="{69C4D8C4-663E-A75F-1F01-EA40BB2ED13E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5" name="Google Shape;12355;p21">
            <a:extLst>
              <a:ext uri="{FF2B5EF4-FFF2-40B4-BE49-F238E27FC236}">
                <a16:creationId xmlns:a16="http://schemas.microsoft.com/office/drawing/2014/main" id="{933DD1AD-310B-6BDC-5616-41601AFF6FB8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6" name="Google Shape;12356;p21">
            <a:extLst>
              <a:ext uri="{FF2B5EF4-FFF2-40B4-BE49-F238E27FC236}">
                <a16:creationId xmlns:a16="http://schemas.microsoft.com/office/drawing/2014/main" id="{EAF2BAB1-E248-3E85-243C-ED25BD18D4E6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7" name="Google Shape;12357;p21">
            <a:extLst>
              <a:ext uri="{FF2B5EF4-FFF2-40B4-BE49-F238E27FC236}">
                <a16:creationId xmlns:a16="http://schemas.microsoft.com/office/drawing/2014/main" id="{244A97D3-FCB6-895D-18CC-793568759C8D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8" name="Google Shape;12358;p21">
            <a:extLst>
              <a:ext uri="{FF2B5EF4-FFF2-40B4-BE49-F238E27FC236}">
                <a16:creationId xmlns:a16="http://schemas.microsoft.com/office/drawing/2014/main" id="{5F49CF7D-4FB5-888D-3EED-6A7181722D9E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rgbClr val="00B050"/>
                </a:solidFill>
                <a:cs typeface="B Nazanin" panose="00000400000000000000" pitchFamily="2" charset="-78"/>
              </a:rPr>
              <a:t>اینفوگرافیک ممتاز</a:t>
            </a:r>
            <a:endParaRPr lang="fa-IR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56294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grpSp>
        <p:nvGrpSpPr>
          <p:cNvPr id="43" name="Group 5">
            <a:extLst>
              <a:ext uri="{FF2B5EF4-FFF2-40B4-BE49-F238E27FC236}">
                <a16:creationId xmlns:a16="http://schemas.microsoft.com/office/drawing/2014/main" id="{13F3153B-5809-D8CF-2E07-494F84B9037C}"/>
              </a:ext>
            </a:extLst>
          </p:cNvPr>
          <p:cNvGrpSpPr/>
          <p:nvPr/>
        </p:nvGrpSpPr>
        <p:grpSpPr>
          <a:xfrm>
            <a:off x="-9525" y="9842950"/>
            <a:ext cx="11186286" cy="453573"/>
            <a:chOff x="0" y="0"/>
            <a:chExt cx="14915048" cy="604764"/>
          </a:xfrm>
        </p:grpSpPr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F32D88B5-F8C0-DA19-65E7-E5367BA31F9F}"/>
                </a:ext>
              </a:extLst>
            </p:cNvPr>
            <p:cNvSpPr/>
            <p:nvPr/>
          </p:nvSpPr>
          <p:spPr>
            <a:xfrm>
              <a:off x="12700" y="12700"/>
              <a:ext cx="14889607" cy="579374"/>
            </a:xfrm>
            <a:custGeom>
              <a:avLst/>
              <a:gdLst/>
              <a:ahLst/>
              <a:cxnLst/>
              <a:rect l="l" t="t" r="r" b="b"/>
              <a:pathLst>
                <a:path w="14889607" h="579374">
                  <a:moveTo>
                    <a:pt x="0" y="0"/>
                  </a:moveTo>
                  <a:lnTo>
                    <a:pt x="14889607" y="0"/>
                  </a:lnTo>
                  <a:lnTo>
                    <a:pt x="14889607" y="579374"/>
                  </a:lnTo>
                  <a:lnTo>
                    <a:pt x="0" y="579374"/>
                  </a:lnTo>
                  <a:close/>
                </a:path>
              </a:pathLst>
            </a:custGeom>
            <a:solidFill>
              <a:srgbClr val="B9600C"/>
            </a:solidFill>
          </p:spPr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02427F23-4679-D794-C218-BC5DC1A0F879}"/>
                </a:ext>
              </a:extLst>
            </p:cNvPr>
            <p:cNvSpPr/>
            <p:nvPr/>
          </p:nvSpPr>
          <p:spPr>
            <a:xfrm>
              <a:off x="0" y="0"/>
              <a:ext cx="14915007" cy="604774"/>
            </a:xfrm>
            <a:custGeom>
              <a:avLst/>
              <a:gdLst/>
              <a:ahLst/>
              <a:cxnLst/>
              <a:rect l="l" t="t" r="r" b="b"/>
              <a:pathLst>
                <a:path w="14915007" h="604774">
                  <a:moveTo>
                    <a:pt x="12700" y="0"/>
                  </a:moveTo>
                  <a:lnTo>
                    <a:pt x="14902307" y="0"/>
                  </a:lnTo>
                  <a:cubicBezTo>
                    <a:pt x="14909293" y="0"/>
                    <a:pt x="14915007" y="5715"/>
                    <a:pt x="14915007" y="12700"/>
                  </a:cubicBezTo>
                  <a:lnTo>
                    <a:pt x="14915007" y="592074"/>
                  </a:lnTo>
                  <a:cubicBezTo>
                    <a:pt x="14915007" y="599059"/>
                    <a:pt x="14909293" y="604774"/>
                    <a:pt x="14902307" y="604774"/>
                  </a:cubicBezTo>
                  <a:lnTo>
                    <a:pt x="12700" y="604774"/>
                  </a:lnTo>
                  <a:cubicBezTo>
                    <a:pt x="5715" y="604774"/>
                    <a:pt x="0" y="599059"/>
                    <a:pt x="0" y="592074"/>
                  </a:cubicBezTo>
                  <a:lnTo>
                    <a:pt x="0" y="12700"/>
                  </a:lnTo>
                  <a:cubicBezTo>
                    <a:pt x="0" y="5715"/>
                    <a:pt x="5715" y="0"/>
                    <a:pt x="12700" y="0"/>
                  </a:cubicBezTo>
                  <a:moveTo>
                    <a:pt x="12700" y="25400"/>
                  </a:moveTo>
                  <a:lnTo>
                    <a:pt x="12700" y="12700"/>
                  </a:lnTo>
                  <a:lnTo>
                    <a:pt x="25400" y="12700"/>
                  </a:lnTo>
                  <a:lnTo>
                    <a:pt x="25400" y="592074"/>
                  </a:lnTo>
                  <a:lnTo>
                    <a:pt x="12700" y="592074"/>
                  </a:lnTo>
                  <a:lnTo>
                    <a:pt x="12700" y="579374"/>
                  </a:lnTo>
                  <a:lnTo>
                    <a:pt x="14902307" y="579374"/>
                  </a:lnTo>
                  <a:lnTo>
                    <a:pt x="14902307" y="592074"/>
                  </a:lnTo>
                  <a:lnTo>
                    <a:pt x="14889607" y="592074"/>
                  </a:lnTo>
                  <a:lnTo>
                    <a:pt x="14889607" y="12700"/>
                  </a:lnTo>
                  <a:lnTo>
                    <a:pt x="14902307" y="12700"/>
                  </a:lnTo>
                  <a:lnTo>
                    <a:pt x="14902307" y="25400"/>
                  </a:lnTo>
                  <a:lnTo>
                    <a:pt x="12700" y="25400"/>
                  </a:lnTo>
                  <a:close/>
                </a:path>
              </a:pathLst>
            </a:custGeom>
            <a:solidFill>
              <a:srgbClr val="B68F69"/>
            </a:solidFill>
          </p:spPr>
        </p:sp>
      </p:grpSp>
      <p:sp>
        <p:nvSpPr>
          <p:cNvPr id="46" name="Freeform 4">
            <a:extLst>
              <a:ext uri="{FF2B5EF4-FFF2-40B4-BE49-F238E27FC236}">
                <a16:creationId xmlns:a16="http://schemas.microsoft.com/office/drawing/2014/main" id="{C791BDDF-E1B2-54AF-ABBB-15070F5C7245}"/>
              </a:ext>
            </a:extLst>
          </p:cNvPr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7" name="Freeform 19">
            <a:extLst>
              <a:ext uri="{FF2B5EF4-FFF2-40B4-BE49-F238E27FC236}">
                <a16:creationId xmlns:a16="http://schemas.microsoft.com/office/drawing/2014/main" id="{A6DC283F-2646-EFB7-31E0-510FA8F289E2}"/>
              </a:ext>
            </a:extLst>
          </p:cNvPr>
          <p:cNvSpPr/>
          <p:nvPr/>
        </p:nvSpPr>
        <p:spPr>
          <a:xfrm>
            <a:off x="152400" y="1638300"/>
            <a:ext cx="1534636" cy="1083990"/>
          </a:xfrm>
          <a:custGeom>
            <a:avLst/>
            <a:gdLst/>
            <a:ahLst/>
            <a:cxnLst/>
            <a:rect l="l" t="t" r="r" b="b"/>
            <a:pathLst>
              <a:path w="1534636" h="1083990">
                <a:moveTo>
                  <a:pt x="0" y="0"/>
                </a:moveTo>
                <a:lnTo>
                  <a:pt x="1534636" y="0"/>
                </a:lnTo>
                <a:lnTo>
                  <a:pt x="1534636" y="1083991"/>
                </a:lnTo>
                <a:lnTo>
                  <a:pt x="0" y="108399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Google Shape;12363;p22">
            <a:extLst>
              <a:ext uri="{FF2B5EF4-FFF2-40B4-BE49-F238E27FC236}">
                <a16:creationId xmlns:a16="http://schemas.microsoft.com/office/drawing/2014/main" id="{08680A5E-78B6-B723-58E8-42EC76DA90CA}"/>
              </a:ext>
            </a:extLst>
          </p:cNvPr>
          <p:cNvSpPr/>
          <p:nvPr/>
        </p:nvSpPr>
        <p:spPr>
          <a:xfrm>
            <a:off x="2096700" y="8004292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5" name="Google Shape;12364;p22">
            <a:extLst>
              <a:ext uri="{FF2B5EF4-FFF2-40B4-BE49-F238E27FC236}">
                <a16:creationId xmlns:a16="http://schemas.microsoft.com/office/drawing/2014/main" id="{8723D27A-2421-7088-03A2-3718DF2512A3}"/>
              </a:ext>
            </a:extLst>
          </p:cNvPr>
          <p:cNvGrpSpPr/>
          <p:nvPr/>
        </p:nvGrpSpPr>
        <p:grpSpPr>
          <a:xfrm>
            <a:off x="2989185" y="3171059"/>
            <a:ext cx="1526438" cy="1526438"/>
            <a:chOff x="4049800" y="640400"/>
            <a:chExt cx="858900" cy="858900"/>
          </a:xfrm>
        </p:grpSpPr>
        <p:sp>
          <p:nvSpPr>
            <p:cNvPr id="6" name="Google Shape;12365;p22">
              <a:extLst>
                <a:ext uri="{FF2B5EF4-FFF2-40B4-BE49-F238E27FC236}">
                  <a16:creationId xmlns:a16="http://schemas.microsoft.com/office/drawing/2014/main" id="{F0DD5D4E-688A-5F14-ADD2-EA96A536F3BA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" name="Google Shape;12366;p22">
              <a:extLst>
                <a:ext uri="{FF2B5EF4-FFF2-40B4-BE49-F238E27FC236}">
                  <a16:creationId xmlns:a16="http://schemas.microsoft.com/office/drawing/2014/main" id="{330DFA2D-C04B-3655-84EB-BD463B7DCBA2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8" name="Google Shape;12367;p22">
            <a:extLst>
              <a:ext uri="{FF2B5EF4-FFF2-40B4-BE49-F238E27FC236}">
                <a16:creationId xmlns:a16="http://schemas.microsoft.com/office/drawing/2014/main" id="{A78727DE-F1B5-29B2-F8C2-329E29E54223}"/>
              </a:ext>
            </a:extLst>
          </p:cNvPr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" name="Google Shape;12368;p22">
            <a:extLst>
              <a:ext uri="{FF2B5EF4-FFF2-40B4-BE49-F238E27FC236}">
                <a16:creationId xmlns:a16="http://schemas.microsoft.com/office/drawing/2014/main" id="{837DA378-C59A-774F-FA10-10423A1427D5}"/>
              </a:ext>
            </a:extLst>
          </p:cNvPr>
          <p:cNvSpPr/>
          <p:nvPr/>
        </p:nvSpPr>
        <p:spPr>
          <a:xfrm>
            <a:off x="3518170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0" name="Google Shape;12369;p22">
            <a:extLst>
              <a:ext uri="{FF2B5EF4-FFF2-40B4-BE49-F238E27FC236}">
                <a16:creationId xmlns:a16="http://schemas.microsoft.com/office/drawing/2014/main" id="{3AC9E935-D74E-B2BB-8A05-C46E6669117F}"/>
              </a:ext>
            </a:extLst>
          </p:cNvPr>
          <p:cNvCxnSpPr>
            <a:stCxn id="6" idx="4"/>
            <a:endCxn id="8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" name="Google Shape;12370;p22">
            <a:extLst>
              <a:ext uri="{FF2B5EF4-FFF2-40B4-BE49-F238E27FC236}">
                <a16:creationId xmlns:a16="http://schemas.microsoft.com/office/drawing/2014/main" id="{CB0017B5-BA0C-A9FA-30B4-38254179075C}"/>
              </a:ext>
            </a:extLst>
          </p:cNvPr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Google Shape;12371;p22">
            <a:extLst>
              <a:ext uri="{FF2B5EF4-FFF2-40B4-BE49-F238E27FC236}">
                <a16:creationId xmlns:a16="http://schemas.microsoft.com/office/drawing/2014/main" id="{2C4B9BA5-024E-E51F-A0F7-DBF377D2406E}"/>
              </a:ext>
            </a:extLst>
          </p:cNvPr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  <a:endParaRPr lang="en-US" sz="1600"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3" name="Google Shape;12372;p22">
            <a:extLst>
              <a:ext uri="{FF2B5EF4-FFF2-40B4-BE49-F238E27FC236}">
                <a16:creationId xmlns:a16="http://schemas.microsoft.com/office/drawing/2014/main" id="{E1BC2029-7E9E-601F-8576-A045ED0E3129}"/>
              </a:ext>
            </a:extLst>
          </p:cNvPr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Google Shape;12373;p22">
            <a:extLst>
              <a:ext uri="{FF2B5EF4-FFF2-40B4-BE49-F238E27FC236}">
                <a16:creationId xmlns:a16="http://schemas.microsoft.com/office/drawing/2014/main" id="{90D9C28C-07A0-2DD7-AF57-79F06CA51754}"/>
              </a:ext>
            </a:extLst>
          </p:cNvPr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b="1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عنوان</a:t>
            </a:r>
            <a:r>
              <a:rPr lang="es" sz="1600" b="1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sz="1600" b="1"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5" name="Google Shape;12374;p22">
            <a:extLst>
              <a:ext uri="{FF2B5EF4-FFF2-40B4-BE49-F238E27FC236}">
                <a16:creationId xmlns:a16="http://schemas.microsoft.com/office/drawing/2014/main" id="{067B5590-BA7C-C813-30FB-2894A9997502}"/>
              </a:ext>
            </a:extLst>
          </p:cNvPr>
          <p:cNvSpPr txBox="1"/>
          <p:nvPr/>
        </p:nvSpPr>
        <p:spPr>
          <a:xfrm>
            <a:off x="3171928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2600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75%</a:t>
            </a:r>
            <a:endParaRPr sz="2600"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6" name="Google Shape;12375;p22">
            <a:extLst>
              <a:ext uri="{FF2B5EF4-FFF2-40B4-BE49-F238E27FC236}">
                <a16:creationId xmlns:a16="http://schemas.microsoft.com/office/drawing/2014/main" id="{4093965B-C089-D2CF-6E4F-3A9655424CC9}"/>
              </a:ext>
            </a:extLst>
          </p:cNvPr>
          <p:cNvSpPr/>
          <p:nvPr/>
        </p:nvSpPr>
        <p:spPr>
          <a:xfrm>
            <a:off x="6878710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7" name="Google Shape;12376;p22">
            <a:extLst>
              <a:ext uri="{FF2B5EF4-FFF2-40B4-BE49-F238E27FC236}">
                <a16:creationId xmlns:a16="http://schemas.microsoft.com/office/drawing/2014/main" id="{D5B28485-CA09-B025-4CDB-2E46E3284F75}"/>
              </a:ext>
            </a:extLst>
          </p:cNvPr>
          <p:cNvSpPr/>
          <p:nvPr/>
        </p:nvSpPr>
        <p:spPr>
          <a:xfrm>
            <a:off x="13098808" y="34924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8" name="Google Shape;12377;p22">
            <a:extLst>
              <a:ext uri="{FF2B5EF4-FFF2-40B4-BE49-F238E27FC236}">
                <a16:creationId xmlns:a16="http://schemas.microsoft.com/office/drawing/2014/main" id="{EE91A4CC-F9CB-0079-4CE6-337A86643584}"/>
              </a:ext>
            </a:extLst>
          </p:cNvPr>
          <p:cNvGrpSpPr/>
          <p:nvPr/>
        </p:nvGrpSpPr>
        <p:grpSpPr>
          <a:xfrm>
            <a:off x="7152972" y="4336232"/>
            <a:ext cx="2887664" cy="2887664"/>
            <a:chOff x="5681300" y="2527788"/>
            <a:chExt cx="805800" cy="805800"/>
          </a:xfrm>
        </p:grpSpPr>
        <p:sp>
          <p:nvSpPr>
            <p:cNvPr id="19" name="Google Shape;12378;p22">
              <a:extLst>
                <a:ext uri="{FF2B5EF4-FFF2-40B4-BE49-F238E27FC236}">
                  <a16:creationId xmlns:a16="http://schemas.microsoft.com/office/drawing/2014/main" id="{76C52100-22CD-704D-3A7A-74B0EC76F0F6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" name="Google Shape;12379;p22">
              <a:extLst>
                <a:ext uri="{FF2B5EF4-FFF2-40B4-BE49-F238E27FC236}">
                  <a16:creationId xmlns:a16="http://schemas.microsoft.com/office/drawing/2014/main" id="{98E5AE25-77E2-2E4F-D70F-047BCA7CA6C7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1" name="Google Shape;12380;p22">
            <a:extLst>
              <a:ext uri="{FF2B5EF4-FFF2-40B4-BE49-F238E27FC236}">
                <a16:creationId xmlns:a16="http://schemas.microsoft.com/office/drawing/2014/main" id="{E8C84DAE-CDC4-F6DA-A7F2-731A92B778AE}"/>
              </a:ext>
            </a:extLst>
          </p:cNvPr>
          <p:cNvGrpSpPr/>
          <p:nvPr/>
        </p:nvGrpSpPr>
        <p:grpSpPr>
          <a:xfrm>
            <a:off x="12481774" y="3567776"/>
            <a:ext cx="1253180" cy="1253180"/>
            <a:chOff x="5681300" y="2527788"/>
            <a:chExt cx="805800" cy="805800"/>
          </a:xfrm>
        </p:grpSpPr>
        <p:sp>
          <p:nvSpPr>
            <p:cNvPr id="22" name="Google Shape;12381;p22">
              <a:extLst>
                <a:ext uri="{FF2B5EF4-FFF2-40B4-BE49-F238E27FC236}">
                  <a16:creationId xmlns:a16="http://schemas.microsoft.com/office/drawing/2014/main" id="{10135624-FCFE-E90F-3469-76B2069363AC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" name="Google Shape;12382;p22">
              <a:extLst>
                <a:ext uri="{FF2B5EF4-FFF2-40B4-BE49-F238E27FC236}">
                  <a16:creationId xmlns:a16="http://schemas.microsoft.com/office/drawing/2014/main" id="{CC89F4EE-72CF-22A1-9AD9-DEEB8BB5017E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4" name="Google Shape;12383;p22">
            <a:extLst>
              <a:ext uri="{FF2B5EF4-FFF2-40B4-BE49-F238E27FC236}">
                <a16:creationId xmlns:a16="http://schemas.microsoft.com/office/drawing/2014/main" id="{E40AD3D9-C0AE-FFEB-FBAF-2E72C43AB8D8}"/>
              </a:ext>
            </a:extLst>
          </p:cNvPr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  <a:endParaRPr sz="1600"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5" name="Google Shape;12384;p22">
            <a:extLst>
              <a:ext uri="{FF2B5EF4-FFF2-40B4-BE49-F238E27FC236}">
                <a16:creationId xmlns:a16="http://schemas.microsoft.com/office/drawing/2014/main" id="{D72C2887-6864-628B-D97A-D556E02D191D}"/>
              </a:ext>
            </a:extLst>
          </p:cNvPr>
          <p:cNvSpPr/>
          <p:nvPr/>
        </p:nvSpPr>
        <p:spPr>
          <a:xfrm>
            <a:off x="13098808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6" name="Google Shape;12385;p22">
            <a:extLst>
              <a:ext uri="{FF2B5EF4-FFF2-40B4-BE49-F238E27FC236}">
                <a16:creationId xmlns:a16="http://schemas.microsoft.com/office/drawing/2014/main" id="{6FF411D3-B5F3-2CCE-C284-DADF461EAF4B}"/>
              </a:ext>
            </a:extLst>
          </p:cNvPr>
          <p:cNvGrpSpPr/>
          <p:nvPr/>
        </p:nvGrpSpPr>
        <p:grpSpPr>
          <a:xfrm>
            <a:off x="12481774" y="5151976"/>
            <a:ext cx="1253180" cy="1253180"/>
            <a:chOff x="5681300" y="2527788"/>
            <a:chExt cx="805800" cy="805800"/>
          </a:xfrm>
        </p:grpSpPr>
        <p:sp>
          <p:nvSpPr>
            <p:cNvPr id="27" name="Google Shape;12386;p22">
              <a:extLst>
                <a:ext uri="{FF2B5EF4-FFF2-40B4-BE49-F238E27FC236}">
                  <a16:creationId xmlns:a16="http://schemas.microsoft.com/office/drawing/2014/main" id="{B2EDE1B0-1A11-D959-C586-380B3201B73D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" name="Google Shape;12387;p22">
              <a:extLst>
                <a:ext uri="{FF2B5EF4-FFF2-40B4-BE49-F238E27FC236}">
                  <a16:creationId xmlns:a16="http://schemas.microsoft.com/office/drawing/2014/main" id="{1F885A1A-6914-F6D5-C6A6-D5149EC00CB2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9" name="Google Shape;12388;p22">
            <a:extLst>
              <a:ext uri="{FF2B5EF4-FFF2-40B4-BE49-F238E27FC236}">
                <a16:creationId xmlns:a16="http://schemas.microsoft.com/office/drawing/2014/main" id="{160E6223-0747-56B2-FA1A-1961813A0CB0}"/>
              </a:ext>
            </a:extLst>
          </p:cNvPr>
          <p:cNvSpPr txBox="1"/>
          <p:nvPr/>
        </p:nvSpPr>
        <p:spPr>
          <a:xfrm>
            <a:off x="13986230" y="53366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0" name="Google Shape;12389;p22">
            <a:extLst>
              <a:ext uri="{FF2B5EF4-FFF2-40B4-BE49-F238E27FC236}">
                <a16:creationId xmlns:a16="http://schemas.microsoft.com/office/drawing/2014/main" id="{D8401C96-8417-62A7-8640-ED94D11B8532}"/>
              </a:ext>
            </a:extLst>
          </p:cNvPr>
          <p:cNvSpPr/>
          <p:nvPr/>
        </p:nvSpPr>
        <p:spPr>
          <a:xfrm>
            <a:off x="13098808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31" name="Google Shape;12390;p22">
            <a:extLst>
              <a:ext uri="{FF2B5EF4-FFF2-40B4-BE49-F238E27FC236}">
                <a16:creationId xmlns:a16="http://schemas.microsoft.com/office/drawing/2014/main" id="{96EF81DC-1A3F-340F-6AF8-3A8DAA85C28B}"/>
              </a:ext>
            </a:extLst>
          </p:cNvPr>
          <p:cNvGrpSpPr/>
          <p:nvPr/>
        </p:nvGrpSpPr>
        <p:grpSpPr>
          <a:xfrm>
            <a:off x="12481774" y="6736176"/>
            <a:ext cx="1253180" cy="1253180"/>
            <a:chOff x="5681300" y="2527788"/>
            <a:chExt cx="805800" cy="805800"/>
          </a:xfrm>
        </p:grpSpPr>
        <p:sp>
          <p:nvSpPr>
            <p:cNvPr id="32" name="Google Shape;12391;p22">
              <a:extLst>
                <a:ext uri="{FF2B5EF4-FFF2-40B4-BE49-F238E27FC236}">
                  <a16:creationId xmlns:a16="http://schemas.microsoft.com/office/drawing/2014/main" id="{699C16BA-5EFA-818F-2F98-4B55293BDCA5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" name="Google Shape;12392;p22">
              <a:extLst>
                <a:ext uri="{FF2B5EF4-FFF2-40B4-BE49-F238E27FC236}">
                  <a16:creationId xmlns:a16="http://schemas.microsoft.com/office/drawing/2014/main" id="{89415679-0352-0050-2CB7-8B9C3877F357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4" name="Google Shape;12393;p22">
            <a:extLst>
              <a:ext uri="{FF2B5EF4-FFF2-40B4-BE49-F238E27FC236}">
                <a16:creationId xmlns:a16="http://schemas.microsoft.com/office/drawing/2014/main" id="{7444F5F5-EB99-4657-8312-2903E8AC5AFC}"/>
              </a:ext>
            </a:extLst>
          </p:cNvPr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5" name="Google Shape;12394;p22">
            <a:extLst>
              <a:ext uri="{FF2B5EF4-FFF2-40B4-BE49-F238E27FC236}">
                <a16:creationId xmlns:a16="http://schemas.microsoft.com/office/drawing/2014/main" id="{6D66EBDC-8752-4C5B-D476-8A217A4082CB}"/>
              </a:ext>
            </a:extLst>
          </p:cNvPr>
          <p:cNvSpPr/>
          <p:nvPr/>
        </p:nvSpPr>
        <p:spPr>
          <a:xfrm>
            <a:off x="8459708" y="385945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6" name="Google Shape;12395;p22">
            <a:extLst>
              <a:ext uri="{FF2B5EF4-FFF2-40B4-BE49-F238E27FC236}">
                <a16:creationId xmlns:a16="http://schemas.microsoft.com/office/drawing/2014/main" id="{42201208-F22A-505A-FF60-15FC1FC25D83}"/>
              </a:ext>
            </a:extLst>
          </p:cNvPr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7" name="Google Shape;12396;p22">
            <a:extLst>
              <a:ext uri="{FF2B5EF4-FFF2-40B4-BE49-F238E27FC236}">
                <a16:creationId xmlns:a16="http://schemas.microsoft.com/office/drawing/2014/main" id="{E74DADEC-F959-1060-AD8A-D3A1BF2E505F}"/>
              </a:ext>
            </a:extLst>
          </p:cNvPr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38" name="Google Shape;12397;p22">
            <a:extLst>
              <a:ext uri="{FF2B5EF4-FFF2-40B4-BE49-F238E27FC236}">
                <a16:creationId xmlns:a16="http://schemas.microsoft.com/office/drawing/2014/main" id="{DDA06986-6024-BED1-8615-CC5273904F00}"/>
              </a:ext>
            </a:extLst>
          </p:cNvPr>
          <p:cNvCxnSpPr>
            <a:stCxn id="37" idx="6"/>
            <a:endCxn id="23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" name="Google Shape;12398;p22">
            <a:extLst>
              <a:ext uri="{FF2B5EF4-FFF2-40B4-BE49-F238E27FC236}">
                <a16:creationId xmlns:a16="http://schemas.microsoft.com/office/drawing/2014/main" id="{381A9279-73FC-17B5-22C2-5F4AC6D8C4ED}"/>
              </a:ext>
            </a:extLst>
          </p:cNvPr>
          <p:cNvCxnSpPr>
            <a:stCxn id="37" idx="6"/>
            <a:endCxn id="33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" name="Google Shape;12399;p22">
            <a:extLst>
              <a:ext uri="{FF2B5EF4-FFF2-40B4-BE49-F238E27FC236}">
                <a16:creationId xmlns:a16="http://schemas.microsoft.com/office/drawing/2014/main" id="{3F544196-9B8B-8D32-F8FC-BBA3BC96F9AB}"/>
              </a:ext>
            </a:extLst>
          </p:cNvPr>
          <p:cNvCxnSpPr>
            <a:stCxn id="37" idx="6"/>
            <a:endCxn id="28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" name="Google Shape;12400;p22">
            <a:extLst>
              <a:ext uri="{FF2B5EF4-FFF2-40B4-BE49-F238E27FC236}">
                <a16:creationId xmlns:a16="http://schemas.microsoft.com/office/drawing/2014/main" id="{0E7149CB-93BC-F4FB-A04C-DFC01488B215}"/>
              </a:ext>
            </a:extLst>
          </p:cNvPr>
          <p:cNvSpPr txBox="1"/>
          <p:nvPr/>
        </p:nvSpPr>
        <p:spPr>
          <a:xfrm>
            <a:off x="7601426" y="5153386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6000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75%</a:t>
            </a:r>
            <a:endParaRPr sz="6000"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2" name="Google Shape;12401;p22">
            <a:extLst>
              <a:ext uri="{FF2B5EF4-FFF2-40B4-BE49-F238E27FC236}">
                <a16:creationId xmlns:a16="http://schemas.microsoft.com/office/drawing/2014/main" id="{58EF71AB-ED77-2451-3C99-5C5188A7374D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rgbClr val="00B050"/>
                </a:solidFill>
                <a:cs typeface="B Nazanin" panose="00000400000000000000" pitchFamily="2" charset="-78"/>
              </a:rPr>
              <a:t>اینفوگرافیک ممتاز</a:t>
            </a:r>
            <a:endParaRPr lang="fa-IR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230676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grpSp>
        <p:nvGrpSpPr>
          <p:cNvPr id="43" name="Group 5">
            <a:extLst>
              <a:ext uri="{FF2B5EF4-FFF2-40B4-BE49-F238E27FC236}">
                <a16:creationId xmlns:a16="http://schemas.microsoft.com/office/drawing/2014/main" id="{13F3153B-5809-D8CF-2E07-494F84B9037C}"/>
              </a:ext>
            </a:extLst>
          </p:cNvPr>
          <p:cNvGrpSpPr/>
          <p:nvPr/>
        </p:nvGrpSpPr>
        <p:grpSpPr>
          <a:xfrm>
            <a:off x="-9525" y="9842950"/>
            <a:ext cx="11186286" cy="453573"/>
            <a:chOff x="0" y="0"/>
            <a:chExt cx="14915048" cy="604764"/>
          </a:xfrm>
        </p:grpSpPr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F32D88B5-F8C0-DA19-65E7-E5367BA31F9F}"/>
                </a:ext>
              </a:extLst>
            </p:cNvPr>
            <p:cNvSpPr/>
            <p:nvPr/>
          </p:nvSpPr>
          <p:spPr>
            <a:xfrm>
              <a:off x="12700" y="12700"/>
              <a:ext cx="14889607" cy="579374"/>
            </a:xfrm>
            <a:custGeom>
              <a:avLst/>
              <a:gdLst/>
              <a:ahLst/>
              <a:cxnLst/>
              <a:rect l="l" t="t" r="r" b="b"/>
              <a:pathLst>
                <a:path w="14889607" h="579374">
                  <a:moveTo>
                    <a:pt x="0" y="0"/>
                  </a:moveTo>
                  <a:lnTo>
                    <a:pt x="14889607" y="0"/>
                  </a:lnTo>
                  <a:lnTo>
                    <a:pt x="14889607" y="579374"/>
                  </a:lnTo>
                  <a:lnTo>
                    <a:pt x="0" y="579374"/>
                  </a:lnTo>
                  <a:close/>
                </a:path>
              </a:pathLst>
            </a:custGeom>
            <a:solidFill>
              <a:srgbClr val="B9600C"/>
            </a:solidFill>
          </p:spPr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02427F23-4679-D794-C218-BC5DC1A0F879}"/>
                </a:ext>
              </a:extLst>
            </p:cNvPr>
            <p:cNvSpPr/>
            <p:nvPr/>
          </p:nvSpPr>
          <p:spPr>
            <a:xfrm>
              <a:off x="0" y="0"/>
              <a:ext cx="14915007" cy="604774"/>
            </a:xfrm>
            <a:custGeom>
              <a:avLst/>
              <a:gdLst/>
              <a:ahLst/>
              <a:cxnLst/>
              <a:rect l="l" t="t" r="r" b="b"/>
              <a:pathLst>
                <a:path w="14915007" h="604774">
                  <a:moveTo>
                    <a:pt x="12700" y="0"/>
                  </a:moveTo>
                  <a:lnTo>
                    <a:pt x="14902307" y="0"/>
                  </a:lnTo>
                  <a:cubicBezTo>
                    <a:pt x="14909293" y="0"/>
                    <a:pt x="14915007" y="5715"/>
                    <a:pt x="14915007" y="12700"/>
                  </a:cubicBezTo>
                  <a:lnTo>
                    <a:pt x="14915007" y="592074"/>
                  </a:lnTo>
                  <a:cubicBezTo>
                    <a:pt x="14915007" y="599059"/>
                    <a:pt x="14909293" y="604774"/>
                    <a:pt x="14902307" y="604774"/>
                  </a:cubicBezTo>
                  <a:lnTo>
                    <a:pt x="12700" y="604774"/>
                  </a:lnTo>
                  <a:cubicBezTo>
                    <a:pt x="5715" y="604774"/>
                    <a:pt x="0" y="599059"/>
                    <a:pt x="0" y="592074"/>
                  </a:cubicBezTo>
                  <a:lnTo>
                    <a:pt x="0" y="12700"/>
                  </a:lnTo>
                  <a:cubicBezTo>
                    <a:pt x="0" y="5715"/>
                    <a:pt x="5715" y="0"/>
                    <a:pt x="12700" y="0"/>
                  </a:cubicBezTo>
                  <a:moveTo>
                    <a:pt x="12700" y="25400"/>
                  </a:moveTo>
                  <a:lnTo>
                    <a:pt x="12700" y="12700"/>
                  </a:lnTo>
                  <a:lnTo>
                    <a:pt x="25400" y="12700"/>
                  </a:lnTo>
                  <a:lnTo>
                    <a:pt x="25400" y="592074"/>
                  </a:lnTo>
                  <a:lnTo>
                    <a:pt x="12700" y="592074"/>
                  </a:lnTo>
                  <a:lnTo>
                    <a:pt x="12700" y="579374"/>
                  </a:lnTo>
                  <a:lnTo>
                    <a:pt x="14902307" y="579374"/>
                  </a:lnTo>
                  <a:lnTo>
                    <a:pt x="14902307" y="592074"/>
                  </a:lnTo>
                  <a:lnTo>
                    <a:pt x="14889607" y="592074"/>
                  </a:lnTo>
                  <a:lnTo>
                    <a:pt x="14889607" y="12700"/>
                  </a:lnTo>
                  <a:lnTo>
                    <a:pt x="14902307" y="12700"/>
                  </a:lnTo>
                  <a:lnTo>
                    <a:pt x="14902307" y="25400"/>
                  </a:lnTo>
                  <a:lnTo>
                    <a:pt x="12700" y="25400"/>
                  </a:lnTo>
                  <a:close/>
                </a:path>
              </a:pathLst>
            </a:custGeom>
            <a:solidFill>
              <a:srgbClr val="B68F69"/>
            </a:solidFill>
          </p:spPr>
        </p:sp>
      </p:grpSp>
      <p:sp>
        <p:nvSpPr>
          <p:cNvPr id="46" name="Freeform 4">
            <a:extLst>
              <a:ext uri="{FF2B5EF4-FFF2-40B4-BE49-F238E27FC236}">
                <a16:creationId xmlns:a16="http://schemas.microsoft.com/office/drawing/2014/main" id="{C791BDDF-E1B2-54AF-ABBB-15070F5C7245}"/>
              </a:ext>
            </a:extLst>
          </p:cNvPr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7" name="Freeform 19">
            <a:extLst>
              <a:ext uri="{FF2B5EF4-FFF2-40B4-BE49-F238E27FC236}">
                <a16:creationId xmlns:a16="http://schemas.microsoft.com/office/drawing/2014/main" id="{A6DC283F-2646-EFB7-31E0-510FA8F289E2}"/>
              </a:ext>
            </a:extLst>
          </p:cNvPr>
          <p:cNvSpPr/>
          <p:nvPr/>
        </p:nvSpPr>
        <p:spPr>
          <a:xfrm>
            <a:off x="152400" y="1638300"/>
            <a:ext cx="1534636" cy="1083990"/>
          </a:xfrm>
          <a:custGeom>
            <a:avLst/>
            <a:gdLst/>
            <a:ahLst/>
            <a:cxnLst/>
            <a:rect l="l" t="t" r="r" b="b"/>
            <a:pathLst>
              <a:path w="1534636" h="1083990">
                <a:moveTo>
                  <a:pt x="0" y="0"/>
                </a:moveTo>
                <a:lnTo>
                  <a:pt x="1534636" y="0"/>
                </a:lnTo>
                <a:lnTo>
                  <a:pt x="1534636" y="1083991"/>
                </a:lnTo>
                <a:lnTo>
                  <a:pt x="0" y="108399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4" name="Google Shape;7448;p72">
            <a:extLst>
              <a:ext uri="{FF2B5EF4-FFF2-40B4-BE49-F238E27FC236}">
                <a16:creationId xmlns:a16="http://schemas.microsoft.com/office/drawing/2014/main" id="{D89A9240-C8A9-7921-2963-0233918FD014}"/>
              </a:ext>
            </a:extLst>
          </p:cNvPr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5" name="Google Shape;7449;p72">
              <a:extLst>
                <a:ext uri="{FF2B5EF4-FFF2-40B4-BE49-F238E27FC236}">
                  <a16:creationId xmlns:a16="http://schemas.microsoft.com/office/drawing/2014/main" id="{EC186103-0E46-ADFD-0469-75951A094481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2" name="Google Shape;7450;p72">
                <a:extLst>
                  <a:ext uri="{FF2B5EF4-FFF2-40B4-BE49-F238E27FC236}">
                    <a16:creationId xmlns:a16="http://schemas.microsoft.com/office/drawing/2014/main" id="{33E9F8CD-6CDF-22F5-E621-BC993EDCA55D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Google Shape;7451;p72">
                <a:extLst>
                  <a:ext uri="{FF2B5EF4-FFF2-40B4-BE49-F238E27FC236}">
                    <a16:creationId xmlns:a16="http://schemas.microsoft.com/office/drawing/2014/main" id="{985B3354-5300-871B-D2D6-532BFC1961B3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Google Shape;7452;p72">
                <a:extLst>
                  <a:ext uri="{FF2B5EF4-FFF2-40B4-BE49-F238E27FC236}">
                    <a16:creationId xmlns:a16="http://schemas.microsoft.com/office/drawing/2014/main" id="{23B80134-E01E-1959-CE45-7B3A606FDB48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Google Shape;7453;p72">
                <a:extLst>
                  <a:ext uri="{FF2B5EF4-FFF2-40B4-BE49-F238E27FC236}">
                    <a16:creationId xmlns:a16="http://schemas.microsoft.com/office/drawing/2014/main" id="{6422C956-323D-72C3-0FC3-C213916E6D4D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7454;p72">
                <a:extLst>
                  <a:ext uri="{FF2B5EF4-FFF2-40B4-BE49-F238E27FC236}">
                    <a16:creationId xmlns:a16="http://schemas.microsoft.com/office/drawing/2014/main" id="{0F11AF18-84FF-647A-67B0-348BB202B041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7455;p72">
                <a:extLst>
                  <a:ext uri="{FF2B5EF4-FFF2-40B4-BE49-F238E27FC236}">
                    <a16:creationId xmlns:a16="http://schemas.microsoft.com/office/drawing/2014/main" id="{94DCA740-0B13-D4C2-0848-BB7F2F1BD84E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7456;p72">
                <a:extLst>
                  <a:ext uri="{FF2B5EF4-FFF2-40B4-BE49-F238E27FC236}">
                    <a16:creationId xmlns:a16="http://schemas.microsoft.com/office/drawing/2014/main" id="{D240DC14-8936-83CD-E20D-1F17DF193E63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oogle Shape;7457;p72">
              <a:extLst>
                <a:ext uri="{FF2B5EF4-FFF2-40B4-BE49-F238E27FC236}">
                  <a16:creationId xmlns:a16="http://schemas.microsoft.com/office/drawing/2014/main" id="{08ACB9A6-7139-82F3-6550-7293A91674E4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" name="Google Shape;7458;p72">
                <a:extLst>
                  <a:ext uri="{FF2B5EF4-FFF2-40B4-BE49-F238E27FC236}">
                    <a16:creationId xmlns:a16="http://schemas.microsoft.com/office/drawing/2014/main" id="{CC1E4D57-FF9E-DFF4-6015-86B97195E20D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Google Shape;7459;p72">
                <a:extLst>
                  <a:ext uri="{FF2B5EF4-FFF2-40B4-BE49-F238E27FC236}">
                    <a16:creationId xmlns:a16="http://schemas.microsoft.com/office/drawing/2014/main" id="{B6453084-49E7-107B-23EA-B92691D9FE27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Google Shape;7460;p72">
                <a:extLst>
                  <a:ext uri="{FF2B5EF4-FFF2-40B4-BE49-F238E27FC236}">
                    <a16:creationId xmlns:a16="http://schemas.microsoft.com/office/drawing/2014/main" id="{D91B55A7-8840-25B0-F0B7-3B3575715A17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Google Shape;7461;p72">
                <a:extLst>
                  <a:ext uri="{FF2B5EF4-FFF2-40B4-BE49-F238E27FC236}">
                    <a16:creationId xmlns:a16="http://schemas.microsoft.com/office/drawing/2014/main" id="{5DD3182B-F3AD-625C-BCC2-66C36C3285E6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Google Shape;7462;p72">
                <a:extLst>
                  <a:ext uri="{FF2B5EF4-FFF2-40B4-BE49-F238E27FC236}">
                    <a16:creationId xmlns:a16="http://schemas.microsoft.com/office/drawing/2014/main" id="{FF405CAA-1398-C3F9-9B47-D8B928AEABD9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9" name="Google Shape;7463;p72">
            <a:extLst>
              <a:ext uri="{FF2B5EF4-FFF2-40B4-BE49-F238E27FC236}">
                <a16:creationId xmlns:a16="http://schemas.microsoft.com/office/drawing/2014/main" id="{FADE64B3-F743-1308-4AE1-C99D54816FEB}"/>
              </a:ext>
            </a:extLst>
          </p:cNvPr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20" name="Google Shape;7464;p72">
              <a:extLst>
                <a:ext uri="{FF2B5EF4-FFF2-40B4-BE49-F238E27FC236}">
                  <a16:creationId xmlns:a16="http://schemas.microsoft.com/office/drawing/2014/main" id="{F629B8AD-CC54-9C27-0CA7-B973BD5E4F15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37" name="Google Shape;7465;p72">
                <a:extLst>
                  <a:ext uri="{FF2B5EF4-FFF2-40B4-BE49-F238E27FC236}">
                    <a16:creationId xmlns:a16="http://schemas.microsoft.com/office/drawing/2014/main" id="{9BBFE262-B216-CA62-00CC-2C17F09203A3}"/>
                  </a:ext>
                </a:extLst>
              </p:cNvPr>
              <p:cNvCxnSpPr>
                <a:endCxn id="27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" name="Google Shape;7467;p72">
                <a:extLst>
                  <a:ext uri="{FF2B5EF4-FFF2-40B4-BE49-F238E27FC236}">
                    <a16:creationId xmlns:a16="http://schemas.microsoft.com/office/drawing/2014/main" id="{4AD6CC9F-405E-739A-42BD-7A50D1763E64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" name="Google Shape;7468;p72">
                <a:extLst>
                  <a:ext uri="{FF2B5EF4-FFF2-40B4-BE49-F238E27FC236}">
                    <a16:creationId xmlns:a16="http://schemas.microsoft.com/office/drawing/2014/main" id="{0667389D-880B-7856-6AB4-9664CBBF4A41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" name="Google Shape;7469;p72">
                <a:extLst>
                  <a:ext uri="{FF2B5EF4-FFF2-40B4-BE49-F238E27FC236}">
                    <a16:creationId xmlns:a16="http://schemas.microsoft.com/office/drawing/2014/main" id="{42A23912-5697-3C9C-0019-CED67DEE22BF}"/>
                  </a:ext>
                </a:extLst>
              </p:cNvPr>
              <p:cNvCxnSpPr>
                <a:stCxn id="27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1" name="Google Shape;7470;p72">
              <a:extLst>
                <a:ext uri="{FF2B5EF4-FFF2-40B4-BE49-F238E27FC236}">
                  <a16:creationId xmlns:a16="http://schemas.microsoft.com/office/drawing/2014/main" id="{CEFFEA7E-6C02-7E2C-40C6-FCD49D6BBF36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5" name="Google Shape;7471;p72">
                <a:extLst>
                  <a:ext uri="{FF2B5EF4-FFF2-40B4-BE49-F238E27FC236}">
                    <a16:creationId xmlns:a16="http://schemas.microsoft.com/office/drawing/2014/main" id="{BBFF44E6-83F2-4CE5-D4C0-535AEA660BB6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" name="Google Shape;7472;p72">
                <a:extLst>
                  <a:ext uri="{FF2B5EF4-FFF2-40B4-BE49-F238E27FC236}">
                    <a16:creationId xmlns:a16="http://schemas.microsoft.com/office/drawing/2014/main" id="{5EFEF078-8FA4-4112-7C77-3011B3F0FBEC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2" name="Google Shape;7473;p72">
              <a:extLst>
                <a:ext uri="{FF2B5EF4-FFF2-40B4-BE49-F238E27FC236}">
                  <a16:creationId xmlns:a16="http://schemas.microsoft.com/office/drawing/2014/main" id="{CDA3304B-2B3A-32E7-C532-6378A8C46FAE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Google Shape;7474;p72">
              <a:extLst>
                <a:ext uri="{FF2B5EF4-FFF2-40B4-BE49-F238E27FC236}">
                  <a16:creationId xmlns:a16="http://schemas.microsoft.com/office/drawing/2014/main" id="{924CBC6E-CCB3-A288-9C0C-4C6B9A363624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4" name="Google Shape;7475;p72">
              <a:extLst>
                <a:ext uri="{FF2B5EF4-FFF2-40B4-BE49-F238E27FC236}">
                  <a16:creationId xmlns:a16="http://schemas.microsoft.com/office/drawing/2014/main" id="{1CDD2A45-67D0-D14F-50D5-9D012A521BCB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3" name="Google Shape;7476;p72">
                <a:extLst>
                  <a:ext uri="{FF2B5EF4-FFF2-40B4-BE49-F238E27FC236}">
                    <a16:creationId xmlns:a16="http://schemas.microsoft.com/office/drawing/2014/main" id="{CD71E8D7-34EB-AC56-FD46-3557CB605245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" name="Google Shape;7477;p72">
                <a:extLst>
                  <a:ext uri="{FF2B5EF4-FFF2-40B4-BE49-F238E27FC236}">
                    <a16:creationId xmlns:a16="http://schemas.microsoft.com/office/drawing/2014/main" id="{A4CD807D-9D2A-6D52-5914-805D9DD1EC86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" name="Google Shape;7478;p72">
              <a:extLst>
                <a:ext uri="{FF2B5EF4-FFF2-40B4-BE49-F238E27FC236}">
                  <a16:creationId xmlns:a16="http://schemas.microsoft.com/office/drawing/2014/main" id="{B7877E57-E88A-3237-D403-0AF29B1F81BE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1" name="Google Shape;7479;p72">
                <a:extLst>
                  <a:ext uri="{FF2B5EF4-FFF2-40B4-BE49-F238E27FC236}">
                    <a16:creationId xmlns:a16="http://schemas.microsoft.com/office/drawing/2014/main" id="{AA463460-9C72-641C-962B-1476A36611A8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2" name="Google Shape;7480;p72">
                <a:extLst>
                  <a:ext uri="{FF2B5EF4-FFF2-40B4-BE49-F238E27FC236}">
                    <a16:creationId xmlns:a16="http://schemas.microsoft.com/office/drawing/2014/main" id="{17E0FC14-6AB7-6DEB-BF2D-CABD3D89A85E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6" name="Google Shape;7481;p72">
              <a:extLst>
                <a:ext uri="{FF2B5EF4-FFF2-40B4-BE49-F238E27FC236}">
                  <a16:creationId xmlns:a16="http://schemas.microsoft.com/office/drawing/2014/main" id="{354310E6-89B1-5950-0C05-17D6AA9F4842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Google Shape;7466;p72">
              <a:extLst>
                <a:ext uri="{FF2B5EF4-FFF2-40B4-BE49-F238E27FC236}">
                  <a16:creationId xmlns:a16="http://schemas.microsoft.com/office/drawing/2014/main" id="{FC6822DD-5D3C-80EF-BA2C-F5556222709E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8" name="Google Shape;7482;p72">
              <a:extLst>
                <a:ext uri="{FF2B5EF4-FFF2-40B4-BE49-F238E27FC236}">
                  <a16:creationId xmlns:a16="http://schemas.microsoft.com/office/drawing/2014/main" id="{C4D51719-A0E2-E79B-9506-C76109D0688E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29" name="Google Shape;7483;p72">
                <a:extLst>
                  <a:ext uri="{FF2B5EF4-FFF2-40B4-BE49-F238E27FC236}">
                    <a16:creationId xmlns:a16="http://schemas.microsoft.com/office/drawing/2014/main" id="{989599DE-200B-0F8E-7E54-EB572BAE9E2D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0" name="Google Shape;7484;p72">
                <a:extLst>
                  <a:ext uri="{FF2B5EF4-FFF2-40B4-BE49-F238E27FC236}">
                    <a16:creationId xmlns:a16="http://schemas.microsoft.com/office/drawing/2014/main" id="{52162A14-A6E3-6CBA-C46B-B19A56949F9B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1" name="Google Shape;7485;p72">
            <a:extLst>
              <a:ext uri="{FF2B5EF4-FFF2-40B4-BE49-F238E27FC236}">
                <a16:creationId xmlns:a16="http://schemas.microsoft.com/office/drawing/2014/main" id="{1C518C87-B8E7-49A8-5F3E-CF0E4D43B8A1}"/>
              </a:ext>
            </a:extLst>
          </p:cNvPr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42" name="Google Shape;7486;p72">
              <a:extLst>
                <a:ext uri="{FF2B5EF4-FFF2-40B4-BE49-F238E27FC236}">
                  <a16:creationId xmlns:a16="http://schemas.microsoft.com/office/drawing/2014/main" id="{ACF8F7EB-607D-411A-7D5E-5FD395408ACA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64" name="Google Shape;7487;p72">
                <a:extLst>
                  <a:ext uri="{FF2B5EF4-FFF2-40B4-BE49-F238E27FC236}">
                    <a16:creationId xmlns:a16="http://schemas.microsoft.com/office/drawing/2014/main" id="{BF364153-DE98-EA30-569D-5E8F44CE83A0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5" name="Google Shape;7488;p72">
                <a:extLst>
                  <a:ext uri="{FF2B5EF4-FFF2-40B4-BE49-F238E27FC236}">
                    <a16:creationId xmlns:a16="http://schemas.microsoft.com/office/drawing/2014/main" id="{AF4CE78B-E947-FC51-262B-9F60905B7169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6" name="Google Shape;7489;p72">
                <a:extLst>
                  <a:ext uri="{FF2B5EF4-FFF2-40B4-BE49-F238E27FC236}">
                    <a16:creationId xmlns:a16="http://schemas.microsoft.com/office/drawing/2014/main" id="{EE243459-6E20-CAEB-C34B-87F7A5101533}"/>
                  </a:ext>
                </a:extLst>
              </p:cNvPr>
              <p:cNvCxnSpPr>
                <a:stCxn id="53" idx="6"/>
                <a:endCxn id="62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8" name="Google Shape;7492;p72">
              <a:extLst>
                <a:ext uri="{FF2B5EF4-FFF2-40B4-BE49-F238E27FC236}">
                  <a16:creationId xmlns:a16="http://schemas.microsoft.com/office/drawing/2014/main" id="{494A868C-472D-0D96-90BA-055532408BB0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61" name="Google Shape;7493;p72">
                <a:extLst>
                  <a:ext uri="{FF2B5EF4-FFF2-40B4-BE49-F238E27FC236}">
                    <a16:creationId xmlns:a16="http://schemas.microsoft.com/office/drawing/2014/main" id="{9FE7E8C0-1C32-1205-2A60-1E83FA5B7280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2" name="Google Shape;7491;p72">
                <a:extLst>
                  <a:ext uri="{FF2B5EF4-FFF2-40B4-BE49-F238E27FC236}">
                    <a16:creationId xmlns:a16="http://schemas.microsoft.com/office/drawing/2014/main" id="{B406D8F4-DF37-EFE1-483C-5BBDEBAF3C68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7494;p72">
                <a:extLst>
                  <a:ext uri="{FF2B5EF4-FFF2-40B4-BE49-F238E27FC236}">
                    <a16:creationId xmlns:a16="http://schemas.microsoft.com/office/drawing/2014/main" id="{C5C9A8DC-76E8-525F-3B56-98E9261710FD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9" name="Google Shape;7495;p72">
              <a:extLst>
                <a:ext uri="{FF2B5EF4-FFF2-40B4-BE49-F238E27FC236}">
                  <a16:creationId xmlns:a16="http://schemas.microsoft.com/office/drawing/2014/main" id="{1849ACC2-860A-E326-39D2-72C108A39242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8" name="Google Shape;7496;p72">
                <a:extLst>
                  <a:ext uri="{FF2B5EF4-FFF2-40B4-BE49-F238E27FC236}">
                    <a16:creationId xmlns:a16="http://schemas.microsoft.com/office/drawing/2014/main" id="{309B2830-8406-C07B-055A-5C7584E737D6}"/>
                  </a:ext>
                </a:extLst>
              </p:cNvPr>
              <p:cNvCxnSpPr>
                <a:stCxn id="60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9" name="Google Shape;7498;p72">
                <a:extLst>
                  <a:ext uri="{FF2B5EF4-FFF2-40B4-BE49-F238E27FC236}">
                    <a16:creationId xmlns:a16="http://schemas.microsoft.com/office/drawing/2014/main" id="{C19DC06E-5944-8D1F-BF2D-E8160D8CC67A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7497;p72">
                <a:extLst>
                  <a:ext uri="{FF2B5EF4-FFF2-40B4-BE49-F238E27FC236}">
                    <a16:creationId xmlns:a16="http://schemas.microsoft.com/office/drawing/2014/main" id="{A4236AA5-3E9B-F7EB-8C83-291722E9B644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0" name="Google Shape;7499;p72">
              <a:extLst>
                <a:ext uri="{FF2B5EF4-FFF2-40B4-BE49-F238E27FC236}">
                  <a16:creationId xmlns:a16="http://schemas.microsoft.com/office/drawing/2014/main" id="{72D32034-D29D-062B-87D4-FB330BC8052E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5" name="Google Shape;7500;p72">
                <a:extLst>
                  <a:ext uri="{FF2B5EF4-FFF2-40B4-BE49-F238E27FC236}">
                    <a16:creationId xmlns:a16="http://schemas.microsoft.com/office/drawing/2014/main" id="{52640C2F-F253-72B3-9243-10D39E1E775C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6" name="Google Shape;7501;p72">
                <a:extLst>
                  <a:ext uri="{FF2B5EF4-FFF2-40B4-BE49-F238E27FC236}">
                    <a16:creationId xmlns:a16="http://schemas.microsoft.com/office/drawing/2014/main" id="{3A597098-879E-A1A6-9C0D-615C6623968B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7502;p72">
                <a:extLst>
                  <a:ext uri="{FF2B5EF4-FFF2-40B4-BE49-F238E27FC236}">
                    <a16:creationId xmlns:a16="http://schemas.microsoft.com/office/drawing/2014/main" id="{44E637D0-2A72-E05C-3FFF-6E7DB7C2D132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1" name="Google Shape;7503;p72">
              <a:extLst>
                <a:ext uri="{FF2B5EF4-FFF2-40B4-BE49-F238E27FC236}">
                  <a16:creationId xmlns:a16="http://schemas.microsoft.com/office/drawing/2014/main" id="{3F03F120-282A-1551-F7FA-651E34D39B84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52" name="Google Shape;7504;p72">
                <a:extLst>
                  <a:ext uri="{FF2B5EF4-FFF2-40B4-BE49-F238E27FC236}">
                    <a16:creationId xmlns:a16="http://schemas.microsoft.com/office/drawing/2014/main" id="{C963C7DC-A634-3C9F-BC22-595727C28D42}"/>
                  </a:ext>
                </a:extLst>
              </p:cNvPr>
              <p:cNvCxnSpPr>
                <a:stCxn id="54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3" name="Google Shape;7490;p72">
                <a:extLst>
                  <a:ext uri="{FF2B5EF4-FFF2-40B4-BE49-F238E27FC236}">
                    <a16:creationId xmlns:a16="http://schemas.microsoft.com/office/drawing/2014/main" id="{DE6D4569-2E52-667E-6495-BF90B4E4F378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7505;p72">
                <a:extLst>
                  <a:ext uri="{FF2B5EF4-FFF2-40B4-BE49-F238E27FC236}">
                    <a16:creationId xmlns:a16="http://schemas.microsoft.com/office/drawing/2014/main" id="{AB870D0C-4B41-955D-F4B1-547EAD1AA335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7" name="Google Shape;7506;p72">
            <a:extLst>
              <a:ext uri="{FF2B5EF4-FFF2-40B4-BE49-F238E27FC236}">
                <a16:creationId xmlns:a16="http://schemas.microsoft.com/office/drawing/2014/main" id="{D30B06E9-B981-3AF0-EABB-528290A81152}"/>
              </a:ext>
            </a:extLst>
          </p:cNvPr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68" name="Google Shape;7507;p72">
              <a:extLst>
                <a:ext uri="{FF2B5EF4-FFF2-40B4-BE49-F238E27FC236}">
                  <a16:creationId xmlns:a16="http://schemas.microsoft.com/office/drawing/2014/main" id="{3102FAB0-3B5B-1FF9-B570-81ADC5FD977C}"/>
                </a:ext>
              </a:extLst>
            </p:cNvPr>
            <p:cNvCxnSpPr>
              <a:stCxn id="74" idx="4"/>
              <a:endCxn id="76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9" name="Google Shape;7510;p72">
              <a:extLst>
                <a:ext uri="{FF2B5EF4-FFF2-40B4-BE49-F238E27FC236}">
                  <a16:creationId xmlns:a16="http://schemas.microsoft.com/office/drawing/2014/main" id="{800F0E8A-CBF3-9B2D-A233-6433F7BE899B}"/>
                </a:ext>
              </a:extLst>
            </p:cNvPr>
            <p:cNvCxnSpPr>
              <a:stCxn id="76" idx="0"/>
              <a:endCxn id="73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0" name="Google Shape;7512;p72">
              <a:extLst>
                <a:ext uri="{FF2B5EF4-FFF2-40B4-BE49-F238E27FC236}">
                  <a16:creationId xmlns:a16="http://schemas.microsoft.com/office/drawing/2014/main" id="{FB43F770-4B27-6851-32F6-8A9C8C7891DE}"/>
                </a:ext>
              </a:extLst>
            </p:cNvPr>
            <p:cNvCxnSpPr>
              <a:stCxn id="73" idx="4"/>
              <a:endCxn id="75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1" name="Google Shape;7514;p72">
              <a:extLst>
                <a:ext uri="{FF2B5EF4-FFF2-40B4-BE49-F238E27FC236}">
                  <a16:creationId xmlns:a16="http://schemas.microsoft.com/office/drawing/2014/main" id="{00D74EA9-12A3-16A2-7149-0C9D060E8236}"/>
                </a:ext>
              </a:extLst>
            </p:cNvPr>
            <p:cNvCxnSpPr>
              <a:stCxn id="75" idx="0"/>
              <a:endCxn id="72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2" name="Google Shape;7515;p72">
              <a:extLst>
                <a:ext uri="{FF2B5EF4-FFF2-40B4-BE49-F238E27FC236}">
                  <a16:creationId xmlns:a16="http://schemas.microsoft.com/office/drawing/2014/main" id="{3441F75F-68F7-518E-B7D1-45757540E2FA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3" name="Google Shape;7511;p72">
              <a:extLst>
                <a:ext uri="{FF2B5EF4-FFF2-40B4-BE49-F238E27FC236}">
                  <a16:creationId xmlns:a16="http://schemas.microsoft.com/office/drawing/2014/main" id="{0E566592-5815-678C-395B-38DD0D27C567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4" name="Google Shape;7508;p72">
              <a:extLst>
                <a:ext uri="{FF2B5EF4-FFF2-40B4-BE49-F238E27FC236}">
                  <a16:creationId xmlns:a16="http://schemas.microsoft.com/office/drawing/2014/main" id="{6362B488-0737-8502-3DEE-5B3924016DC6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5" name="Google Shape;7513;p72">
              <a:extLst>
                <a:ext uri="{FF2B5EF4-FFF2-40B4-BE49-F238E27FC236}">
                  <a16:creationId xmlns:a16="http://schemas.microsoft.com/office/drawing/2014/main" id="{BCD18444-430D-4B78-6A89-190BB4D021DF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6" name="Google Shape;7509;p72">
              <a:extLst>
                <a:ext uri="{FF2B5EF4-FFF2-40B4-BE49-F238E27FC236}">
                  <a16:creationId xmlns:a16="http://schemas.microsoft.com/office/drawing/2014/main" id="{2D7B8F46-D73F-AE5A-77E5-8D9423A88895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77" name="Google Shape;7516;p72">
            <a:extLst>
              <a:ext uri="{FF2B5EF4-FFF2-40B4-BE49-F238E27FC236}">
                <a16:creationId xmlns:a16="http://schemas.microsoft.com/office/drawing/2014/main" id="{4B2AD790-AABD-2DF6-9F2B-B21081E4C926}"/>
              </a:ext>
            </a:extLst>
          </p:cNvPr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78" name="Google Shape;7517;p72">
              <a:extLst>
                <a:ext uri="{FF2B5EF4-FFF2-40B4-BE49-F238E27FC236}">
                  <a16:creationId xmlns:a16="http://schemas.microsoft.com/office/drawing/2014/main" id="{0EE34294-149B-2B73-31E3-B9587A2CACC1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9" name="Google Shape;7518;p72">
              <a:extLst>
                <a:ext uri="{FF2B5EF4-FFF2-40B4-BE49-F238E27FC236}">
                  <a16:creationId xmlns:a16="http://schemas.microsoft.com/office/drawing/2014/main" id="{F9B539D3-00B2-1E7E-4FED-B70DDCD4A54A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" name="Google Shape;7519;p72">
              <a:extLst>
                <a:ext uri="{FF2B5EF4-FFF2-40B4-BE49-F238E27FC236}">
                  <a16:creationId xmlns:a16="http://schemas.microsoft.com/office/drawing/2014/main" id="{6664F009-44CD-2BAD-4B5A-4CE2F9229768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" name="Google Shape;7520;p72">
              <a:extLst>
                <a:ext uri="{FF2B5EF4-FFF2-40B4-BE49-F238E27FC236}">
                  <a16:creationId xmlns:a16="http://schemas.microsoft.com/office/drawing/2014/main" id="{A9B93455-1498-CD3B-463A-07923D52CAF1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2" name="Google Shape;7521;p72">
              <a:extLst>
                <a:ext uri="{FF2B5EF4-FFF2-40B4-BE49-F238E27FC236}">
                  <a16:creationId xmlns:a16="http://schemas.microsoft.com/office/drawing/2014/main" id="{52ECF3ED-D10E-F9DD-1854-943CC5ECE2EA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3" name="Google Shape;7522;p72">
            <a:extLst>
              <a:ext uri="{FF2B5EF4-FFF2-40B4-BE49-F238E27FC236}">
                <a16:creationId xmlns:a16="http://schemas.microsoft.com/office/drawing/2014/main" id="{EA5CED3F-73CD-754C-FA93-35674CF4AA5F}"/>
              </a:ext>
            </a:extLst>
          </p:cNvPr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84" name="Google Shape;7523;p72">
              <a:extLst>
                <a:ext uri="{FF2B5EF4-FFF2-40B4-BE49-F238E27FC236}">
                  <a16:creationId xmlns:a16="http://schemas.microsoft.com/office/drawing/2014/main" id="{0BC24494-04E3-BBC0-AD0C-8D1E0D109332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5" name="Google Shape;7524;p72">
              <a:extLst>
                <a:ext uri="{FF2B5EF4-FFF2-40B4-BE49-F238E27FC236}">
                  <a16:creationId xmlns:a16="http://schemas.microsoft.com/office/drawing/2014/main" id="{EB831CA5-24D5-4233-8EC9-6712919573D7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6" name="Google Shape;7525;p72">
              <a:extLst>
                <a:ext uri="{FF2B5EF4-FFF2-40B4-BE49-F238E27FC236}">
                  <a16:creationId xmlns:a16="http://schemas.microsoft.com/office/drawing/2014/main" id="{EC513AE4-17AB-C333-9694-AF96D54E4E3E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7" name="Google Shape;7526;p72">
              <a:extLst>
                <a:ext uri="{FF2B5EF4-FFF2-40B4-BE49-F238E27FC236}">
                  <a16:creationId xmlns:a16="http://schemas.microsoft.com/office/drawing/2014/main" id="{254065EC-F9E4-663B-6629-2EE971BB0A46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8" name="Google Shape;7527;p72">
              <a:extLst>
                <a:ext uri="{FF2B5EF4-FFF2-40B4-BE49-F238E27FC236}">
                  <a16:creationId xmlns:a16="http://schemas.microsoft.com/office/drawing/2014/main" id="{F58D152F-DB6F-40C9-9A9C-B76AF4338BD8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9" name="Google Shape;7528;p72">
              <a:extLst>
                <a:ext uri="{FF2B5EF4-FFF2-40B4-BE49-F238E27FC236}">
                  <a16:creationId xmlns:a16="http://schemas.microsoft.com/office/drawing/2014/main" id="{0945ABAF-8C97-B209-FFE9-80A53C5078F6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0" name="Google Shape;7529;p72">
            <a:extLst>
              <a:ext uri="{FF2B5EF4-FFF2-40B4-BE49-F238E27FC236}">
                <a16:creationId xmlns:a16="http://schemas.microsoft.com/office/drawing/2014/main" id="{8D6977B0-BD89-C5A2-7BF0-1C7DBDB553B7}"/>
              </a:ext>
            </a:extLst>
          </p:cNvPr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91" name="Google Shape;7530;p72">
              <a:extLst>
                <a:ext uri="{FF2B5EF4-FFF2-40B4-BE49-F238E27FC236}">
                  <a16:creationId xmlns:a16="http://schemas.microsoft.com/office/drawing/2014/main" id="{54A5CDA8-ADCD-915D-08B0-4DE754E4C262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2" name="Google Shape;7531;p72">
              <a:extLst>
                <a:ext uri="{FF2B5EF4-FFF2-40B4-BE49-F238E27FC236}">
                  <a16:creationId xmlns:a16="http://schemas.microsoft.com/office/drawing/2014/main" id="{0B623497-39C8-29B9-16F0-6B88C3CD74CB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3" name="Google Shape;7532;p72">
              <a:extLst>
                <a:ext uri="{FF2B5EF4-FFF2-40B4-BE49-F238E27FC236}">
                  <a16:creationId xmlns:a16="http://schemas.microsoft.com/office/drawing/2014/main" id="{B83D462B-F7D6-2029-7274-0D3136136BA7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4" name="Google Shape;7533;p72">
              <a:extLst>
                <a:ext uri="{FF2B5EF4-FFF2-40B4-BE49-F238E27FC236}">
                  <a16:creationId xmlns:a16="http://schemas.microsoft.com/office/drawing/2014/main" id="{603AE585-C7E8-F981-EA47-EA188D5149DE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5" name="Google Shape;7534;p72">
              <a:extLst>
                <a:ext uri="{FF2B5EF4-FFF2-40B4-BE49-F238E27FC236}">
                  <a16:creationId xmlns:a16="http://schemas.microsoft.com/office/drawing/2014/main" id="{80A6864A-75FB-0B79-EF7B-7B9524A83F78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96" name="Google Shape;7535;p72">
                <a:extLst>
                  <a:ext uri="{FF2B5EF4-FFF2-40B4-BE49-F238E27FC236}">
                    <a16:creationId xmlns:a16="http://schemas.microsoft.com/office/drawing/2014/main" id="{9F6F14E8-FF8B-D5BC-FCD3-012A453BD3F0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Google Shape;7536;p72">
                <a:extLst>
                  <a:ext uri="{FF2B5EF4-FFF2-40B4-BE49-F238E27FC236}">
                    <a16:creationId xmlns:a16="http://schemas.microsoft.com/office/drawing/2014/main" id="{378CFA4D-971C-49A0-ABC1-E3A1F4AB6EE0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8" name="Google Shape;7537;p72">
                <a:extLst>
                  <a:ext uri="{FF2B5EF4-FFF2-40B4-BE49-F238E27FC236}">
                    <a16:creationId xmlns:a16="http://schemas.microsoft.com/office/drawing/2014/main" id="{B09BF589-281B-27B7-536E-A587A1B84AF6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9" name="Google Shape;7538;p72">
            <a:extLst>
              <a:ext uri="{FF2B5EF4-FFF2-40B4-BE49-F238E27FC236}">
                <a16:creationId xmlns:a16="http://schemas.microsoft.com/office/drawing/2014/main" id="{A696133A-0B3F-287E-F982-15879796340D}"/>
              </a:ext>
            </a:extLst>
          </p:cNvPr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100" name="Google Shape;7539;p72">
              <a:extLst>
                <a:ext uri="{FF2B5EF4-FFF2-40B4-BE49-F238E27FC236}">
                  <a16:creationId xmlns:a16="http://schemas.microsoft.com/office/drawing/2014/main" id="{6B4CE126-CA2D-5C37-9A65-C1F0B6DC2433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1" name="Google Shape;7540;p72">
              <a:extLst>
                <a:ext uri="{FF2B5EF4-FFF2-40B4-BE49-F238E27FC236}">
                  <a16:creationId xmlns:a16="http://schemas.microsoft.com/office/drawing/2014/main" id="{BA18B05A-5E7A-99FD-57CC-589F412B7524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2" name="Google Shape;7541;p72">
              <a:extLst>
                <a:ext uri="{FF2B5EF4-FFF2-40B4-BE49-F238E27FC236}">
                  <a16:creationId xmlns:a16="http://schemas.microsoft.com/office/drawing/2014/main" id="{DB6EE64B-C38E-CDD4-539D-E86332D88318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103" name="Google Shape;7542;p72">
              <a:extLst>
                <a:ext uri="{FF2B5EF4-FFF2-40B4-BE49-F238E27FC236}">
                  <a16:creationId xmlns:a16="http://schemas.microsoft.com/office/drawing/2014/main" id="{C389DAF5-C614-AD19-C665-B8CFC7912476}"/>
                </a:ext>
              </a:extLst>
            </p:cNvPr>
            <p:cNvCxnSpPr>
              <a:stCxn id="100" idx="6"/>
              <a:endCxn id="101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7543;p72">
              <a:extLst>
                <a:ext uri="{FF2B5EF4-FFF2-40B4-BE49-F238E27FC236}">
                  <a16:creationId xmlns:a16="http://schemas.microsoft.com/office/drawing/2014/main" id="{33BF4933-A57F-A25A-5893-16034D12CD7C}"/>
                </a:ext>
              </a:extLst>
            </p:cNvPr>
            <p:cNvCxnSpPr>
              <a:stCxn id="101" idx="4"/>
              <a:endCxn id="107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7545;p72">
              <a:extLst>
                <a:ext uri="{FF2B5EF4-FFF2-40B4-BE49-F238E27FC236}">
                  <a16:creationId xmlns:a16="http://schemas.microsoft.com/office/drawing/2014/main" id="{2484DB54-6F15-279D-1E24-5D96D29CB6A9}"/>
                </a:ext>
              </a:extLst>
            </p:cNvPr>
            <p:cNvCxnSpPr>
              <a:stCxn id="107" idx="6"/>
              <a:endCxn id="102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Google Shape;7546;p72">
              <a:extLst>
                <a:ext uri="{FF2B5EF4-FFF2-40B4-BE49-F238E27FC236}">
                  <a16:creationId xmlns:a16="http://schemas.microsoft.com/office/drawing/2014/main" id="{CC129DEE-75BD-BEBC-EC92-F97C4037FBF1}"/>
                </a:ext>
              </a:extLst>
            </p:cNvPr>
            <p:cNvCxnSpPr>
              <a:stCxn id="102" idx="4"/>
              <a:endCxn id="108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7" name="Google Shape;7544;p72">
              <a:extLst>
                <a:ext uri="{FF2B5EF4-FFF2-40B4-BE49-F238E27FC236}">
                  <a16:creationId xmlns:a16="http://schemas.microsoft.com/office/drawing/2014/main" id="{F0E3400B-A454-F344-196A-86A7703C6B32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8" name="Google Shape;7547;p72">
              <a:extLst>
                <a:ext uri="{FF2B5EF4-FFF2-40B4-BE49-F238E27FC236}">
                  <a16:creationId xmlns:a16="http://schemas.microsoft.com/office/drawing/2014/main" id="{80F4A7F2-8EFB-7E18-A25F-0D2BE7BEAD8D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9" name="Google Shape;7548;p72">
              <a:extLst>
                <a:ext uri="{FF2B5EF4-FFF2-40B4-BE49-F238E27FC236}">
                  <a16:creationId xmlns:a16="http://schemas.microsoft.com/office/drawing/2014/main" id="{D501AC00-95E8-BC07-99D9-F8E8D5A9E386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110" name="Google Shape;7549;p72">
              <a:extLst>
                <a:ext uri="{FF2B5EF4-FFF2-40B4-BE49-F238E27FC236}">
                  <a16:creationId xmlns:a16="http://schemas.microsoft.com/office/drawing/2014/main" id="{AD560FCE-878D-5BEB-54B7-1CEBF7A84CFC}"/>
                </a:ext>
              </a:extLst>
            </p:cNvPr>
            <p:cNvCxnSpPr>
              <a:endCxn id="109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1" name="Google Shape;7550;p72">
            <a:extLst>
              <a:ext uri="{FF2B5EF4-FFF2-40B4-BE49-F238E27FC236}">
                <a16:creationId xmlns:a16="http://schemas.microsoft.com/office/drawing/2014/main" id="{8C5191E8-8202-6AEA-AAA4-C4BEA1E76F40}"/>
              </a:ext>
            </a:extLst>
          </p:cNvPr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112" name="Google Shape;7551;p72">
              <a:extLst>
                <a:ext uri="{FF2B5EF4-FFF2-40B4-BE49-F238E27FC236}">
                  <a16:creationId xmlns:a16="http://schemas.microsoft.com/office/drawing/2014/main" id="{DFA93C6C-26ED-12E6-9F51-5964BF009D66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3" name="Google Shape;7552;p72">
              <a:extLst>
                <a:ext uri="{FF2B5EF4-FFF2-40B4-BE49-F238E27FC236}">
                  <a16:creationId xmlns:a16="http://schemas.microsoft.com/office/drawing/2014/main" id="{A65DE3C7-8FAF-AB6A-9D01-258FCE61F84E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4" name="Google Shape;7553;p72">
              <a:extLst>
                <a:ext uri="{FF2B5EF4-FFF2-40B4-BE49-F238E27FC236}">
                  <a16:creationId xmlns:a16="http://schemas.microsoft.com/office/drawing/2014/main" id="{DB19E165-0B5B-FB07-80B8-EF2B65113DFF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5" name="Google Shape;7554;p72">
              <a:extLst>
                <a:ext uri="{FF2B5EF4-FFF2-40B4-BE49-F238E27FC236}">
                  <a16:creationId xmlns:a16="http://schemas.microsoft.com/office/drawing/2014/main" id="{5D747DA9-0913-4841-E1BB-5A19CCA5D3C3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6" name="Google Shape;7555;p72">
              <a:extLst>
                <a:ext uri="{FF2B5EF4-FFF2-40B4-BE49-F238E27FC236}">
                  <a16:creationId xmlns:a16="http://schemas.microsoft.com/office/drawing/2014/main" id="{A76B2947-8478-CD30-A499-6489F7FB5431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7" name="Google Shape;7556;p72">
            <a:extLst>
              <a:ext uri="{FF2B5EF4-FFF2-40B4-BE49-F238E27FC236}">
                <a16:creationId xmlns:a16="http://schemas.microsoft.com/office/drawing/2014/main" id="{23D3D381-7BCD-A19B-E9B4-4BA4833B8B65}"/>
              </a:ext>
            </a:extLst>
          </p:cNvPr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118" name="Google Shape;7557;p72">
              <a:extLst>
                <a:ext uri="{FF2B5EF4-FFF2-40B4-BE49-F238E27FC236}">
                  <a16:creationId xmlns:a16="http://schemas.microsoft.com/office/drawing/2014/main" id="{4DD0B0EF-346E-0C34-44C8-23112A076D78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" name="Google Shape;7558;p72">
              <a:extLst>
                <a:ext uri="{FF2B5EF4-FFF2-40B4-BE49-F238E27FC236}">
                  <a16:creationId xmlns:a16="http://schemas.microsoft.com/office/drawing/2014/main" id="{B1E0F73E-F356-0130-3933-F02359C44BE6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0" name="Google Shape;7559;p72">
              <a:extLst>
                <a:ext uri="{FF2B5EF4-FFF2-40B4-BE49-F238E27FC236}">
                  <a16:creationId xmlns:a16="http://schemas.microsoft.com/office/drawing/2014/main" id="{972B52CE-2891-3EE6-E31F-17DDAA803DAD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Google Shape;7560;p72">
              <a:extLst>
                <a:ext uri="{FF2B5EF4-FFF2-40B4-BE49-F238E27FC236}">
                  <a16:creationId xmlns:a16="http://schemas.microsoft.com/office/drawing/2014/main" id="{FDDB8E67-B477-EB4F-DA65-92C8B5ED815E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2" name="Google Shape;7561;p72">
              <a:extLst>
                <a:ext uri="{FF2B5EF4-FFF2-40B4-BE49-F238E27FC236}">
                  <a16:creationId xmlns:a16="http://schemas.microsoft.com/office/drawing/2014/main" id="{CD87E5B6-E4E9-CA22-4981-E0176F883AA9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123" name="Google Shape;7562;p72">
              <a:extLst>
                <a:ext uri="{FF2B5EF4-FFF2-40B4-BE49-F238E27FC236}">
                  <a16:creationId xmlns:a16="http://schemas.microsoft.com/office/drawing/2014/main" id="{15AC9376-C26C-0F2D-5FF1-A2646DD6CD89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4" name="Google Shape;7563;p72">
              <a:extLst>
                <a:ext uri="{FF2B5EF4-FFF2-40B4-BE49-F238E27FC236}">
                  <a16:creationId xmlns:a16="http://schemas.microsoft.com/office/drawing/2014/main" id="{214E8620-88A8-3809-63A7-BA2B677DC6D6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5" name="Google Shape;7564;p72">
              <a:extLst>
                <a:ext uri="{FF2B5EF4-FFF2-40B4-BE49-F238E27FC236}">
                  <a16:creationId xmlns:a16="http://schemas.microsoft.com/office/drawing/2014/main" id="{712897C6-6CD6-B356-072C-85F947AB89A4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6" name="Google Shape;7565;p72">
              <a:extLst>
                <a:ext uri="{FF2B5EF4-FFF2-40B4-BE49-F238E27FC236}">
                  <a16:creationId xmlns:a16="http://schemas.microsoft.com/office/drawing/2014/main" id="{AEB3025B-82B0-7B72-D764-32A200D81012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7" name="Google Shape;7566;p72">
            <a:extLst>
              <a:ext uri="{FF2B5EF4-FFF2-40B4-BE49-F238E27FC236}">
                <a16:creationId xmlns:a16="http://schemas.microsoft.com/office/drawing/2014/main" id="{27C54262-DA66-E72C-EECC-6F4C1B673CF3}"/>
              </a:ext>
            </a:extLst>
          </p:cNvPr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128" name="Google Shape;7567;p72">
              <a:extLst>
                <a:ext uri="{FF2B5EF4-FFF2-40B4-BE49-F238E27FC236}">
                  <a16:creationId xmlns:a16="http://schemas.microsoft.com/office/drawing/2014/main" id="{11AAB3D9-4EF1-82CD-1DD1-3E8933931A7F}"/>
                </a:ext>
              </a:extLst>
            </p:cNvPr>
            <p:cNvCxnSpPr>
              <a:stCxn id="140" idx="2"/>
              <a:endCxn id="138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" name="Google Shape;7570;p72">
              <a:extLst>
                <a:ext uri="{FF2B5EF4-FFF2-40B4-BE49-F238E27FC236}">
                  <a16:creationId xmlns:a16="http://schemas.microsoft.com/office/drawing/2014/main" id="{92EAAFC1-EC29-D727-F5EF-722C6A67ECD1}"/>
                </a:ext>
              </a:extLst>
            </p:cNvPr>
            <p:cNvCxnSpPr>
              <a:stCxn id="139" idx="0"/>
              <a:endCxn id="140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0" name="Google Shape;7572;p72">
              <a:extLst>
                <a:ext uri="{FF2B5EF4-FFF2-40B4-BE49-F238E27FC236}">
                  <a16:creationId xmlns:a16="http://schemas.microsoft.com/office/drawing/2014/main" id="{DA357D3D-7219-8D28-40E4-DEA7935E5FFC}"/>
                </a:ext>
              </a:extLst>
            </p:cNvPr>
            <p:cNvCxnSpPr>
              <a:stCxn id="139" idx="2"/>
              <a:endCxn id="135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1" name="Google Shape;7574;p72">
              <a:extLst>
                <a:ext uri="{FF2B5EF4-FFF2-40B4-BE49-F238E27FC236}">
                  <a16:creationId xmlns:a16="http://schemas.microsoft.com/office/drawing/2014/main" id="{A01A79A6-851C-D518-1AEE-2843982BE082}"/>
                </a:ext>
              </a:extLst>
            </p:cNvPr>
            <p:cNvCxnSpPr>
              <a:stCxn id="134" idx="0"/>
              <a:endCxn id="139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2" name="Google Shape;7576;p72">
              <a:extLst>
                <a:ext uri="{FF2B5EF4-FFF2-40B4-BE49-F238E27FC236}">
                  <a16:creationId xmlns:a16="http://schemas.microsoft.com/office/drawing/2014/main" id="{073739FB-B06A-2BEE-5124-29918370E419}"/>
                </a:ext>
              </a:extLst>
            </p:cNvPr>
            <p:cNvCxnSpPr>
              <a:stCxn id="138" idx="2"/>
              <a:endCxn id="13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3" name="Google Shape;7578;p72">
              <a:extLst>
                <a:ext uri="{FF2B5EF4-FFF2-40B4-BE49-F238E27FC236}">
                  <a16:creationId xmlns:a16="http://schemas.microsoft.com/office/drawing/2014/main" id="{42C4E521-BF35-A2D7-83AD-D1F9047E3ABA}"/>
                </a:ext>
              </a:extLst>
            </p:cNvPr>
            <p:cNvCxnSpPr>
              <a:stCxn id="136" idx="0"/>
              <a:endCxn id="138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4" name="Google Shape;7575;p72">
              <a:extLst>
                <a:ext uri="{FF2B5EF4-FFF2-40B4-BE49-F238E27FC236}">
                  <a16:creationId xmlns:a16="http://schemas.microsoft.com/office/drawing/2014/main" id="{038843D0-D1B1-D236-143D-0154783FD5EA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" name="Google Shape;7573;p72">
              <a:extLst>
                <a:ext uri="{FF2B5EF4-FFF2-40B4-BE49-F238E27FC236}">
                  <a16:creationId xmlns:a16="http://schemas.microsoft.com/office/drawing/2014/main" id="{34C08C3B-3E4F-A9BD-7B04-5D8403DE7A71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6" name="Google Shape;7579;p72">
              <a:extLst>
                <a:ext uri="{FF2B5EF4-FFF2-40B4-BE49-F238E27FC236}">
                  <a16:creationId xmlns:a16="http://schemas.microsoft.com/office/drawing/2014/main" id="{10A9831A-8436-52C1-4DB4-4E11FF7A1630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7" name="Google Shape;7577;p72">
              <a:extLst>
                <a:ext uri="{FF2B5EF4-FFF2-40B4-BE49-F238E27FC236}">
                  <a16:creationId xmlns:a16="http://schemas.microsoft.com/office/drawing/2014/main" id="{5B62CE5C-2485-D846-CD60-D33F0824B405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8" name="Google Shape;7569;p72">
              <a:extLst>
                <a:ext uri="{FF2B5EF4-FFF2-40B4-BE49-F238E27FC236}">
                  <a16:creationId xmlns:a16="http://schemas.microsoft.com/office/drawing/2014/main" id="{A2CE2B9E-E9B7-3D9E-897F-CAAA9AC83AC3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9" name="Google Shape;7571;p72">
              <a:extLst>
                <a:ext uri="{FF2B5EF4-FFF2-40B4-BE49-F238E27FC236}">
                  <a16:creationId xmlns:a16="http://schemas.microsoft.com/office/drawing/2014/main" id="{EA670E4D-B54B-00DE-78B1-56A572E6D572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0" name="Google Shape;7568;p72">
              <a:extLst>
                <a:ext uri="{FF2B5EF4-FFF2-40B4-BE49-F238E27FC236}">
                  <a16:creationId xmlns:a16="http://schemas.microsoft.com/office/drawing/2014/main" id="{0285E32D-7C10-E197-A8DC-45FB90718DB3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1" name="Google Shape;7580;p72">
            <a:extLst>
              <a:ext uri="{FF2B5EF4-FFF2-40B4-BE49-F238E27FC236}">
                <a16:creationId xmlns:a16="http://schemas.microsoft.com/office/drawing/2014/main" id="{0A8366F0-F473-6BB1-8C02-041DA9FAC5F1}"/>
              </a:ext>
            </a:extLst>
          </p:cNvPr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142" name="Google Shape;7581;p72">
              <a:extLst>
                <a:ext uri="{FF2B5EF4-FFF2-40B4-BE49-F238E27FC236}">
                  <a16:creationId xmlns:a16="http://schemas.microsoft.com/office/drawing/2014/main" id="{202F6D57-326C-B91B-52EA-5B909822D70D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60" name="Google Shape;7582;p72">
                <a:extLst>
                  <a:ext uri="{FF2B5EF4-FFF2-40B4-BE49-F238E27FC236}">
                    <a16:creationId xmlns:a16="http://schemas.microsoft.com/office/drawing/2014/main" id="{CA7F2EAD-3AD4-11F0-9732-D17F6C552456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161" name="Google Shape;7583;p72">
                <a:extLst>
                  <a:ext uri="{FF2B5EF4-FFF2-40B4-BE49-F238E27FC236}">
                    <a16:creationId xmlns:a16="http://schemas.microsoft.com/office/drawing/2014/main" id="{8219EFFF-E164-257A-6323-1CD149031266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62" name="Google Shape;7584;p72">
                  <a:extLst>
                    <a:ext uri="{FF2B5EF4-FFF2-40B4-BE49-F238E27FC236}">
                      <a16:creationId xmlns:a16="http://schemas.microsoft.com/office/drawing/2014/main" id="{4E74D795-113F-7238-3763-F1A54F591AC8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3" name="Google Shape;7585;p72">
                  <a:extLst>
                    <a:ext uri="{FF2B5EF4-FFF2-40B4-BE49-F238E27FC236}">
                      <a16:creationId xmlns:a16="http://schemas.microsoft.com/office/drawing/2014/main" id="{4CD8FC86-EE0C-3495-F496-6EC96659F7F2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  <p:cxnSp>
          <p:nvCxnSpPr>
            <p:cNvPr id="143" name="Google Shape;7586;p72">
              <a:extLst>
                <a:ext uri="{FF2B5EF4-FFF2-40B4-BE49-F238E27FC236}">
                  <a16:creationId xmlns:a16="http://schemas.microsoft.com/office/drawing/2014/main" id="{E49C6266-8D41-E10D-47C2-7AE69140876C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4" name="Google Shape;7587;p72">
              <a:extLst>
                <a:ext uri="{FF2B5EF4-FFF2-40B4-BE49-F238E27FC236}">
                  <a16:creationId xmlns:a16="http://schemas.microsoft.com/office/drawing/2014/main" id="{04921B05-1875-3A1A-D0F2-C0CF5BB3B852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45" name="Google Shape;7588;p72">
              <a:extLst>
                <a:ext uri="{FF2B5EF4-FFF2-40B4-BE49-F238E27FC236}">
                  <a16:creationId xmlns:a16="http://schemas.microsoft.com/office/drawing/2014/main" id="{02C16869-D7B7-9C10-32C2-196DDCB4A237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56" name="Google Shape;7589;p72">
                <a:extLst>
                  <a:ext uri="{FF2B5EF4-FFF2-40B4-BE49-F238E27FC236}">
                    <a16:creationId xmlns:a16="http://schemas.microsoft.com/office/drawing/2014/main" id="{CB36E449-A017-766B-B114-A3E465AAC7E4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8" name="Google Shape;7590;p72">
                  <a:extLst>
                    <a:ext uri="{FF2B5EF4-FFF2-40B4-BE49-F238E27FC236}">
                      <a16:creationId xmlns:a16="http://schemas.microsoft.com/office/drawing/2014/main" id="{C109E4E3-5131-1536-B08E-BB8CD488BE08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9" name="Google Shape;7591;p72">
                  <a:extLst>
                    <a:ext uri="{FF2B5EF4-FFF2-40B4-BE49-F238E27FC236}">
                      <a16:creationId xmlns:a16="http://schemas.microsoft.com/office/drawing/2014/main" id="{A4CAEB30-7DA1-550E-485C-3FCBFDE76D30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57" name="Google Shape;7592;p72">
                <a:extLst>
                  <a:ext uri="{FF2B5EF4-FFF2-40B4-BE49-F238E27FC236}">
                    <a16:creationId xmlns:a16="http://schemas.microsoft.com/office/drawing/2014/main" id="{B30A61A6-41D7-A18F-DC2D-1708B71A7FD1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6" name="Google Shape;7593;p72">
              <a:extLst>
                <a:ext uri="{FF2B5EF4-FFF2-40B4-BE49-F238E27FC236}">
                  <a16:creationId xmlns:a16="http://schemas.microsoft.com/office/drawing/2014/main" id="{EB3A995A-DB99-B89C-8647-C81E39B03622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52" name="Google Shape;7594;p72">
                <a:extLst>
                  <a:ext uri="{FF2B5EF4-FFF2-40B4-BE49-F238E27FC236}">
                    <a16:creationId xmlns:a16="http://schemas.microsoft.com/office/drawing/2014/main" id="{C2B067FE-ADD0-FAB3-DC5C-20E2C7500C5C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4" name="Google Shape;7595;p72">
                  <a:extLst>
                    <a:ext uri="{FF2B5EF4-FFF2-40B4-BE49-F238E27FC236}">
                      <a16:creationId xmlns:a16="http://schemas.microsoft.com/office/drawing/2014/main" id="{EEE27E53-1D26-6F27-BF52-353961E0F54C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5" name="Google Shape;7596;p72">
                  <a:extLst>
                    <a:ext uri="{FF2B5EF4-FFF2-40B4-BE49-F238E27FC236}">
                      <a16:creationId xmlns:a16="http://schemas.microsoft.com/office/drawing/2014/main" id="{11197888-F436-BBE0-6292-DDC484CB2FA9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53" name="Google Shape;7597;p72">
                <a:extLst>
                  <a:ext uri="{FF2B5EF4-FFF2-40B4-BE49-F238E27FC236}">
                    <a16:creationId xmlns:a16="http://schemas.microsoft.com/office/drawing/2014/main" id="{FE124B13-03B6-F883-6199-502CBC77A495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7" name="Google Shape;7598;p72">
              <a:extLst>
                <a:ext uri="{FF2B5EF4-FFF2-40B4-BE49-F238E27FC236}">
                  <a16:creationId xmlns:a16="http://schemas.microsoft.com/office/drawing/2014/main" id="{16D600CF-7B6C-9A2B-6E9B-D5B522109E76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8" name="Google Shape;7599;p72">
                <a:extLst>
                  <a:ext uri="{FF2B5EF4-FFF2-40B4-BE49-F238E27FC236}">
                    <a16:creationId xmlns:a16="http://schemas.microsoft.com/office/drawing/2014/main" id="{7C676167-53A2-EFB4-43BA-7F76280C9A17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0" name="Google Shape;7600;p72">
                  <a:extLst>
                    <a:ext uri="{FF2B5EF4-FFF2-40B4-BE49-F238E27FC236}">
                      <a16:creationId xmlns:a16="http://schemas.microsoft.com/office/drawing/2014/main" id="{7973A658-7DC6-87F0-8CDF-AAA62C0ABD3D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1" name="Google Shape;7601;p72">
                  <a:extLst>
                    <a:ext uri="{FF2B5EF4-FFF2-40B4-BE49-F238E27FC236}">
                      <a16:creationId xmlns:a16="http://schemas.microsoft.com/office/drawing/2014/main" id="{4162A258-E7B1-F46F-8BD2-95736C490B43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49" name="Google Shape;7602;p72">
                <a:extLst>
                  <a:ext uri="{FF2B5EF4-FFF2-40B4-BE49-F238E27FC236}">
                    <a16:creationId xmlns:a16="http://schemas.microsoft.com/office/drawing/2014/main" id="{2C915A27-9EEC-DC00-1598-4CD1B0E53C2A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64" name="Google Shape;7603;p72">
            <a:extLst>
              <a:ext uri="{FF2B5EF4-FFF2-40B4-BE49-F238E27FC236}">
                <a16:creationId xmlns:a16="http://schemas.microsoft.com/office/drawing/2014/main" id="{2A98961B-3F53-347B-9969-CFBD05391461}"/>
              </a:ext>
            </a:extLst>
          </p:cNvPr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165" name="Google Shape;7604;p72">
              <a:extLst>
                <a:ext uri="{FF2B5EF4-FFF2-40B4-BE49-F238E27FC236}">
                  <a16:creationId xmlns:a16="http://schemas.microsoft.com/office/drawing/2014/main" id="{EA42B227-7CE2-F706-C682-883EB97F1A4E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8" name="Google Shape;7605;p72">
                <a:extLst>
                  <a:ext uri="{FF2B5EF4-FFF2-40B4-BE49-F238E27FC236}">
                    <a16:creationId xmlns:a16="http://schemas.microsoft.com/office/drawing/2014/main" id="{C42FB920-5CC3-0EF1-05FD-956E3D68DA2A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9" name="Google Shape;7606;p72">
                <a:extLst>
                  <a:ext uri="{FF2B5EF4-FFF2-40B4-BE49-F238E27FC236}">
                    <a16:creationId xmlns:a16="http://schemas.microsoft.com/office/drawing/2014/main" id="{632BC8B7-F10E-FB7D-C9FD-8766B3286E8A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0" name="Google Shape;7607;p72">
                <a:extLst>
                  <a:ext uri="{FF2B5EF4-FFF2-40B4-BE49-F238E27FC236}">
                    <a16:creationId xmlns:a16="http://schemas.microsoft.com/office/drawing/2014/main" id="{D9D0A953-D7AC-F72F-41BD-1FA63F826E2B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6" name="Google Shape;7608;p72">
              <a:extLst>
                <a:ext uri="{FF2B5EF4-FFF2-40B4-BE49-F238E27FC236}">
                  <a16:creationId xmlns:a16="http://schemas.microsoft.com/office/drawing/2014/main" id="{02F921FC-3C9B-6BD5-D445-EDA3C40370EA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5" name="Google Shape;7609;p72">
                <a:extLst>
                  <a:ext uri="{FF2B5EF4-FFF2-40B4-BE49-F238E27FC236}">
                    <a16:creationId xmlns:a16="http://schemas.microsoft.com/office/drawing/2014/main" id="{D670E807-EC9F-3169-230C-271564EAB76A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6" name="Google Shape;7610;p72">
                <a:extLst>
                  <a:ext uri="{FF2B5EF4-FFF2-40B4-BE49-F238E27FC236}">
                    <a16:creationId xmlns:a16="http://schemas.microsoft.com/office/drawing/2014/main" id="{1E292BE7-9202-25DB-D839-5D60F8C9A4C6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7" name="Google Shape;7611;p72">
                <a:extLst>
                  <a:ext uri="{FF2B5EF4-FFF2-40B4-BE49-F238E27FC236}">
                    <a16:creationId xmlns:a16="http://schemas.microsoft.com/office/drawing/2014/main" id="{0C7365DB-3C1B-2A65-B271-E30B5DA4AA3E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7" name="Google Shape;7612;p72">
              <a:extLst>
                <a:ext uri="{FF2B5EF4-FFF2-40B4-BE49-F238E27FC236}">
                  <a16:creationId xmlns:a16="http://schemas.microsoft.com/office/drawing/2014/main" id="{61CEB153-9650-23DF-2480-513A9594E3EF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72" name="Google Shape;7613;p72">
                <a:extLst>
                  <a:ext uri="{FF2B5EF4-FFF2-40B4-BE49-F238E27FC236}">
                    <a16:creationId xmlns:a16="http://schemas.microsoft.com/office/drawing/2014/main" id="{CB4D8843-E0E9-576D-AAEF-4227780BD99A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3" name="Google Shape;7614;p72">
                <a:extLst>
                  <a:ext uri="{FF2B5EF4-FFF2-40B4-BE49-F238E27FC236}">
                    <a16:creationId xmlns:a16="http://schemas.microsoft.com/office/drawing/2014/main" id="{E4671443-73B4-447B-CC97-0F4C25B0DF9B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4" name="Google Shape;7615;p72">
                <a:extLst>
                  <a:ext uri="{FF2B5EF4-FFF2-40B4-BE49-F238E27FC236}">
                    <a16:creationId xmlns:a16="http://schemas.microsoft.com/office/drawing/2014/main" id="{8C63C889-8A6B-6958-7C35-05890750AB93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8" name="Google Shape;7616;p72">
              <a:extLst>
                <a:ext uri="{FF2B5EF4-FFF2-40B4-BE49-F238E27FC236}">
                  <a16:creationId xmlns:a16="http://schemas.microsoft.com/office/drawing/2014/main" id="{044B23F0-E99A-A861-E2D7-6F740C3E23DE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69" name="Google Shape;7617;p72">
                <a:extLst>
                  <a:ext uri="{FF2B5EF4-FFF2-40B4-BE49-F238E27FC236}">
                    <a16:creationId xmlns:a16="http://schemas.microsoft.com/office/drawing/2014/main" id="{7B68DEB2-4808-A899-9A11-51E3CD397D2D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0" name="Google Shape;7618;p72">
                <a:extLst>
                  <a:ext uri="{FF2B5EF4-FFF2-40B4-BE49-F238E27FC236}">
                    <a16:creationId xmlns:a16="http://schemas.microsoft.com/office/drawing/2014/main" id="{EDE3777D-9875-B342-8E8C-C8F85040A868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1" name="Google Shape;7619;p72">
                <a:extLst>
                  <a:ext uri="{FF2B5EF4-FFF2-40B4-BE49-F238E27FC236}">
                    <a16:creationId xmlns:a16="http://schemas.microsoft.com/office/drawing/2014/main" id="{7FACCF5F-8EEF-4106-4AC5-4A11F2D3C367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81" name="Google Shape;7620;p72">
            <a:extLst>
              <a:ext uri="{FF2B5EF4-FFF2-40B4-BE49-F238E27FC236}">
                <a16:creationId xmlns:a16="http://schemas.microsoft.com/office/drawing/2014/main" id="{1364FD1E-92D2-F581-5012-1DA6E0FD7DAC}"/>
              </a:ext>
            </a:extLst>
          </p:cNvPr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182" name="Google Shape;7621;p72">
              <a:extLst>
                <a:ext uri="{FF2B5EF4-FFF2-40B4-BE49-F238E27FC236}">
                  <a16:creationId xmlns:a16="http://schemas.microsoft.com/office/drawing/2014/main" id="{4C19E7AE-0EE3-4F22-5C3F-42DCFDE4AE3E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" name="Google Shape;7622;p72">
              <a:extLst>
                <a:ext uri="{FF2B5EF4-FFF2-40B4-BE49-F238E27FC236}">
                  <a16:creationId xmlns:a16="http://schemas.microsoft.com/office/drawing/2014/main" id="{D85DCC5C-392F-B42C-061E-3B8980D625D4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" name="Google Shape;7623;p72">
              <a:extLst>
                <a:ext uri="{FF2B5EF4-FFF2-40B4-BE49-F238E27FC236}">
                  <a16:creationId xmlns:a16="http://schemas.microsoft.com/office/drawing/2014/main" id="{EAE3BBDD-7375-1776-84D6-11E43C71781B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" name="Google Shape;7624;p72">
              <a:extLst>
                <a:ext uri="{FF2B5EF4-FFF2-40B4-BE49-F238E27FC236}">
                  <a16:creationId xmlns:a16="http://schemas.microsoft.com/office/drawing/2014/main" id="{D33C97C6-01D1-781C-E0D5-C216958D30AA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" name="Google Shape;7625;p72">
              <a:extLst>
                <a:ext uri="{FF2B5EF4-FFF2-40B4-BE49-F238E27FC236}">
                  <a16:creationId xmlns:a16="http://schemas.microsoft.com/office/drawing/2014/main" id="{E4B1A261-DE8C-8B29-AC0D-29D199A8E407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7" name="Google Shape;7626;p72">
              <a:extLst>
                <a:ext uri="{FF2B5EF4-FFF2-40B4-BE49-F238E27FC236}">
                  <a16:creationId xmlns:a16="http://schemas.microsoft.com/office/drawing/2014/main" id="{80FF8CE7-C625-C4B5-90E5-70EC1688CD37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" name="Google Shape;7627;p72">
              <a:extLst>
                <a:ext uri="{FF2B5EF4-FFF2-40B4-BE49-F238E27FC236}">
                  <a16:creationId xmlns:a16="http://schemas.microsoft.com/office/drawing/2014/main" id="{1DFB7530-D5EE-841A-000A-3CC351AB6FAD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" name="Google Shape;7628;p72">
              <a:extLst>
                <a:ext uri="{FF2B5EF4-FFF2-40B4-BE49-F238E27FC236}">
                  <a16:creationId xmlns:a16="http://schemas.microsoft.com/office/drawing/2014/main" id="{A42E6B85-0DD3-AE8F-B680-97CF434EC18C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" name="Google Shape;7629;p72">
              <a:extLst>
                <a:ext uri="{FF2B5EF4-FFF2-40B4-BE49-F238E27FC236}">
                  <a16:creationId xmlns:a16="http://schemas.microsoft.com/office/drawing/2014/main" id="{4388E9CC-1842-E138-52A2-4B6FC3B5AF69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" name="Google Shape;7630;p72">
              <a:extLst>
                <a:ext uri="{FF2B5EF4-FFF2-40B4-BE49-F238E27FC236}">
                  <a16:creationId xmlns:a16="http://schemas.microsoft.com/office/drawing/2014/main" id="{69937257-4585-FD89-1001-AFFCA1C243A9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2" name="Google Shape;7631;p72">
            <a:extLst>
              <a:ext uri="{FF2B5EF4-FFF2-40B4-BE49-F238E27FC236}">
                <a16:creationId xmlns:a16="http://schemas.microsoft.com/office/drawing/2014/main" id="{11D96BC9-BB43-2FBE-3A24-0F82C53D321A}"/>
              </a:ext>
            </a:extLst>
          </p:cNvPr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193" name="Google Shape;7632;p72">
              <a:extLst>
                <a:ext uri="{FF2B5EF4-FFF2-40B4-BE49-F238E27FC236}">
                  <a16:creationId xmlns:a16="http://schemas.microsoft.com/office/drawing/2014/main" id="{FCD21B45-6661-A0B8-7615-96A5A8AE1819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" name="Google Shape;7633;p72">
              <a:extLst>
                <a:ext uri="{FF2B5EF4-FFF2-40B4-BE49-F238E27FC236}">
                  <a16:creationId xmlns:a16="http://schemas.microsoft.com/office/drawing/2014/main" id="{14525169-4E9B-9759-F736-773FD3ED302A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" name="Google Shape;7634;p72">
              <a:extLst>
                <a:ext uri="{FF2B5EF4-FFF2-40B4-BE49-F238E27FC236}">
                  <a16:creationId xmlns:a16="http://schemas.microsoft.com/office/drawing/2014/main" id="{E73EDB8B-386D-7FA0-81BE-9456621299E4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" name="Google Shape;7635;p72">
              <a:extLst>
                <a:ext uri="{FF2B5EF4-FFF2-40B4-BE49-F238E27FC236}">
                  <a16:creationId xmlns:a16="http://schemas.microsoft.com/office/drawing/2014/main" id="{8AB558BA-C32F-EE2C-79C0-C4CBF76033DF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" name="Google Shape;7636;p72">
              <a:extLst>
                <a:ext uri="{FF2B5EF4-FFF2-40B4-BE49-F238E27FC236}">
                  <a16:creationId xmlns:a16="http://schemas.microsoft.com/office/drawing/2014/main" id="{DD5909EC-9028-E81F-D13C-6B87DE617EB4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" name="Google Shape;7637;p72">
              <a:extLst>
                <a:ext uri="{FF2B5EF4-FFF2-40B4-BE49-F238E27FC236}">
                  <a16:creationId xmlns:a16="http://schemas.microsoft.com/office/drawing/2014/main" id="{CAD638A7-D865-5713-21B2-EA974F798ADA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" name="Google Shape;7638;p72">
              <a:extLst>
                <a:ext uri="{FF2B5EF4-FFF2-40B4-BE49-F238E27FC236}">
                  <a16:creationId xmlns:a16="http://schemas.microsoft.com/office/drawing/2014/main" id="{8526E121-5008-BBEB-33D5-BFFEFEC3E222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" name="Google Shape;7639;p72">
              <a:extLst>
                <a:ext uri="{FF2B5EF4-FFF2-40B4-BE49-F238E27FC236}">
                  <a16:creationId xmlns:a16="http://schemas.microsoft.com/office/drawing/2014/main" id="{0335032A-DFFC-E11B-0F69-A4A284127665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" name="Google Shape;7640;p72">
              <a:extLst>
                <a:ext uri="{FF2B5EF4-FFF2-40B4-BE49-F238E27FC236}">
                  <a16:creationId xmlns:a16="http://schemas.microsoft.com/office/drawing/2014/main" id="{6074EC55-A318-293D-F7CD-B5CF0DFB627B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" name="Google Shape;7641;p72">
              <a:extLst>
                <a:ext uri="{FF2B5EF4-FFF2-40B4-BE49-F238E27FC236}">
                  <a16:creationId xmlns:a16="http://schemas.microsoft.com/office/drawing/2014/main" id="{8681692C-FB84-0907-EA17-E289569EB133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" name="Google Shape;7642;p72">
              <a:extLst>
                <a:ext uri="{FF2B5EF4-FFF2-40B4-BE49-F238E27FC236}">
                  <a16:creationId xmlns:a16="http://schemas.microsoft.com/office/drawing/2014/main" id="{99F72A6F-A3D9-53F1-B667-CE9CE2F294C5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" name="Google Shape;7643;p72">
              <a:extLst>
                <a:ext uri="{FF2B5EF4-FFF2-40B4-BE49-F238E27FC236}">
                  <a16:creationId xmlns:a16="http://schemas.microsoft.com/office/drawing/2014/main" id="{745515A6-DC03-B5E5-21C5-A73BC221673B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" name="Google Shape;7644;p72">
              <a:extLst>
                <a:ext uri="{FF2B5EF4-FFF2-40B4-BE49-F238E27FC236}">
                  <a16:creationId xmlns:a16="http://schemas.microsoft.com/office/drawing/2014/main" id="{71651919-1298-D9AF-8025-275575AB1643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" name="Google Shape;7645;p72">
              <a:extLst>
                <a:ext uri="{FF2B5EF4-FFF2-40B4-BE49-F238E27FC236}">
                  <a16:creationId xmlns:a16="http://schemas.microsoft.com/office/drawing/2014/main" id="{1062DC41-056E-F302-EB1A-D375D2E05F27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" name="Google Shape;7646;p72">
              <a:extLst>
                <a:ext uri="{FF2B5EF4-FFF2-40B4-BE49-F238E27FC236}">
                  <a16:creationId xmlns:a16="http://schemas.microsoft.com/office/drawing/2014/main" id="{D55FADF5-D225-8CBA-69AD-E128BD71EDE2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" name="Google Shape;7647;p72">
              <a:extLst>
                <a:ext uri="{FF2B5EF4-FFF2-40B4-BE49-F238E27FC236}">
                  <a16:creationId xmlns:a16="http://schemas.microsoft.com/office/drawing/2014/main" id="{0FE501DD-04D3-5453-ED3E-AE45A31FD816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" name="Google Shape;7648;p72">
              <a:extLst>
                <a:ext uri="{FF2B5EF4-FFF2-40B4-BE49-F238E27FC236}">
                  <a16:creationId xmlns:a16="http://schemas.microsoft.com/office/drawing/2014/main" id="{562B4EE9-756F-0282-C393-F573AD64BB10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" name="Google Shape;7649;p72">
              <a:extLst>
                <a:ext uri="{FF2B5EF4-FFF2-40B4-BE49-F238E27FC236}">
                  <a16:creationId xmlns:a16="http://schemas.microsoft.com/office/drawing/2014/main" id="{18137332-B7E1-5162-8F55-A061948A719B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" name="Google Shape;7650;p72">
              <a:extLst>
                <a:ext uri="{FF2B5EF4-FFF2-40B4-BE49-F238E27FC236}">
                  <a16:creationId xmlns:a16="http://schemas.microsoft.com/office/drawing/2014/main" id="{20BF3DD5-D524-7E80-64B1-F04C9EB9ED59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" name="Google Shape;7651;p72">
              <a:extLst>
                <a:ext uri="{FF2B5EF4-FFF2-40B4-BE49-F238E27FC236}">
                  <a16:creationId xmlns:a16="http://schemas.microsoft.com/office/drawing/2014/main" id="{1FB20AE0-4687-3683-3B2C-B19D36C59AE8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" name="Google Shape;7652;p72">
              <a:extLst>
                <a:ext uri="{FF2B5EF4-FFF2-40B4-BE49-F238E27FC236}">
                  <a16:creationId xmlns:a16="http://schemas.microsoft.com/office/drawing/2014/main" id="{E316D34A-AAD7-65A1-CB8D-B3E0D2FE42B3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4" name="Google Shape;7653;p72">
              <a:extLst>
                <a:ext uri="{FF2B5EF4-FFF2-40B4-BE49-F238E27FC236}">
                  <a16:creationId xmlns:a16="http://schemas.microsoft.com/office/drawing/2014/main" id="{1D591162-948D-CB7A-5420-154D25B2979A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5" name="Google Shape;7654;p72">
              <a:extLst>
                <a:ext uri="{FF2B5EF4-FFF2-40B4-BE49-F238E27FC236}">
                  <a16:creationId xmlns:a16="http://schemas.microsoft.com/office/drawing/2014/main" id="{69F504BF-4E05-812E-87C4-82C60F8C26E6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6" name="Google Shape;7655;p72">
              <a:extLst>
                <a:ext uri="{FF2B5EF4-FFF2-40B4-BE49-F238E27FC236}">
                  <a16:creationId xmlns:a16="http://schemas.microsoft.com/office/drawing/2014/main" id="{B8594A07-EE37-7858-FF6D-94AFDA098F48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7" name="Google Shape;7656;p72">
              <a:extLst>
                <a:ext uri="{FF2B5EF4-FFF2-40B4-BE49-F238E27FC236}">
                  <a16:creationId xmlns:a16="http://schemas.microsoft.com/office/drawing/2014/main" id="{92944C43-9CC7-B248-9BCC-66689C85D796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18" name="Google Shape;7657;p72">
              <a:extLst>
                <a:ext uri="{FF2B5EF4-FFF2-40B4-BE49-F238E27FC236}">
                  <a16:creationId xmlns:a16="http://schemas.microsoft.com/office/drawing/2014/main" id="{7A5B22B8-5A0C-1A65-A564-2B28DB3F5E4F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33" name="Google Shape;7658;p72">
                <a:extLst>
                  <a:ext uri="{FF2B5EF4-FFF2-40B4-BE49-F238E27FC236}">
                    <a16:creationId xmlns:a16="http://schemas.microsoft.com/office/drawing/2014/main" id="{E062BE72-F70A-E265-2D8C-4FC5D8FB4793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4" name="Google Shape;7659;p72">
                <a:extLst>
                  <a:ext uri="{FF2B5EF4-FFF2-40B4-BE49-F238E27FC236}">
                    <a16:creationId xmlns:a16="http://schemas.microsoft.com/office/drawing/2014/main" id="{75A305E7-4E1A-875D-7222-0F45CB599F30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5" name="Google Shape;7660;p72">
                <a:extLst>
                  <a:ext uri="{FF2B5EF4-FFF2-40B4-BE49-F238E27FC236}">
                    <a16:creationId xmlns:a16="http://schemas.microsoft.com/office/drawing/2014/main" id="{497ABA05-88C2-E1DF-AA68-A3FA3E00FF0C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6" name="Google Shape;7661;p72">
                <a:extLst>
                  <a:ext uri="{FF2B5EF4-FFF2-40B4-BE49-F238E27FC236}">
                    <a16:creationId xmlns:a16="http://schemas.microsoft.com/office/drawing/2014/main" id="{217533D7-94ED-20FE-1F3A-035C89A90FB8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7" name="Google Shape;7662;p72">
                <a:extLst>
                  <a:ext uri="{FF2B5EF4-FFF2-40B4-BE49-F238E27FC236}">
                    <a16:creationId xmlns:a16="http://schemas.microsoft.com/office/drawing/2014/main" id="{C2B7F41A-2FA7-F5B8-69DC-E119C03EBAAD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8" name="Google Shape;7663;p72">
                <a:extLst>
                  <a:ext uri="{FF2B5EF4-FFF2-40B4-BE49-F238E27FC236}">
                    <a16:creationId xmlns:a16="http://schemas.microsoft.com/office/drawing/2014/main" id="{47FFBA5B-614E-4A82-3B07-2A0AEF0813C2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9" name="Google Shape;7664;p72">
                <a:extLst>
                  <a:ext uri="{FF2B5EF4-FFF2-40B4-BE49-F238E27FC236}">
                    <a16:creationId xmlns:a16="http://schemas.microsoft.com/office/drawing/2014/main" id="{58C7C94C-960A-9202-F9D7-C92A628BBB24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0" name="Google Shape;7665;p72">
                <a:extLst>
                  <a:ext uri="{FF2B5EF4-FFF2-40B4-BE49-F238E27FC236}">
                    <a16:creationId xmlns:a16="http://schemas.microsoft.com/office/drawing/2014/main" id="{049B289A-04F8-5F7A-45D8-99F6AC76F2B1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1" name="Google Shape;7666;p72">
                <a:extLst>
                  <a:ext uri="{FF2B5EF4-FFF2-40B4-BE49-F238E27FC236}">
                    <a16:creationId xmlns:a16="http://schemas.microsoft.com/office/drawing/2014/main" id="{8AD92C74-7137-8524-7471-D88917694819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2" name="Google Shape;7667;p72">
                <a:extLst>
                  <a:ext uri="{FF2B5EF4-FFF2-40B4-BE49-F238E27FC236}">
                    <a16:creationId xmlns:a16="http://schemas.microsoft.com/office/drawing/2014/main" id="{6604D60A-2A33-C09D-AA89-BC29E6AB743E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3" name="Google Shape;7668;p72">
                <a:extLst>
                  <a:ext uri="{FF2B5EF4-FFF2-40B4-BE49-F238E27FC236}">
                    <a16:creationId xmlns:a16="http://schemas.microsoft.com/office/drawing/2014/main" id="{3A00C46E-B879-C033-8C0A-8510CDF53F5B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4" name="Google Shape;7669;p72">
                <a:extLst>
                  <a:ext uri="{FF2B5EF4-FFF2-40B4-BE49-F238E27FC236}">
                    <a16:creationId xmlns:a16="http://schemas.microsoft.com/office/drawing/2014/main" id="{7D04E27F-26D0-F56A-C912-CACE4F38B4AA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5" name="Google Shape;7670;p72">
                <a:extLst>
                  <a:ext uri="{FF2B5EF4-FFF2-40B4-BE49-F238E27FC236}">
                    <a16:creationId xmlns:a16="http://schemas.microsoft.com/office/drawing/2014/main" id="{83EA9EB5-2B59-22D6-858B-75D998186383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6" name="Google Shape;7671;p72">
                <a:extLst>
                  <a:ext uri="{FF2B5EF4-FFF2-40B4-BE49-F238E27FC236}">
                    <a16:creationId xmlns:a16="http://schemas.microsoft.com/office/drawing/2014/main" id="{BF89AB76-17AA-4EFA-E952-1911115F660D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7" name="Google Shape;7672;p72">
                <a:extLst>
                  <a:ext uri="{FF2B5EF4-FFF2-40B4-BE49-F238E27FC236}">
                    <a16:creationId xmlns:a16="http://schemas.microsoft.com/office/drawing/2014/main" id="{8D9C694B-6074-6F05-842F-D5D3FA9D6878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8" name="Google Shape;7673;p72">
                <a:extLst>
                  <a:ext uri="{FF2B5EF4-FFF2-40B4-BE49-F238E27FC236}">
                    <a16:creationId xmlns:a16="http://schemas.microsoft.com/office/drawing/2014/main" id="{B1083403-2045-EA84-F52E-15FDAB153821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9" name="Google Shape;7674;p72">
                <a:extLst>
                  <a:ext uri="{FF2B5EF4-FFF2-40B4-BE49-F238E27FC236}">
                    <a16:creationId xmlns:a16="http://schemas.microsoft.com/office/drawing/2014/main" id="{B8587F19-8573-4655-06F7-9EEB6D0C7321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0" name="Google Shape;7675;p72">
                <a:extLst>
                  <a:ext uri="{FF2B5EF4-FFF2-40B4-BE49-F238E27FC236}">
                    <a16:creationId xmlns:a16="http://schemas.microsoft.com/office/drawing/2014/main" id="{FCE4304F-9837-C0DA-8028-3C807F523C47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1" name="Google Shape;7676;p72">
                <a:extLst>
                  <a:ext uri="{FF2B5EF4-FFF2-40B4-BE49-F238E27FC236}">
                    <a16:creationId xmlns:a16="http://schemas.microsoft.com/office/drawing/2014/main" id="{2A90E098-38C5-8E1A-E1AE-AA8E6EA6B248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2" name="Google Shape;7677;p72">
                <a:extLst>
                  <a:ext uri="{FF2B5EF4-FFF2-40B4-BE49-F238E27FC236}">
                    <a16:creationId xmlns:a16="http://schemas.microsoft.com/office/drawing/2014/main" id="{8C70D4B0-226B-477C-88F3-7BB857DF4D4C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19" name="Google Shape;7678;p72">
              <a:extLst>
                <a:ext uri="{FF2B5EF4-FFF2-40B4-BE49-F238E27FC236}">
                  <a16:creationId xmlns:a16="http://schemas.microsoft.com/office/drawing/2014/main" id="{9B50A434-5E0C-F570-5BC6-2E4BAAE36BC6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0" name="Google Shape;7679;p72">
              <a:extLst>
                <a:ext uri="{FF2B5EF4-FFF2-40B4-BE49-F238E27FC236}">
                  <a16:creationId xmlns:a16="http://schemas.microsoft.com/office/drawing/2014/main" id="{43A7A7C6-646D-8B0D-D4CF-835D59763142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1" name="Google Shape;7680;p72">
              <a:extLst>
                <a:ext uri="{FF2B5EF4-FFF2-40B4-BE49-F238E27FC236}">
                  <a16:creationId xmlns:a16="http://schemas.microsoft.com/office/drawing/2014/main" id="{1DA6C03E-3409-CEB8-D668-EF20BA9EE0CD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2" name="Google Shape;7681;p72">
              <a:extLst>
                <a:ext uri="{FF2B5EF4-FFF2-40B4-BE49-F238E27FC236}">
                  <a16:creationId xmlns:a16="http://schemas.microsoft.com/office/drawing/2014/main" id="{F2207A56-96E2-34BB-4A25-638DE0CCC21F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3" name="Google Shape;7682;p72">
              <a:extLst>
                <a:ext uri="{FF2B5EF4-FFF2-40B4-BE49-F238E27FC236}">
                  <a16:creationId xmlns:a16="http://schemas.microsoft.com/office/drawing/2014/main" id="{66365508-A69F-D182-A749-2B175FBDD872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4" name="Google Shape;7683;p72">
              <a:extLst>
                <a:ext uri="{FF2B5EF4-FFF2-40B4-BE49-F238E27FC236}">
                  <a16:creationId xmlns:a16="http://schemas.microsoft.com/office/drawing/2014/main" id="{4167CF48-E92F-4B20-25A1-E713DA855A1D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5" name="Google Shape;7684;p72">
              <a:extLst>
                <a:ext uri="{FF2B5EF4-FFF2-40B4-BE49-F238E27FC236}">
                  <a16:creationId xmlns:a16="http://schemas.microsoft.com/office/drawing/2014/main" id="{E6C654E8-74DC-C609-89E8-6C8B2E36E98D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6" name="Google Shape;7685;p72">
              <a:extLst>
                <a:ext uri="{FF2B5EF4-FFF2-40B4-BE49-F238E27FC236}">
                  <a16:creationId xmlns:a16="http://schemas.microsoft.com/office/drawing/2014/main" id="{B1DDF4FC-6362-1AB4-61E8-C22AA6466088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7" name="Google Shape;7686;p72">
              <a:extLst>
                <a:ext uri="{FF2B5EF4-FFF2-40B4-BE49-F238E27FC236}">
                  <a16:creationId xmlns:a16="http://schemas.microsoft.com/office/drawing/2014/main" id="{E7ACD63C-FF57-99AB-3227-A22F0F02A66F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8" name="Google Shape;7687;p72">
              <a:extLst>
                <a:ext uri="{FF2B5EF4-FFF2-40B4-BE49-F238E27FC236}">
                  <a16:creationId xmlns:a16="http://schemas.microsoft.com/office/drawing/2014/main" id="{CF5015CF-BF40-368C-594D-9C46B1A64889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9" name="Google Shape;7688;p72">
              <a:extLst>
                <a:ext uri="{FF2B5EF4-FFF2-40B4-BE49-F238E27FC236}">
                  <a16:creationId xmlns:a16="http://schemas.microsoft.com/office/drawing/2014/main" id="{19BC29D9-2FA1-1665-0FA3-88330AC4BAA1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0" name="Google Shape;7689;p72">
              <a:extLst>
                <a:ext uri="{FF2B5EF4-FFF2-40B4-BE49-F238E27FC236}">
                  <a16:creationId xmlns:a16="http://schemas.microsoft.com/office/drawing/2014/main" id="{0F16F61E-33B2-FC0B-258F-1ECF65D55F31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1" name="Google Shape;7690;p72">
              <a:extLst>
                <a:ext uri="{FF2B5EF4-FFF2-40B4-BE49-F238E27FC236}">
                  <a16:creationId xmlns:a16="http://schemas.microsoft.com/office/drawing/2014/main" id="{6D3A4A71-5E8B-9C57-C62B-6CDD1A2E2FF1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2" name="Google Shape;7691;p72">
              <a:extLst>
                <a:ext uri="{FF2B5EF4-FFF2-40B4-BE49-F238E27FC236}">
                  <a16:creationId xmlns:a16="http://schemas.microsoft.com/office/drawing/2014/main" id="{6FE64CC5-3ED1-2F9F-8D6B-6FF3B67103AE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3" name="Google Shape;7692;p72">
            <a:extLst>
              <a:ext uri="{FF2B5EF4-FFF2-40B4-BE49-F238E27FC236}">
                <a16:creationId xmlns:a16="http://schemas.microsoft.com/office/drawing/2014/main" id="{AFB567E0-97BD-49FD-E15C-352F336D00A0}"/>
              </a:ext>
            </a:extLst>
          </p:cNvPr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254" name="Google Shape;7693;p72">
              <a:extLst>
                <a:ext uri="{FF2B5EF4-FFF2-40B4-BE49-F238E27FC236}">
                  <a16:creationId xmlns:a16="http://schemas.microsoft.com/office/drawing/2014/main" id="{0F2112A2-D06E-20C4-8800-129F75C25FFC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5" name="Google Shape;7694;p72">
              <a:extLst>
                <a:ext uri="{FF2B5EF4-FFF2-40B4-BE49-F238E27FC236}">
                  <a16:creationId xmlns:a16="http://schemas.microsoft.com/office/drawing/2014/main" id="{A4073701-E81D-B60F-0762-C20101CFEE77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6" name="Google Shape;7695;p72">
              <a:extLst>
                <a:ext uri="{FF2B5EF4-FFF2-40B4-BE49-F238E27FC236}">
                  <a16:creationId xmlns:a16="http://schemas.microsoft.com/office/drawing/2014/main" id="{A203DB04-5A6A-D643-8C21-80A9C3DFA420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7" name="Google Shape;7696;p72">
              <a:extLst>
                <a:ext uri="{FF2B5EF4-FFF2-40B4-BE49-F238E27FC236}">
                  <a16:creationId xmlns:a16="http://schemas.microsoft.com/office/drawing/2014/main" id="{1807218A-932B-E5DB-48DF-1DE91A7A9C03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8" name="Google Shape;7697;p72">
              <a:extLst>
                <a:ext uri="{FF2B5EF4-FFF2-40B4-BE49-F238E27FC236}">
                  <a16:creationId xmlns:a16="http://schemas.microsoft.com/office/drawing/2014/main" id="{8F45AA2A-2D61-B25D-CB12-A24D4A5068B6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9" name="Google Shape;7698;p72">
              <a:extLst>
                <a:ext uri="{FF2B5EF4-FFF2-40B4-BE49-F238E27FC236}">
                  <a16:creationId xmlns:a16="http://schemas.microsoft.com/office/drawing/2014/main" id="{F661108D-76D7-5BA5-62DC-A48E92FC9179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0" name="Google Shape;7699;p72">
              <a:extLst>
                <a:ext uri="{FF2B5EF4-FFF2-40B4-BE49-F238E27FC236}">
                  <a16:creationId xmlns:a16="http://schemas.microsoft.com/office/drawing/2014/main" id="{F74C0259-D83A-54A8-1937-1BC884B8E74A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1" name="Google Shape;7700;p72">
              <a:extLst>
                <a:ext uri="{FF2B5EF4-FFF2-40B4-BE49-F238E27FC236}">
                  <a16:creationId xmlns:a16="http://schemas.microsoft.com/office/drawing/2014/main" id="{661E2B96-B212-C614-1090-6987F9FBB7FA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2" name="Google Shape;7701;p72">
              <a:extLst>
                <a:ext uri="{FF2B5EF4-FFF2-40B4-BE49-F238E27FC236}">
                  <a16:creationId xmlns:a16="http://schemas.microsoft.com/office/drawing/2014/main" id="{731970BB-B3D6-0F05-8A43-892AF49B5A8E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3" name="Google Shape;7702;p72">
              <a:extLst>
                <a:ext uri="{FF2B5EF4-FFF2-40B4-BE49-F238E27FC236}">
                  <a16:creationId xmlns:a16="http://schemas.microsoft.com/office/drawing/2014/main" id="{9DF72B2C-9875-1B49-3FF7-AC27867C8877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4" name="Google Shape;7703;p72">
              <a:extLst>
                <a:ext uri="{FF2B5EF4-FFF2-40B4-BE49-F238E27FC236}">
                  <a16:creationId xmlns:a16="http://schemas.microsoft.com/office/drawing/2014/main" id="{7708057B-814D-B5D1-77A3-BDFA938B8188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5" name="Google Shape;7704;p72">
              <a:extLst>
                <a:ext uri="{FF2B5EF4-FFF2-40B4-BE49-F238E27FC236}">
                  <a16:creationId xmlns:a16="http://schemas.microsoft.com/office/drawing/2014/main" id="{EAF2066E-F48A-3A26-8FE5-73261697EE2A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6" name="Google Shape;7705;p72">
              <a:extLst>
                <a:ext uri="{FF2B5EF4-FFF2-40B4-BE49-F238E27FC236}">
                  <a16:creationId xmlns:a16="http://schemas.microsoft.com/office/drawing/2014/main" id="{2736F846-E122-6F6E-C610-291588A618A4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7" name="Google Shape;7706;p72">
              <a:extLst>
                <a:ext uri="{FF2B5EF4-FFF2-40B4-BE49-F238E27FC236}">
                  <a16:creationId xmlns:a16="http://schemas.microsoft.com/office/drawing/2014/main" id="{F37CF470-C670-D049-8502-9A8FDDB51FE0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8" name="Google Shape;7707;p72">
              <a:extLst>
                <a:ext uri="{FF2B5EF4-FFF2-40B4-BE49-F238E27FC236}">
                  <a16:creationId xmlns:a16="http://schemas.microsoft.com/office/drawing/2014/main" id="{1316E569-D856-F131-8DB6-B8E2CAA7E3E1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9" name="Google Shape;7708;p72">
              <a:extLst>
                <a:ext uri="{FF2B5EF4-FFF2-40B4-BE49-F238E27FC236}">
                  <a16:creationId xmlns:a16="http://schemas.microsoft.com/office/drawing/2014/main" id="{211809DC-42DC-0342-443E-1160F266153F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0" name="Google Shape;7709;p72">
              <a:extLst>
                <a:ext uri="{FF2B5EF4-FFF2-40B4-BE49-F238E27FC236}">
                  <a16:creationId xmlns:a16="http://schemas.microsoft.com/office/drawing/2014/main" id="{C88F5BF1-7234-00DE-BFCD-834964FACCC1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1" name="Google Shape;7710;p72">
              <a:extLst>
                <a:ext uri="{FF2B5EF4-FFF2-40B4-BE49-F238E27FC236}">
                  <a16:creationId xmlns:a16="http://schemas.microsoft.com/office/drawing/2014/main" id="{B1CA7153-991F-EAC7-4037-44917EA3C7E8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2" name="Google Shape;7711;p72">
              <a:extLst>
                <a:ext uri="{FF2B5EF4-FFF2-40B4-BE49-F238E27FC236}">
                  <a16:creationId xmlns:a16="http://schemas.microsoft.com/office/drawing/2014/main" id="{51A61196-56A6-7A5E-E612-0335BFFF447D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3" name="Google Shape;7712;p72">
              <a:extLst>
                <a:ext uri="{FF2B5EF4-FFF2-40B4-BE49-F238E27FC236}">
                  <a16:creationId xmlns:a16="http://schemas.microsoft.com/office/drawing/2014/main" id="{CB0DDE55-D544-E260-6C24-994D2C664AAB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4" name="Google Shape;7713;p72">
              <a:extLst>
                <a:ext uri="{FF2B5EF4-FFF2-40B4-BE49-F238E27FC236}">
                  <a16:creationId xmlns:a16="http://schemas.microsoft.com/office/drawing/2014/main" id="{F77A2017-485D-9A44-4D52-78964F91409E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5" name="Google Shape;7714;p72">
              <a:extLst>
                <a:ext uri="{FF2B5EF4-FFF2-40B4-BE49-F238E27FC236}">
                  <a16:creationId xmlns:a16="http://schemas.microsoft.com/office/drawing/2014/main" id="{3799D605-151A-F8AB-72B6-BD3A46BBEFDB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6" name="Google Shape;7715;p72">
              <a:extLst>
                <a:ext uri="{FF2B5EF4-FFF2-40B4-BE49-F238E27FC236}">
                  <a16:creationId xmlns:a16="http://schemas.microsoft.com/office/drawing/2014/main" id="{5BF8DE9E-ECEE-3A38-DE61-6F87E6F9BCE2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7" name="Google Shape;7716;p72">
              <a:extLst>
                <a:ext uri="{FF2B5EF4-FFF2-40B4-BE49-F238E27FC236}">
                  <a16:creationId xmlns:a16="http://schemas.microsoft.com/office/drawing/2014/main" id="{2E40FF3B-9CFB-7627-302F-3EE5913F2C1E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8" name="Google Shape;7717;p72">
              <a:extLst>
                <a:ext uri="{FF2B5EF4-FFF2-40B4-BE49-F238E27FC236}">
                  <a16:creationId xmlns:a16="http://schemas.microsoft.com/office/drawing/2014/main" id="{1AFA13BA-89D1-7139-C435-517A1B5E894F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9" name="Google Shape;7718;p72">
              <a:extLst>
                <a:ext uri="{FF2B5EF4-FFF2-40B4-BE49-F238E27FC236}">
                  <a16:creationId xmlns:a16="http://schemas.microsoft.com/office/drawing/2014/main" id="{E1AF113D-9025-0D94-30E0-E7922DE03D3C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0" name="Google Shape;7719;p72">
              <a:extLst>
                <a:ext uri="{FF2B5EF4-FFF2-40B4-BE49-F238E27FC236}">
                  <a16:creationId xmlns:a16="http://schemas.microsoft.com/office/drawing/2014/main" id="{45FAD1FD-9B8B-D8F5-A75E-17FB8C6647B8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1" name="Google Shape;7720;p72">
              <a:extLst>
                <a:ext uri="{FF2B5EF4-FFF2-40B4-BE49-F238E27FC236}">
                  <a16:creationId xmlns:a16="http://schemas.microsoft.com/office/drawing/2014/main" id="{0E65E29C-F77C-9F80-B901-447F5A21E176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2" name="Google Shape;7721;p72">
              <a:extLst>
                <a:ext uri="{FF2B5EF4-FFF2-40B4-BE49-F238E27FC236}">
                  <a16:creationId xmlns:a16="http://schemas.microsoft.com/office/drawing/2014/main" id="{DF40F911-C6A7-F052-3661-9FBB8B08C267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3" name="Google Shape;7722;p72">
              <a:extLst>
                <a:ext uri="{FF2B5EF4-FFF2-40B4-BE49-F238E27FC236}">
                  <a16:creationId xmlns:a16="http://schemas.microsoft.com/office/drawing/2014/main" id="{69312DA5-57F6-DFF4-A30A-EA000F727A57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4" name="Google Shape;7723;p72">
              <a:extLst>
                <a:ext uri="{FF2B5EF4-FFF2-40B4-BE49-F238E27FC236}">
                  <a16:creationId xmlns:a16="http://schemas.microsoft.com/office/drawing/2014/main" id="{61B57972-E38A-7C76-9120-31AF79DB0401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5" name="Google Shape;7724;p72">
              <a:extLst>
                <a:ext uri="{FF2B5EF4-FFF2-40B4-BE49-F238E27FC236}">
                  <a16:creationId xmlns:a16="http://schemas.microsoft.com/office/drawing/2014/main" id="{17C6CAE4-D202-832B-9EC7-9666D0637C74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6" name="Google Shape;7725;p72">
            <a:extLst>
              <a:ext uri="{FF2B5EF4-FFF2-40B4-BE49-F238E27FC236}">
                <a16:creationId xmlns:a16="http://schemas.microsoft.com/office/drawing/2014/main" id="{53EDD727-E500-7A8C-6ADC-3B0F51CF2DCE}"/>
              </a:ext>
            </a:extLst>
          </p:cNvPr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287" name="Google Shape;7726;p72">
              <a:extLst>
                <a:ext uri="{FF2B5EF4-FFF2-40B4-BE49-F238E27FC236}">
                  <a16:creationId xmlns:a16="http://schemas.microsoft.com/office/drawing/2014/main" id="{572DDB9C-F548-0D43-30ED-2293F842C448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8" name="Google Shape;7727;p72">
              <a:extLst>
                <a:ext uri="{FF2B5EF4-FFF2-40B4-BE49-F238E27FC236}">
                  <a16:creationId xmlns:a16="http://schemas.microsoft.com/office/drawing/2014/main" id="{2CFC17BB-06BA-8969-0C51-3D3770EF4944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9" name="Google Shape;7728;p72">
              <a:extLst>
                <a:ext uri="{FF2B5EF4-FFF2-40B4-BE49-F238E27FC236}">
                  <a16:creationId xmlns:a16="http://schemas.microsoft.com/office/drawing/2014/main" id="{2D822FC5-1A3F-D7D9-B97A-097A89BE54C6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0" name="Google Shape;7729;p72">
              <a:extLst>
                <a:ext uri="{FF2B5EF4-FFF2-40B4-BE49-F238E27FC236}">
                  <a16:creationId xmlns:a16="http://schemas.microsoft.com/office/drawing/2014/main" id="{16F22974-A19F-D56F-529C-DD5627E61309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1" name="Google Shape;7730;p72">
              <a:extLst>
                <a:ext uri="{FF2B5EF4-FFF2-40B4-BE49-F238E27FC236}">
                  <a16:creationId xmlns:a16="http://schemas.microsoft.com/office/drawing/2014/main" id="{D4C8B883-EFDB-4D08-5F94-E61007EBB828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2" name="Google Shape;7731;p72">
              <a:extLst>
                <a:ext uri="{FF2B5EF4-FFF2-40B4-BE49-F238E27FC236}">
                  <a16:creationId xmlns:a16="http://schemas.microsoft.com/office/drawing/2014/main" id="{E409F59A-713F-A60C-2EAB-CC5FA6C3D5DC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3" name="Google Shape;7732;p72">
            <a:extLst>
              <a:ext uri="{FF2B5EF4-FFF2-40B4-BE49-F238E27FC236}">
                <a16:creationId xmlns:a16="http://schemas.microsoft.com/office/drawing/2014/main" id="{372120A7-1B37-EE79-FA8A-63111BDE0B70}"/>
              </a:ext>
            </a:extLst>
          </p:cNvPr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294" name="Google Shape;7733;p72">
              <a:extLst>
                <a:ext uri="{FF2B5EF4-FFF2-40B4-BE49-F238E27FC236}">
                  <a16:creationId xmlns:a16="http://schemas.microsoft.com/office/drawing/2014/main" id="{34E48357-21A1-ACD6-BA89-E6D72A0A1228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5" name="Google Shape;7734;p72">
              <a:extLst>
                <a:ext uri="{FF2B5EF4-FFF2-40B4-BE49-F238E27FC236}">
                  <a16:creationId xmlns:a16="http://schemas.microsoft.com/office/drawing/2014/main" id="{01D666B1-553C-4D03-13F0-037E5FD56DDC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96" name="Google Shape;7735;p72">
              <a:extLst>
                <a:ext uri="{FF2B5EF4-FFF2-40B4-BE49-F238E27FC236}">
                  <a16:creationId xmlns:a16="http://schemas.microsoft.com/office/drawing/2014/main" id="{8DBDE673-D4F4-C197-C695-AF50F9AD554E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8" name="Google Shape;7736;p72">
                <a:extLst>
                  <a:ext uri="{FF2B5EF4-FFF2-40B4-BE49-F238E27FC236}">
                    <a16:creationId xmlns:a16="http://schemas.microsoft.com/office/drawing/2014/main" id="{E849BA1B-6F32-7653-923D-99EE32566BF7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7737;p72">
                <a:extLst>
                  <a:ext uri="{FF2B5EF4-FFF2-40B4-BE49-F238E27FC236}">
                    <a16:creationId xmlns:a16="http://schemas.microsoft.com/office/drawing/2014/main" id="{051B5664-AE4C-479B-A29E-8E93942F0695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7738;p72">
                <a:extLst>
                  <a:ext uri="{FF2B5EF4-FFF2-40B4-BE49-F238E27FC236}">
                    <a16:creationId xmlns:a16="http://schemas.microsoft.com/office/drawing/2014/main" id="{AF500C85-91AE-43AE-CCED-D7693C98BA29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1" name="Google Shape;7739;p72">
                <a:extLst>
                  <a:ext uri="{FF2B5EF4-FFF2-40B4-BE49-F238E27FC236}">
                    <a16:creationId xmlns:a16="http://schemas.microsoft.com/office/drawing/2014/main" id="{0A8D8A77-811A-D679-80E7-B55A090E1932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2" name="Google Shape;7740;p72">
                <a:extLst>
                  <a:ext uri="{FF2B5EF4-FFF2-40B4-BE49-F238E27FC236}">
                    <a16:creationId xmlns:a16="http://schemas.microsoft.com/office/drawing/2014/main" id="{CF419FA0-1314-81DF-F35E-A71257F469DF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3" name="Google Shape;7741;p72">
                <a:extLst>
                  <a:ext uri="{FF2B5EF4-FFF2-40B4-BE49-F238E27FC236}">
                    <a16:creationId xmlns:a16="http://schemas.microsoft.com/office/drawing/2014/main" id="{019E7E53-1004-83CB-C5A5-415EB6AC64E0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4" name="Google Shape;7742;p72">
                <a:extLst>
                  <a:ext uri="{FF2B5EF4-FFF2-40B4-BE49-F238E27FC236}">
                    <a16:creationId xmlns:a16="http://schemas.microsoft.com/office/drawing/2014/main" id="{7FF2AB76-F0CA-4910-AD74-E589DAA73E80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5" name="Google Shape;7743;p72">
                <a:extLst>
                  <a:ext uri="{FF2B5EF4-FFF2-40B4-BE49-F238E27FC236}">
                    <a16:creationId xmlns:a16="http://schemas.microsoft.com/office/drawing/2014/main" id="{C36C3955-B371-1F7C-4DE6-5405B7F8AFD3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7" name="Google Shape;7744;p72">
              <a:extLst>
                <a:ext uri="{FF2B5EF4-FFF2-40B4-BE49-F238E27FC236}">
                  <a16:creationId xmlns:a16="http://schemas.microsoft.com/office/drawing/2014/main" id="{C392796B-AB23-2961-22FA-98BAEEC75396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6" name="Google Shape;7745;p72">
            <a:extLst>
              <a:ext uri="{FF2B5EF4-FFF2-40B4-BE49-F238E27FC236}">
                <a16:creationId xmlns:a16="http://schemas.microsoft.com/office/drawing/2014/main" id="{D84B0FAE-AD7A-5039-C4A0-3580A3EB6F2E}"/>
              </a:ext>
            </a:extLst>
          </p:cNvPr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307" name="Google Shape;7746;p72">
              <a:extLst>
                <a:ext uri="{FF2B5EF4-FFF2-40B4-BE49-F238E27FC236}">
                  <a16:creationId xmlns:a16="http://schemas.microsoft.com/office/drawing/2014/main" id="{6CF5887D-8188-B689-2D3F-652E2CEFF61D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24" name="Google Shape;7747;p72">
                <a:extLst>
                  <a:ext uri="{FF2B5EF4-FFF2-40B4-BE49-F238E27FC236}">
                    <a16:creationId xmlns:a16="http://schemas.microsoft.com/office/drawing/2014/main" id="{144BA155-FEAA-E18A-F107-ABC9C35CC9F2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8" name="Google Shape;7748;p72">
                  <a:extLst>
                    <a:ext uri="{FF2B5EF4-FFF2-40B4-BE49-F238E27FC236}">
                      <a16:creationId xmlns:a16="http://schemas.microsoft.com/office/drawing/2014/main" id="{B6E7FF42-5A67-9B68-DF6D-B4105C1B8B4D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9" name="Google Shape;7749;p72">
                  <a:extLst>
                    <a:ext uri="{FF2B5EF4-FFF2-40B4-BE49-F238E27FC236}">
                      <a16:creationId xmlns:a16="http://schemas.microsoft.com/office/drawing/2014/main" id="{B8A34C7F-EE65-1746-9F6D-3436D324BFC0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25" name="Google Shape;7750;p72">
                <a:extLst>
                  <a:ext uri="{FF2B5EF4-FFF2-40B4-BE49-F238E27FC236}">
                    <a16:creationId xmlns:a16="http://schemas.microsoft.com/office/drawing/2014/main" id="{3CC42A58-F355-C2A7-9FA2-1FE5B5F20FB8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26" name="Google Shape;7751;p72">
                  <a:extLst>
                    <a:ext uri="{FF2B5EF4-FFF2-40B4-BE49-F238E27FC236}">
                      <a16:creationId xmlns:a16="http://schemas.microsoft.com/office/drawing/2014/main" id="{8F9AE0B2-A4F8-5B40-0EF2-0CD84BBC3ABF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7" name="Google Shape;7752;p72">
                  <a:extLst>
                    <a:ext uri="{FF2B5EF4-FFF2-40B4-BE49-F238E27FC236}">
                      <a16:creationId xmlns:a16="http://schemas.microsoft.com/office/drawing/2014/main" id="{8D9F6F80-0F95-DC3B-F1D7-44B8A4459AA0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308" name="Google Shape;7753;p72">
              <a:extLst>
                <a:ext uri="{FF2B5EF4-FFF2-40B4-BE49-F238E27FC236}">
                  <a16:creationId xmlns:a16="http://schemas.microsoft.com/office/drawing/2014/main" id="{647127BE-37A0-4EE0-3847-E1F3CCFC0AED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09" name="Google Shape;7754;p72">
                <a:extLst>
                  <a:ext uri="{FF2B5EF4-FFF2-40B4-BE49-F238E27FC236}">
                    <a16:creationId xmlns:a16="http://schemas.microsoft.com/office/drawing/2014/main" id="{B222851A-8A11-23AD-1FB6-2199DB803EA2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8" name="Google Shape;7755;p72">
                  <a:extLst>
                    <a:ext uri="{FF2B5EF4-FFF2-40B4-BE49-F238E27FC236}">
                      <a16:creationId xmlns:a16="http://schemas.microsoft.com/office/drawing/2014/main" id="{0B45A21A-653C-9355-27E5-B64D999AD018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22" name="Google Shape;7756;p72">
                    <a:extLst>
                      <a:ext uri="{FF2B5EF4-FFF2-40B4-BE49-F238E27FC236}">
                        <a16:creationId xmlns:a16="http://schemas.microsoft.com/office/drawing/2014/main" id="{E24788CD-3FBB-9CA6-F1A6-9137FF1C1751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3" name="Google Shape;7757;p72">
                    <a:extLst>
                      <a:ext uri="{FF2B5EF4-FFF2-40B4-BE49-F238E27FC236}">
                        <a16:creationId xmlns:a16="http://schemas.microsoft.com/office/drawing/2014/main" id="{17CC7503-AD0A-6C59-E240-0B33BA29DB1F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319" name="Google Shape;7758;p72">
                  <a:extLst>
                    <a:ext uri="{FF2B5EF4-FFF2-40B4-BE49-F238E27FC236}">
                      <a16:creationId xmlns:a16="http://schemas.microsoft.com/office/drawing/2014/main" id="{9792D49B-0B97-CB1E-9D10-564B9930DFBA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20" name="Google Shape;7759;p72">
                    <a:extLst>
                      <a:ext uri="{FF2B5EF4-FFF2-40B4-BE49-F238E27FC236}">
                        <a16:creationId xmlns:a16="http://schemas.microsoft.com/office/drawing/2014/main" id="{073C9042-8C47-F220-2D45-C78A02C7C638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1" name="Google Shape;7760;p72">
                    <a:extLst>
                      <a:ext uri="{FF2B5EF4-FFF2-40B4-BE49-F238E27FC236}">
                        <a16:creationId xmlns:a16="http://schemas.microsoft.com/office/drawing/2014/main" id="{4F385BE4-0FCF-005B-FF38-4BD5F1119F9A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310" name="Google Shape;7761;p72">
                <a:extLst>
                  <a:ext uri="{FF2B5EF4-FFF2-40B4-BE49-F238E27FC236}">
                    <a16:creationId xmlns:a16="http://schemas.microsoft.com/office/drawing/2014/main" id="{7A5F181E-45C0-FB79-BF6D-AAB83AB16D40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11" name="Google Shape;7762;p72">
                  <a:extLst>
                    <a:ext uri="{FF2B5EF4-FFF2-40B4-BE49-F238E27FC236}">
                      <a16:creationId xmlns:a16="http://schemas.microsoft.com/office/drawing/2014/main" id="{0C1562C9-DD0F-BBDB-80BF-C49BE6C9CE06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312" name="Google Shape;7763;p72">
                  <a:extLst>
                    <a:ext uri="{FF2B5EF4-FFF2-40B4-BE49-F238E27FC236}">
                      <a16:creationId xmlns:a16="http://schemas.microsoft.com/office/drawing/2014/main" id="{1EC87439-E463-1403-CF84-8DEEDD4D30CF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16" name="Google Shape;7764;p72">
                    <a:extLst>
                      <a:ext uri="{FF2B5EF4-FFF2-40B4-BE49-F238E27FC236}">
                        <a16:creationId xmlns:a16="http://schemas.microsoft.com/office/drawing/2014/main" id="{EA50021D-8340-40E1-F919-76FC1075F0E6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7" name="Google Shape;7765;p72">
                    <a:extLst>
                      <a:ext uri="{FF2B5EF4-FFF2-40B4-BE49-F238E27FC236}">
                        <a16:creationId xmlns:a16="http://schemas.microsoft.com/office/drawing/2014/main" id="{21EF6C4B-46AA-9B55-BCA6-8D70B3A4EF93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313" name="Google Shape;7766;p72">
                  <a:extLst>
                    <a:ext uri="{FF2B5EF4-FFF2-40B4-BE49-F238E27FC236}">
                      <a16:creationId xmlns:a16="http://schemas.microsoft.com/office/drawing/2014/main" id="{2567363A-9FDF-DD9C-8B64-1D643D4A0DC6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14" name="Google Shape;7767;p72">
                    <a:extLst>
                      <a:ext uri="{FF2B5EF4-FFF2-40B4-BE49-F238E27FC236}">
                        <a16:creationId xmlns:a16="http://schemas.microsoft.com/office/drawing/2014/main" id="{7D033FD3-7646-5035-492B-2B3A74AD0D98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5" name="Google Shape;7768;p72">
                    <a:extLst>
                      <a:ext uri="{FF2B5EF4-FFF2-40B4-BE49-F238E27FC236}">
                        <a16:creationId xmlns:a16="http://schemas.microsoft.com/office/drawing/2014/main" id="{F3158929-A43B-669F-A10A-B264E4AAFADD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</p:grpSp>
      <p:grpSp>
        <p:nvGrpSpPr>
          <p:cNvPr id="330" name="Google Shape;7769;p72">
            <a:extLst>
              <a:ext uri="{FF2B5EF4-FFF2-40B4-BE49-F238E27FC236}">
                <a16:creationId xmlns:a16="http://schemas.microsoft.com/office/drawing/2014/main" id="{6B2EC9B8-319B-1E0A-BA67-721C1D0B969B}"/>
              </a:ext>
            </a:extLst>
          </p:cNvPr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331" name="Google Shape;7770;p72">
              <a:extLst>
                <a:ext uri="{FF2B5EF4-FFF2-40B4-BE49-F238E27FC236}">
                  <a16:creationId xmlns:a16="http://schemas.microsoft.com/office/drawing/2014/main" id="{A9F427B3-86BA-9243-1543-9AA54C755BA8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8" name="Google Shape;7771;p72">
                <a:extLst>
                  <a:ext uri="{FF2B5EF4-FFF2-40B4-BE49-F238E27FC236}">
                    <a16:creationId xmlns:a16="http://schemas.microsoft.com/office/drawing/2014/main" id="{1FE240C9-CE8B-8927-B7A1-196E346791FB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9" name="Google Shape;7772;p72">
                <a:extLst>
                  <a:ext uri="{FF2B5EF4-FFF2-40B4-BE49-F238E27FC236}">
                    <a16:creationId xmlns:a16="http://schemas.microsoft.com/office/drawing/2014/main" id="{FC82EBCE-2069-3C31-66D8-0218DCEC2F5F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60" name="Google Shape;7773;p72">
                <a:extLst>
                  <a:ext uri="{FF2B5EF4-FFF2-40B4-BE49-F238E27FC236}">
                    <a16:creationId xmlns:a16="http://schemas.microsoft.com/office/drawing/2014/main" id="{D0EE463C-5124-0270-EB91-D3AF0944D40E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61" name="Google Shape;7774;p72">
                <a:extLst>
                  <a:ext uri="{FF2B5EF4-FFF2-40B4-BE49-F238E27FC236}">
                    <a16:creationId xmlns:a16="http://schemas.microsoft.com/office/drawing/2014/main" id="{A7A85B07-9B83-E656-39A0-84BD2A5EAB66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62" name="Google Shape;7775;p72">
                <a:extLst>
                  <a:ext uri="{FF2B5EF4-FFF2-40B4-BE49-F238E27FC236}">
                    <a16:creationId xmlns:a16="http://schemas.microsoft.com/office/drawing/2014/main" id="{DBEE4F1F-9B52-D660-C4D8-7322C922D5CA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63" name="Google Shape;7776;p72">
                <a:extLst>
                  <a:ext uri="{FF2B5EF4-FFF2-40B4-BE49-F238E27FC236}">
                    <a16:creationId xmlns:a16="http://schemas.microsoft.com/office/drawing/2014/main" id="{0BF89B4D-69FD-6212-9CE5-C92F3B9BF10C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32" name="Google Shape;7777;p72">
              <a:extLst>
                <a:ext uri="{FF2B5EF4-FFF2-40B4-BE49-F238E27FC236}">
                  <a16:creationId xmlns:a16="http://schemas.microsoft.com/office/drawing/2014/main" id="{9DCBCD8D-615E-85B0-3839-3A0DD052A160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46" name="Google Shape;7778;p72">
                <a:extLst>
                  <a:ext uri="{FF2B5EF4-FFF2-40B4-BE49-F238E27FC236}">
                    <a16:creationId xmlns:a16="http://schemas.microsoft.com/office/drawing/2014/main" id="{05776152-1AB8-05B1-7B57-52C83C923D89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347" name="Google Shape;7779;p72">
                <a:extLst>
                  <a:ext uri="{FF2B5EF4-FFF2-40B4-BE49-F238E27FC236}">
                    <a16:creationId xmlns:a16="http://schemas.microsoft.com/office/drawing/2014/main" id="{0D302586-9F14-B9E4-943B-1D77969FD3DC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8" name="Google Shape;7780;p72">
                  <a:extLst>
                    <a:ext uri="{FF2B5EF4-FFF2-40B4-BE49-F238E27FC236}">
                      <a16:creationId xmlns:a16="http://schemas.microsoft.com/office/drawing/2014/main" id="{903BCC03-B8FD-378B-BC01-2232AA54E26A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51" name="Google Shape;7781;p72">
                    <a:extLst>
                      <a:ext uri="{FF2B5EF4-FFF2-40B4-BE49-F238E27FC236}">
                        <a16:creationId xmlns:a16="http://schemas.microsoft.com/office/drawing/2014/main" id="{E156097E-8617-C5C4-27E9-4C8B0822223B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52" name="Google Shape;7782;p72">
                    <a:extLst>
                      <a:ext uri="{FF2B5EF4-FFF2-40B4-BE49-F238E27FC236}">
                        <a16:creationId xmlns:a16="http://schemas.microsoft.com/office/drawing/2014/main" id="{0E678DC4-5D12-84F7-0CCF-06B7940E3A3D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53" name="Google Shape;7783;p72">
                    <a:extLst>
                      <a:ext uri="{FF2B5EF4-FFF2-40B4-BE49-F238E27FC236}">
                        <a16:creationId xmlns:a16="http://schemas.microsoft.com/office/drawing/2014/main" id="{D545FFC3-C38F-1E4A-76FC-5308C8B09405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54" name="Google Shape;7784;p72">
                    <a:extLst>
                      <a:ext uri="{FF2B5EF4-FFF2-40B4-BE49-F238E27FC236}">
                        <a16:creationId xmlns:a16="http://schemas.microsoft.com/office/drawing/2014/main" id="{83268A6A-87D6-94B9-8272-4285AB90DE6D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55" name="Google Shape;7785;p72">
                    <a:extLst>
                      <a:ext uri="{FF2B5EF4-FFF2-40B4-BE49-F238E27FC236}">
                        <a16:creationId xmlns:a16="http://schemas.microsoft.com/office/drawing/2014/main" id="{22A9BED9-BFFE-C140-612E-B1C06FEC37B2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56" name="Google Shape;7786;p72">
                    <a:extLst>
                      <a:ext uri="{FF2B5EF4-FFF2-40B4-BE49-F238E27FC236}">
                        <a16:creationId xmlns:a16="http://schemas.microsoft.com/office/drawing/2014/main" id="{FADAAA9F-149F-ADEB-4E9B-AE6BB45687AA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57" name="Google Shape;7787;p72">
                    <a:extLst>
                      <a:ext uri="{FF2B5EF4-FFF2-40B4-BE49-F238E27FC236}">
                        <a16:creationId xmlns:a16="http://schemas.microsoft.com/office/drawing/2014/main" id="{5D4AD2DC-E3B4-0F37-7053-596A0174A5A2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349" name="Google Shape;7788;p72">
                  <a:extLst>
                    <a:ext uri="{FF2B5EF4-FFF2-40B4-BE49-F238E27FC236}">
                      <a16:creationId xmlns:a16="http://schemas.microsoft.com/office/drawing/2014/main" id="{70D3AAED-1D71-04F2-1686-46C54C6B2DB8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50" name="Google Shape;7789;p72">
                  <a:extLst>
                    <a:ext uri="{FF2B5EF4-FFF2-40B4-BE49-F238E27FC236}">
                      <a16:creationId xmlns:a16="http://schemas.microsoft.com/office/drawing/2014/main" id="{093F6A9A-22CB-A54C-8858-528A94AC0175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333" name="Google Shape;7790;p72">
              <a:extLst>
                <a:ext uri="{FF2B5EF4-FFF2-40B4-BE49-F238E27FC236}">
                  <a16:creationId xmlns:a16="http://schemas.microsoft.com/office/drawing/2014/main" id="{88900642-34DF-CE07-7837-43EAACA3BDF3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34" name="Google Shape;7791;p72">
                <a:extLst>
                  <a:ext uri="{FF2B5EF4-FFF2-40B4-BE49-F238E27FC236}">
                    <a16:creationId xmlns:a16="http://schemas.microsoft.com/office/drawing/2014/main" id="{27BF0E2F-CF2B-7B40-28A1-6E3A4B52DA10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335" name="Google Shape;7792;p72">
                <a:extLst>
                  <a:ext uri="{FF2B5EF4-FFF2-40B4-BE49-F238E27FC236}">
                    <a16:creationId xmlns:a16="http://schemas.microsoft.com/office/drawing/2014/main" id="{FD8CF69D-E379-D198-1B6F-8A8624E69190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36" name="Google Shape;7793;p72">
                  <a:extLst>
                    <a:ext uri="{FF2B5EF4-FFF2-40B4-BE49-F238E27FC236}">
                      <a16:creationId xmlns:a16="http://schemas.microsoft.com/office/drawing/2014/main" id="{1720EBE8-3970-1A1A-5527-59B13E51C262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39" name="Google Shape;7794;p72">
                    <a:extLst>
                      <a:ext uri="{FF2B5EF4-FFF2-40B4-BE49-F238E27FC236}">
                        <a16:creationId xmlns:a16="http://schemas.microsoft.com/office/drawing/2014/main" id="{CFFD5BB4-47EB-91FB-85BB-CA4F8A34CED8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40" name="Google Shape;7795;p72">
                    <a:extLst>
                      <a:ext uri="{FF2B5EF4-FFF2-40B4-BE49-F238E27FC236}">
                        <a16:creationId xmlns:a16="http://schemas.microsoft.com/office/drawing/2014/main" id="{9976B04E-E927-8FBE-10F6-772E6ACEAA6D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41" name="Google Shape;7796;p72">
                    <a:extLst>
                      <a:ext uri="{FF2B5EF4-FFF2-40B4-BE49-F238E27FC236}">
                        <a16:creationId xmlns:a16="http://schemas.microsoft.com/office/drawing/2014/main" id="{E83EAE03-F01A-B7BA-709A-2B31311732F3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42" name="Google Shape;7797;p72">
                    <a:extLst>
                      <a:ext uri="{FF2B5EF4-FFF2-40B4-BE49-F238E27FC236}">
                        <a16:creationId xmlns:a16="http://schemas.microsoft.com/office/drawing/2014/main" id="{81F05FB8-81DF-3D4B-2E27-22A12D62C5C3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43" name="Google Shape;7798;p72">
                    <a:extLst>
                      <a:ext uri="{FF2B5EF4-FFF2-40B4-BE49-F238E27FC236}">
                        <a16:creationId xmlns:a16="http://schemas.microsoft.com/office/drawing/2014/main" id="{35CC4E6E-E836-A2E6-AF7A-8BA2D4274A54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44" name="Google Shape;7799;p72">
                    <a:extLst>
                      <a:ext uri="{FF2B5EF4-FFF2-40B4-BE49-F238E27FC236}">
                        <a16:creationId xmlns:a16="http://schemas.microsoft.com/office/drawing/2014/main" id="{DFD07D34-DEFA-D97D-338F-894239F9FFF6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45" name="Google Shape;7800;p72">
                    <a:extLst>
                      <a:ext uri="{FF2B5EF4-FFF2-40B4-BE49-F238E27FC236}">
                        <a16:creationId xmlns:a16="http://schemas.microsoft.com/office/drawing/2014/main" id="{EAD2E1D4-956F-1599-2C19-8DF47F993438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337" name="Google Shape;7801;p72">
                  <a:extLst>
                    <a:ext uri="{FF2B5EF4-FFF2-40B4-BE49-F238E27FC236}">
                      <a16:creationId xmlns:a16="http://schemas.microsoft.com/office/drawing/2014/main" id="{2B3A5ABB-4732-3477-5A2E-DE21570C0557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38" name="Google Shape;7802;p72">
                  <a:extLst>
                    <a:ext uri="{FF2B5EF4-FFF2-40B4-BE49-F238E27FC236}">
                      <a16:creationId xmlns:a16="http://schemas.microsoft.com/office/drawing/2014/main" id="{A2C62D46-7915-52AF-2CF8-34F45D41D15B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364" name="Google Shape;7803;p72">
            <a:extLst>
              <a:ext uri="{FF2B5EF4-FFF2-40B4-BE49-F238E27FC236}">
                <a16:creationId xmlns:a16="http://schemas.microsoft.com/office/drawing/2014/main" id="{41A682BE-B56E-8C3C-983A-287418BF4901}"/>
              </a:ext>
            </a:extLst>
          </p:cNvPr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365" name="Google Shape;7804;p72">
              <a:extLst>
                <a:ext uri="{FF2B5EF4-FFF2-40B4-BE49-F238E27FC236}">
                  <a16:creationId xmlns:a16="http://schemas.microsoft.com/office/drawing/2014/main" id="{C4786DA4-B9B9-0BF4-B771-FB8A6686F75A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6" name="Google Shape;7805;p72">
              <a:extLst>
                <a:ext uri="{FF2B5EF4-FFF2-40B4-BE49-F238E27FC236}">
                  <a16:creationId xmlns:a16="http://schemas.microsoft.com/office/drawing/2014/main" id="{4CE0E3F9-31C1-B2EC-0D1F-957FEF53128A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7" name="Google Shape;7806;p72">
              <a:extLst>
                <a:ext uri="{FF2B5EF4-FFF2-40B4-BE49-F238E27FC236}">
                  <a16:creationId xmlns:a16="http://schemas.microsoft.com/office/drawing/2014/main" id="{64568C33-D7BD-0DC9-2971-84C201A2D585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8" name="Google Shape;7807;p72">
              <a:extLst>
                <a:ext uri="{FF2B5EF4-FFF2-40B4-BE49-F238E27FC236}">
                  <a16:creationId xmlns:a16="http://schemas.microsoft.com/office/drawing/2014/main" id="{D59965F4-8228-492B-2A47-922EDADC1074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9" name="Google Shape;7808;p72">
              <a:extLst>
                <a:ext uri="{FF2B5EF4-FFF2-40B4-BE49-F238E27FC236}">
                  <a16:creationId xmlns:a16="http://schemas.microsoft.com/office/drawing/2014/main" id="{B7894252-D695-FBF9-718A-C7A1ECF75A21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370" name="Google Shape;7809;p72">
              <a:extLst>
                <a:ext uri="{FF2B5EF4-FFF2-40B4-BE49-F238E27FC236}">
                  <a16:creationId xmlns:a16="http://schemas.microsoft.com/office/drawing/2014/main" id="{4F42E557-7503-7E1D-58CB-82C869F34A10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1" name="Google Shape;7810;p72">
            <a:extLst>
              <a:ext uri="{FF2B5EF4-FFF2-40B4-BE49-F238E27FC236}">
                <a16:creationId xmlns:a16="http://schemas.microsoft.com/office/drawing/2014/main" id="{A5460E3E-76D2-A72B-7F17-309891B214CB}"/>
              </a:ext>
            </a:extLst>
          </p:cNvPr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372" name="Google Shape;7811;p72">
              <a:extLst>
                <a:ext uri="{FF2B5EF4-FFF2-40B4-BE49-F238E27FC236}">
                  <a16:creationId xmlns:a16="http://schemas.microsoft.com/office/drawing/2014/main" id="{6C17519E-E0DD-7FB1-8434-F58CFF067F5C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3" name="Google Shape;7812;p72">
              <a:extLst>
                <a:ext uri="{FF2B5EF4-FFF2-40B4-BE49-F238E27FC236}">
                  <a16:creationId xmlns:a16="http://schemas.microsoft.com/office/drawing/2014/main" id="{A81E60DD-C26B-8291-570C-BE4BF1544BDB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4" name="Google Shape;7813;p72">
              <a:extLst>
                <a:ext uri="{FF2B5EF4-FFF2-40B4-BE49-F238E27FC236}">
                  <a16:creationId xmlns:a16="http://schemas.microsoft.com/office/drawing/2014/main" id="{1CB8BAF5-3ED6-02DF-976B-2DC1C2C8BB1A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5" name="Google Shape;7814;p72">
              <a:extLst>
                <a:ext uri="{FF2B5EF4-FFF2-40B4-BE49-F238E27FC236}">
                  <a16:creationId xmlns:a16="http://schemas.microsoft.com/office/drawing/2014/main" id="{8AD443E7-34BD-29E1-306A-94BCD34D4F86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6" name="Google Shape;7815;p72">
              <a:extLst>
                <a:ext uri="{FF2B5EF4-FFF2-40B4-BE49-F238E27FC236}">
                  <a16:creationId xmlns:a16="http://schemas.microsoft.com/office/drawing/2014/main" id="{2E1B98E2-B246-EEBE-E12D-E1CD2397D58C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7" name="Google Shape;7816;p72">
            <a:extLst>
              <a:ext uri="{FF2B5EF4-FFF2-40B4-BE49-F238E27FC236}">
                <a16:creationId xmlns:a16="http://schemas.microsoft.com/office/drawing/2014/main" id="{FFB3857A-421E-ADDF-5512-2E9391447EC3}"/>
              </a:ext>
            </a:extLst>
          </p:cNvPr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378" name="Google Shape;7817;p72">
              <a:extLst>
                <a:ext uri="{FF2B5EF4-FFF2-40B4-BE49-F238E27FC236}">
                  <a16:creationId xmlns:a16="http://schemas.microsoft.com/office/drawing/2014/main" id="{79A5304C-1C72-89FA-3DF6-62CC16E73F2D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29" name="Google Shape;7818;p72">
                <a:extLst>
                  <a:ext uri="{FF2B5EF4-FFF2-40B4-BE49-F238E27FC236}">
                    <a16:creationId xmlns:a16="http://schemas.microsoft.com/office/drawing/2014/main" id="{4419EFCE-2CF7-B41D-DA06-78352780FE85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30" name="Google Shape;7819;p72">
                <a:extLst>
                  <a:ext uri="{FF2B5EF4-FFF2-40B4-BE49-F238E27FC236}">
                    <a16:creationId xmlns:a16="http://schemas.microsoft.com/office/drawing/2014/main" id="{A970F8FE-5605-52A5-FF99-51C02A9D160A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31" name="Google Shape;7820;p72">
                <a:extLst>
                  <a:ext uri="{FF2B5EF4-FFF2-40B4-BE49-F238E27FC236}">
                    <a16:creationId xmlns:a16="http://schemas.microsoft.com/office/drawing/2014/main" id="{11E1B7FF-2ACC-EDDE-B12D-291DAE93926A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79" name="Google Shape;7821;p72">
              <a:extLst>
                <a:ext uri="{FF2B5EF4-FFF2-40B4-BE49-F238E27FC236}">
                  <a16:creationId xmlns:a16="http://schemas.microsoft.com/office/drawing/2014/main" id="{46293660-C182-E36E-1297-815E2EFDE1E8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5" name="Google Shape;7822;p72">
                <a:extLst>
                  <a:ext uri="{FF2B5EF4-FFF2-40B4-BE49-F238E27FC236}">
                    <a16:creationId xmlns:a16="http://schemas.microsoft.com/office/drawing/2014/main" id="{468959E4-4F68-97EA-EBB6-568AF81B206F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22" name="Google Shape;7823;p72">
                  <a:extLst>
                    <a:ext uri="{FF2B5EF4-FFF2-40B4-BE49-F238E27FC236}">
                      <a16:creationId xmlns:a16="http://schemas.microsoft.com/office/drawing/2014/main" id="{7153BE2D-8535-5955-819A-5F3A4A287C01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26" name="Google Shape;7824;p72">
                    <a:extLst>
                      <a:ext uri="{FF2B5EF4-FFF2-40B4-BE49-F238E27FC236}">
                        <a16:creationId xmlns:a16="http://schemas.microsoft.com/office/drawing/2014/main" id="{6BBF41AE-8026-AFE4-4BE1-9084299FEAF0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27" name="Google Shape;7825;p72">
                    <a:extLst>
                      <a:ext uri="{FF2B5EF4-FFF2-40B4-BE49-F238E27FC236}">
                        <a16:creationId xmlns:a16="http://schemas.microsoft.com/office/drawing/2014/main" id="{DD458DA0-B8E5-032F-7135-CB52C657070F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28" name="Google Shape;7826;p72">
                    <a:extLst>
                      <a:ext uri="{FF2B5EF4-FFF2-40B4-BE49-F238E27FC236}">
                        <a16:creationId xmlns:a16="http://schemas.microsoft.com/office/drawing/2014/main" id="{4C50EA29-C159-9C13-CBE4-C94C55FF9BF4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423" name="Google Shape;7827;p72">
                  <a:extLst>
                    <a:ext uri="{FF2B5EF4-FFF2-40B4-BE49-F238E27FC236}">
                      <a16:creationId xmlns:a16="http://schemas.microsoft.com/office/drawing/2014/main" id="{C02D0FF7-3BCD-50B4-8B3C-46D14F1D412C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24" name="Google Shape;7828;p72">
                    <a:extLst>
                      <a:ext uri="{FF2B5EF4-FFF2-40B4-BE49-F238E27FC236}">
                        <a16:creationId xmlns:a16="http://schemas.microsoft.com/office/drawing/2014/main" id="{E9CC04A6-4AEE-3AB0-EBE5-38115C41DA7A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25" name="Google Shape;7829;p72">
                    <a:extLst>
                      <a:ext uri="{FF2B5EF4-FFF2-40B4-BE49-F238E27FC236}">
                        <a16:creationId xmlns:a16="http://schemas.microsoft.com/office/drawing/2014/main" id="{F63488FE-80B5-57C5-6D67-B79F11436DF9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406" name="Google Shape;7830;p72">
                <a:extLst>
                  <a:ext uri="{FF2B5EF4-FFF2-40B4-BE49-F238E27FC236}">
                    <a16:creationId xmlns:a16="http://schemas.microsoft.com/office/drawing/2014/main" id="{54835AFF-3F80-53DC-EF17-CA4062B57ED2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5" name="Google Shape;7831;p72">
                  <a:extLst>
                    <a:ext uri="{FF2B5EF4-FFF2-40B4-BE49-F238E27FC236}">
                      <a16:creationId xmlns:a16="http://schemas.microsoft.com/office/drawing/2014/main" id="{502AFD22-D433-4CDD-1445-1D98DDFB869D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19" name="Google Shape;7832;p72">
                    <a:extLst>
                      <a:ext uri="{FF2B5EF4-FFF2-40B4-BE49-F238E27FC236}">
                        <a16:creationId xmlns:a16="http://schemas.microsoft.com/office/drawing/2014/main" id="{C5B1121D-ED34-9952-D482-2C16D8EE92E3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20" name="Google Shape;7833;p72">
                    <a:extLst>
                      <a:ext uri="{FF2B5EF4-FFF2-40B4-BE49-F238E27FC236}">
                        <a16:creationId xmlns:a16="http://schemas.microsoft.com/office/drawing/2014/main" id="{CB44FCE5-B1CE-043B-C666-32A464071DD6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21" name="Google Shape;7834;p72">
                    <a:extLst>
                      <a:ext uri="{FF2B5EF4-FFF2-40B4-BE49-F238E27FC236}">
                        <a16:creationId xmlns:a16="http://schemas.microsoft.com/office/drawing/2014/main" id="{6FE52300-702B-B3F1-6CD1-FB0FAE4C3C09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416" name="Google Shape;7835;p72">
                  <a:extLst>
                    <a:ext uri="{FF2B5EF4-FFF2-40B4-BE49-F238E27FC236}">
                      <a16:creationId xmlns:a16="http://schemas.microsoft.com/office/drawing/2014/main" id="{80663F68-46AA-C7AB-3C6A-56E064B908B5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7" name="Google Shape;7836;p72">
                    <a:extLst>
                      <a:ext uri="{FF2B5EF4-FFF2-40B4-BE49-F238E27FC236}">
                        <a16:creationId xmlns:a16="http://schemas.microsoft.com/office/drawing/2014/main" id="{481A10B0-0E96-E39C-F4E9-C6C34E7397C6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18" name="Google Shape;7837;p72">
                    <a:extLst>
                      <a:ext uri="{FF2B5EF4-FFF2-40B4-BE49-F238E27FC236}">
                        <a16:creationId xmlns:a16="http://schemas.microsoft.com/office/drawing/2014/main" id="{B46C6486-552A-E77C-D373-26E1C4D246B4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407" name="Google Shape;7838;p72">
                <a:extLst>
                  <a:ext uri="{FF2B5EF4-FFF2-40B4-BE49-F238E27FC236}">
                    <a16:creationId xmlns:a16="http://schemas.microsoft.com/office/drawing/2014/main" id="{7DB832CE-2E97-585A-57DF-62C7A1CBD91B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8" name="Google Shape;7839;p72">
                  <a:extLst>
                    <a:ext uri="{FF2B5EF4-FFF2-40B4-BE49-F238E27FC236}">
                      <a16:creationId xmlns:a16="http://schemas.microsoft.com/office/drawing/2014/main" id="{7AF67799-2B9C-2B6B-608A-9980E4B69077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12" name="Google Shape;7840;p72">
                    <a:extLst>
                      <a:ext uri="{FF2B5EF4-FFF2-40B4-BE49-F238E27FC236}">
                        <a16:creationId xmlns:a16="http://schemas.microsoft.com/office/drawing/2014/main" id="{B7E17E19-AD5A-913D-0DE7-2B9F4FF0DCC4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13" name="Google Shape;7841;p72">
                    <a:extLst>
                      <a:ext uri="{FF2B5EF4-FFF2-40B4-BE49-F238E27FC236}">
                        <a16:creationId xmlns:a16="http://schemas.microsoft.com/office/drawing/2014/main" id="{1C23D24C-5817-36C1-8888-F4E4C56B3A55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14" name="Google Shape;7842;p72">
                    <a:extLst>
                      <a:ext uri="{FF2B5EF4-FFF2-40B4-BE49-F238E27FC236}">
                        <a16:creationId xmlns:a16="http://schemas.microsoft.com/office/drawing/2014/main" id="{68253208-DFF6-7765-147F-C575787E6995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409" name="Google Shape;7843;p72">
                  <a:extLst>
                    <a:ext uri="{FF2B5EF4-FFF2-40B4-BE49-F238E27FC236}">
                      <a16:creationId xmlns:a16="http://schemas.microsoft.com/office/drawing/2014/main" id="{02E7319D-D8EE-47AC-9FFB-DCEC7EF3EAF1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10" name="Google Shape;7844;p72">
                    <a:extLst>
                      <a:ext uri="{FF2B5EF4-FFF2-40B4-BE49-F238E27FC236}">
                        <a16:creationId xmlns:a16="http://schemas.microsoft.com/office/drawing/2014/main" id="{85317A62-2A09-3E49-36F4-D0F1350E6A83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11" name="Google Shape;7845;p72">
                    <a:extLst>
                      <a:ext uri="{FF2B5EF4-FFF2-40B4-BE49-F238E27FC236}">
                        <a16:creationId xmlns:a16="http://schemas.microsoft.com/office/drawing/2014/main" id="{5EE9B476-068C-9B08-BB19-184000B325C0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380" name="Google Shape;7846;p72">
              <a:extLst>
                <a:ext uri="{FF2B5EF4-FFF2-40B4-BE49-F238E27FC236}">
                  <a16:creationId xmlns:a16="http://schemas.microsoft.com/office/drawing/2014/main" id="{74DF1E40-66A9-6794-A212-3FF83344BBB4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81" name="Google Shape;7847;p72">
                <a:extLst>
                  <a:ext uri="{FF2B5EF4-FFF2-40B4-BE49-F238E27FC236}">
                    <a16:creationId xmlns:a16="http://schemas.microsoft.com/office/drawing/2014/main" id="{84CE914A-F115-4A93-76CC-54A865ECDED1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8" name="Google Shape;7848;p72">
                  <a:extLst>
                    <a:ext uri="{FF2B5EF4-FFF2-40B4-BE49-F238E27FC236}">
                      <a16:creationId xmlns:a16="http://schemas.microsoft.com/office/drawing/2014/main" id="{CA26F10D-8FA5-D73A-CE32-34A8831DC9BB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402" name="Google Shape;7849;p72">
                    <a:extLst>
                      <a:ext uri="{FF2B5EF4-FFF2-40B4-BE49-F238E27FC236}">
                        <a16:creationId xmlns:a16="http://schemas.microsoft.com/office/drawing/2014/main" id="{E7376E63-0447-A63A-045B-449A27349D5D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03" name="Google Shape;7850;p72">
                    <a:extLst>
                      <a:ext uri="{FF2B5EF4-FFF2-40B4-BE49-F238E27FC236}">
                        <a16:creationId xmlns:a16="http://schemas.microsoft.com/office/drawing/2014/main" id="{C330DA86-65BE-B4F6-B619-BA8035CE1C97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04" name="Google Shape;7851;p72">
                    <a:extLst>
                      <a:ext uri="{FF2B5EF4-FFF2-40B4-BE49-F238E27FC236}">
                        <a16:creationId xmlns:a16="http://schemas.microsoft.com/office/drawing/2014/main" id="{21E8C798-E775-6274-BF41-AF419AB26B72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399" name="Google Shape;7852;p72">
                  <a:extLst>
                    <a:ext uri="{FF2B5EF4-FFF2-40B4-BE49-F238E27FC236}">
                      <a16:creationId xmlns:a16="http://schemas.microsoft.com/office/drawing/2014/main" id="{2F4C5FA8-61EF-4327-9869-E25B613C4929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400" name="Google Shape;7853;p72">
                    <a:extLst>
                      <a:ext uri="{FF2B5EF4-FFF2-40B4-BE49-F238E27FC236}">
                        <a16:creationId xmlns:a16="http://schemas.microsoft.com/office/drawing/2014/main" id="{BEB5C123-938F-3B54-BF65-D1C545A6115F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01" name="Google Shape;7854;p72">
                    <a:extLst>
                      <a:ext uri="{FF2B5EF4-FFF2-40B4-BE49-F238E27FC236}">
                        <a16:creationId xmlns:a16="http://schemas.microsoft.com/office/drawing/2014/main" id="{7708D954-503D-40A2-F889-8F99C9F5C70E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382" name="Google Shape;7855;p72">
                <a:extLst>
                  <a:ext uri="{FF2B5EF4-FFF2-40B4-BE49-F238E27FC236}">
                    <a16:creationId xmlns:a16="http://schemas.microsoft.com/office/drawing/2014/main" id="{F1AFA70C-33B4-3D6A-CBBF-7BDB4002F54F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91" name="Google Shape;7856;p72">
                  <a:extLst>
                    <a:ext uri="{FF2B5EF4-FFF2-40B4-BE49-F238E27FC236}">
                      <a16:creationId xmlns:a16="http://schemas.microsoft.com/office/drawing/2014/main" id="{0E0EE289-4F04-D157-F505-A060B0D33FB1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5" name="Google Shape;7857;p72">
                    <a:extLst>
                      <a:ext uri="{FF2B5EF4-FFF2-40B4-BE49-F238E27FC236}">
                        <a16:creationId xmlns:a16="http://schemas.microsoft.com/office/drawing/2014/main" id="{A91AA6D6-22D5-84F0-562E-54FD5BD17A5C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96" name="Google Shape;7858;p72">
                    <a:extLst>
                      <a:ext uri="{FF2B5EF4-FFF2-40B4-BE49-F238E27FC236}">
                        <a16:creationId xmlns:a16="http://schemas.microsoft.com/office/drawing/2014/main" id="{DC70D717-948F-08D2-E491-0D6C15C81F39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97" name="Google Shape;7859;p72">
                    <a:extLst>
                      <a:ext uri="{FF2B5EF4-FFF2-40B4-BE49-F238E27FC236}">
                        <a16:creationId xmlns:a16="http://schemas.microsoft.com/office/drawing/2014/main" id="{8B2FEF3C-625F-9F99-C27D-426FD9E70E54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392" name="Google Shape;7860;p72">
                  <a:extLst>
                    <a:ext uri="{FF2B5EF4-FFF2-40B4-BE49-F238E27FC236}">
                      <a16:creationId xmlns:a16="http://schemas.microsoft.com/office/drawing/2014/main" id="{B31B6F17-58DC-4A7A-D7FB-6CF533062199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93" name="Google Shape;7861;p72">
                    <a:extLst>
                      <a:ext uri="{FF2B5EF4-FFF2-40B4-BE49-F238E27FC236}">
                        <a16:creationId xmlns:a16="http://schemas.microsoft.com/office/drawing/2014/main" id="{BB5DE94D-A1E7-9E66-4C19-B69BF21BB962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94" name="Google Shape;7862;p72">
                    <a:extLst>
                      <a:ext uri="{FF2B5EF4-FFF2-40B4-BE49-F238E27FC236}">
                        <a16:creationId xmlns:a16="http://schemas.microsoft.com/office/drawing/2014/main" id="{DD136259-2755-CD54-3049-0E8784DE4E48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383" name="Google Shape;7863;p72">
                <a:extLst>
                  <a:ext uri="{FF2B5EF4-FFF2-40B4-BE49-F238E27FC236}">
                    <a16:creationId xmlns:a16="http://schemas.microsoft.com/office/drawing/2014/main" id="{DD9D8210-7306-8926-FA46-8763F5E383DD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84" name="Google Shape;7864;p72">
                  <a:extLst>
                    <a:ext uri="{FF2B5EF4-FFF2-40B4-BE49-F238E27FC236}">
                      <a16:creationId xmlns:a16="http://schemas.microsoft.com/office/drawing/2014/main" id="{84B72D09-D1EB-4675-806C-4B940B662A12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8" name="Google Shape;7865;p72">
                    <a:extLst>
                      <a:ext uri="{FF2B5EF4-FFF2-40B4-BE49-F238E27FC236}">
                        <a16:creationId xmlns:a16="http://schemas.microsoft.com/office/drawing/2014/main" id="{D57C0912-6716-9758-C5BC-90C41E65B0E4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89" name="Google Shape;7866;p72">
                    <a:extLst>
                      <a:ext uri="{FF2B5EF4-FFF2-40B4-BE49-F238E27FC236}">
                        <a16:creationId xmlns:a16="http://schemas.microsoft.com/office/drawing/2014/main" id="{9331947B-5F18-4AFA-0B35-92DFC3BD50DE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90" name="Google Shape;7867;p72">
                    <a:extLst>
                      <a:ext uri="{FF2B5EF4-FFF2-40B4-BE49-F238E27FC236}">
                        <a16:creationId xmlns:a16="http://schemas.microsoft.com/office/drawing/2014/main" id="{D9D07F36-97A4-5FCC-78D0-EF44C7C082ED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385" name="Google Shape;7868;p72">
                  <a:extLst>
                    <a:ext uri="{FF2B5EF4-FFF2-40B4-BE49-F238E27FC236}">
                      <a16:creationId xmlns:a16="http://schemas.microsoft.com/office/drawing/2014/main" id="{14F1CE04-F966-08D3-C1E0-7B50C2831A9A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86" name="Google Shape;7869;p72">
                    <a:extLst>
                      <a:ext uri="{FF2B5EF4-FFF2-40B4-BE49-F238E27FC236}">
                        <a16:creationId xmlns:a16="http://schemas.microsoft.com/office/drawing/2014/main" id="{3165B092-EC00-9A3F-2222-2BF61190AFE8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87" name="Google Shape;7870;p72">
                    <a:extLst>
                      <a:ext uri="{FF2B5EF4-FFF2-40B4-BE49-F238E27FC236}">
                        <a16:creationId xmlns:a16="http://schemas.microsoft.com/office/drawing/2014/main" id="{D4A27177-071B-3CA4-356C-E1CA6E742E70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</p:grpSp>
      <p:sp>
        <p:nvSpPr>
          <p:cNvPr id="432" name="Google Shape;1529;p70">
            <a:extLst>
              <a:ext uri="{FF2B5EF4-FFF2-40B4-BE49-F238E27FC236}">
                <a16:creationId xmlns:a16="http://schemas.microsoft.com/office/drawing/2014/main" id="{7BB481A0-3D82-A316-12F4-A930F3911423}"/>
              </a:ext>
            </a:extLst>
          </p:cNvPr>
          <p:cNvSpPr txBox="1">
            <a:spLocks/>
          </p:cNvSpPr>
          <p:nvPr/>
        </p:nvSpPr>
        <p:spPr>
          <a:xfrm>
            <a:off x="1211050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rgbClr val="00B050"/>
                </a:solidFill>
                <a:cs typeface="B Nazanin" panose="000004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41449368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grpSp>
        <p:nvGrpSpPr>
          <p:cNvPr id="43" name="Group 5">
            <a:extLst>
              <a:ext uri="{FF2B5EF4-FFF2-40B4-BE49-F238E27FC236}">
                <a16:creationId xmlns:a16="http://schemas.microsoft.com/office/drawing/2014/main" id="{13F3153B-5809-D8CF-2E07-494F84B9037C}"/>
              </a:ext>
            </a:extLst>
          </p:cNvPr>
          <p:cNvGrpSpPr/>
          <p:nvPr/>
        </p:nvGrpSpPr>
        <p:grpSpPr>
          <a:xfrm>
            <a:off x="-9525" y="9842950"/>
            <a:ext cx="11186286" cy="453573"/>
            <a:chOff x="0" y="0"/>
            <a:chExt cx="14915048" cy="604764"/>
          </a:xfrm>
        </p:grpSpPr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F32D88B5-F8C0-DA19-65E7-E5367BA31F9F}"/>
                </a:ext>
              </a:extLst>
            </p:cNvPr>
            <p:cNvSpPr/>
            <p:nvPr/>
          </p:nvSpPr>
          <p:spPr>
            <a:xfrm>
              <a:off x="12700" y="12700"/>
              <a:ext cx="14889607" cy="579374"/>
            </a:xfrm>
            <a:custGeom>
              <a:avLst/>
              <a:gdLst/>
              <a:ahLst/>
              <a:cxnLst/>
              <a:rect l="l" t="t" r="r" b="b"/>
              <a:pathLst>
                <a:path w="14889607" h="579374">
                  <a:moveTo>
                    <a:pt x="0" y="0"/>
                  </a:moveTo>
                  <a:lnTo>
                    <a:pt x="14889607" y="0"/>
                  </a:lnTo>
                  <a:lnTo>
                    <a:pt x="14889607" y="579374"/>
                  </a:lnTo>
                  <a:lnTo>
                    <a:pt x="0" y="579374"/>
                  </a:lnTo>
                  <a:close/>
                </a:path>
              </a:pathLst>
            </a:custGeom>
            <a:solidFill>
              <a:srgbClr val="B9600C"/>
            </a:solidFill>
          </p:spPr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02427F23-4679-D794-C218-BC5DC1A0F879}"/>
                </a:ext>
              </a:extLst>
            </p:cNvPr>
            <p:cNvSpPr/>
            <p:nvPr/>
          </p:nvSpPr>
          <p:spPr>
            <a:xfrm>
              <a:off x="0" y="0"/>
              <a:ext cx="14915007" cy="604774"/>
            </a:xfrm>
            <a:custGeom>
              <a:avLst/>
              <a:gdLst/>
              <a:ahLst/>
              <a:cxnLst/>
              <a:rect l="l" t="t" r="r" b="b"/>
              <a:pathLst>
                <a:path w="14915007" h="604774">
                  <a:moveTo>
                    <a:pt x="12700" y="0"/>
                  </a:moveTo>
                  <a:lnTo>
                    <a:pt x="14902307" y="0"/>
                  </a:lnTo>
                  <a:cubicBezTo>
                    <a:pt x="14909293" y="0"/>
                    <a:pt x="14915007" y="5715"/>
                    <a:pt x="14915007" y="12700"/>
                  </a:cubicBezTo>
                  <a:lnTo>
                    <a:pt x="14915007" y="592074"/>
                  </a:lnTo>
                  <a:cubicBezTo>
                    <a:pt x="14915007" y="599059"/>
                    <a:pt x="14909293" y="604774"/>
                    <a:pt x="14902307" y="604774"/>
                  </a:cubicBezTo>
                  <a:lnTo>
                    <a:pt x="12700" y="604774"/>
                  </a:lnTo>
                  <a:cubicBezTo>
                    <a:pt x="5715" y="604774"/>
                    <a:pt x="0" y="599059"/>
                    <a:pt x="0" y="592074"/>
                  </a:cubicBezTo>
                  <a:lnTo>
                    <a:pt x="0" y="12700"/>
                  </a:lnTo>
                  <a:cubicBezTo>
                    <a:pt x="0" y="5715"/>
                    <a:pt x="5715" y="0"/>
                    <a:pt x="12700" y="0"/>
                  </a:cubicBezTo>
                  <a:moveTo>
                    <a:pt x="12700" y="25400"/>
                  </a:moveTo>
                  <a:lnTo>
                    <a:pt x="12700" y="12700"/>
                  </a:lnTo>
                  <a:lnTo>
                    <a:pt x="25400" y="12700"/>
                  </a:lnTo>
                  <a:lnTo>
                    <a:pt x="25400" y="592074"/>
                  </a:lnTo>
                  <a:lnTo>
                    <a:pt x="12700" y="592074"/>
                  </a:lnTo>
                  <a:lnTo>
                    <a:pt x="12700" y="579374"/>
                  </a:lnTo>
                  <a:lnTo>
                    <a:pt x="14902307" y="579374"/>
                  </a:lnTo>
                  <a:lnTo>
                    <a:pt x="14902307" y="592074"/>
                  </a:lnTo>
                  <a:lnTo>
                    <a:pt x="14889607" y="592074"/>
                  </a:lnTo>
                  <a:lnTo>
                    <a:pt x="14889607" y="12700"/>
                  </a:lnTo>
                  <a:lnTo>
                    <a:pt x="14902307" y="12700"/>
                  </a:lnTo>
                  <a:lnTo>
                    <a:pt x="14902307" y="25400"/>
                  </a:lnTo>
                  <a:lnTo>
                    <a:pt x="12700" y="25400"/>
                  </a:lnTo>
                  <a:close/>
                </a:path>
              </a:pathLst>
            </a:custGeom>
            <a:solidFill>
              <a:srgbClr val="B68F69"/>
            </a:solidFill>
          </p:spPr>
        </p:sp>
      </p:grpSp>
      <p:sp>
        <p:nvSpPr>
          <p:cNvPr id="46" name="Freeform 4">
            <a:extLst>
              <a:ext uri="{FF2B5EF4-FFF2-40B4-BE49-F238E27FC236}">
                <a16:creationId xmlns:a16="http://schemas.microsoft.com/office/drawing/2014/main" id="{C791BDDF-E1B2-54AF-ABBB-15070F5C7245}"/>
              </a:ext>
            </a:extLst>
          </p:cNvPr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7" name="Freeform 19">
            <a:extLst>
              <a:ext uri="{FF2B5EF4-FFF2-40B4-BE49-F238E27FC236}">
                <a16:creationId xmlns:a16="http://schemas.microsoft.com/office/drawing/2014/main" id="{A6DC283F-2646-EFB7-31E0-510FA8F289E2}"/>
              </a:ext>
            </a:extLst>
          </p:cNvPr>
          <p:cNvSpPr/>
          <p:nvPr/>
        </p:nvSpPr>
        <p:spPr>
          <a:xfrm>
            <a:off x="152400" y="1638300"/>
            <a:ext cx="1534636" cy="1083990"/>
          </a:xfrm>
          <a:custGeom>
            <a:avLst/>
            <a:gdLst/>
            <a:ahLst/>
            <a:cxnLst/>
            <a:rect l="l" t="t" r="r" b="b"/>
            <a:pathLst>
              <a:path w="1534636" h="1083990">
                <a:moveTo>
                  <a:pt x="0" y="0"/>
                </a:moveTo>
                <a:lnTo>
                  <a:pt x="1534636" y="0"/>
                </a:lnTo>
                <a:lnTo>
                  <a:pt x="1534636" y="1083991"/>
                </a:lnTo>
                <a:lnTo>
                  <a:pt x="0" y="108399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4" name="Google Shape;7875;p73">
            <a:extLst>
              <a:ext uri="{FF2B5EF4-FFF2-40B4-BE49-F238E27FC236}">
                <a16:creationId xmlns:a16="http://schemas.microsoft.com/office/drawing/2014/main" id="{690AFAAE-B06A-5DA6-F7CF-73A091D572DB}"/>
              </a:ext>
            </a:extLst>
          </p:cNvPr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5" name="Google Shape;7876;p73">
              <a:extLst>
                <a:ext uri="{FF2B5EF4-FFF2-40B4-BE49-F238E27FC236}">
                  <a16:creationId xmlns:a16="http://schemas.microsoft.com/office/drawing/2014/main" id="{3E386442-4636-B261-FE27-6791CBC8274E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3" name="Google Shape;7877;p73">
                <a:extLst>
                  <a:ext uri="{FF2B5EF4-FFF2-40B4-BE49-F238E27FC236}">
                    <a16:creationId xmlns:a16="http://schemas.microsoft.com/office/drawing/2014/main" id="{00CE774E-A0F5-8CFD-855D-85C9F096EB4B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7878;p73">
                <a:extLst>
                  <a:ext uri="{FF2B5EF4-FFF2-40B4-BE49-F238E27FC236}">
                    <a16:creationId xmlns:a16="http://schemas.microsoft.com/office/drawing/2014/main" id="{2DA5BE67-314A-4838-5E3A-2D0BA3346693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oogle Shape;7879;p73">
              <a:extLst>
                <a:ext uri="{FF2B5EF4-FFF2-40B4-BE49-F238E27FC236}">
                  <a16:creationId xmlns:a16="http://schemas.microsoft.com/office/drawing/2014/main" id="{81444FC5-3F49-8BD9-4389-9D4B2FB67E33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28" name="Google Shape;7880;p73">
                <a:extLst>
                  <a:ext uri="{FF2B5EF4-FFF2-40B4-BE49-F238E27FC236}">
                    <a16:creationId xmlns:a16="http://schemas.microsoft.com/office/drawing/2014/main" id="{D0C6EDAD-7702-52C0-259F-CD33373B0EBE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7881;p73">
                <a:extLst>
                  <a:ext uri="{FF2B5EF4-FFF2-40B4-BE49-F238E27FC236}">
                    <a16:creationId xmlns:a16="http://schemas.microsoft.com/office/drawing/2014/main" id="{E74D85B8-2340-7455-8676-E7E19FDC5A13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7882;p73">
                <a:extLst>
                  <a:ext uri="{FF2B5EF4-FFF2-40B4-BE49-F238E27FC236}">
                    <a16:creationId xmlns:a16="http://schemas.microsoft.com/office/drawing/2014/main" id="{33878824-9BAF-2EE2-3317-156E7F4AC773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7883;p73">
                <a:extLst>
                  <a:ext uri="{FF2B5EF4-FFF2-40B4-BE49-F238E27FC236}">
                    <a16:creationId xmlns:a16="http://schemas.microsoft.com/office/drawing/2014/main" id="{50FCC822-A410-D6AE-1007-ACE38632FFCB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7884;p73">
                <a:extLst>
                  <a:ext uri="{FF2B5EF4-FFF2-40B4-BE49-F238E27FC236}">
                    <a16:creationId xmlns:a16="http://schemas.microsoft.com/office/drawing/2014/main" id="{1242BC77-05A7-5216-E247-9D804D365393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" name="Google Shape;7885;p73">
              <a:extLst>
                <a:ext uri="{FF2B5EF4-FFF2-40B4-BE49-F238E27FC236}">
                  <a16:creationId xmlns:a16="http://schemas.microsoft.com/office/drawing/2014/main" id="{3112ACFF-7A73-37D0-57FF-B979FAF16914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8" name="Google Shape;7886;p73">
                <a:extLst>
                  <a:ext uri="{FF2B5EF4-FFF2-40B4-BE49-F238E27FC236}">
                    <a16:creationId xmlns:a16="http://schemas.microsoft.com/office/drawing/2014/main" id="{782CF6B2-C91A-5FE2-164B-921032D64B9B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Google Shape;7887;p73">
                <a:extLst>
                  <a:ext uri="{FF2B5EF4-FFF2-40B4-BE49-F238E27FC236}">
                    <a16:creationId xmlns:a16="http://schemas.microsoft.com/office/drawing/2014/main" id="{7D6A20AA-457A-C705-0F44-379030DC6D02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Google Shape;7888;p73">
                <a:extLst>
                  <a:ext uri="{FF2B5EF4-FFF2-40B4-BE49-F238E27FC236}">
                    <a16:creationId xmlns:a16="http://schemas.microsoft.com/office/drawing/2014/main" id="{356AF08C-2554-6DC1-A967-52C3F2DE8B52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Google Shape;7889;p73">
                <a:extLst>
                  <a:ext uri="{FF2B5EF4-FFF2-40B4-BE49-F238E27FC236}">
                    <a16:creationId xmlns:a16="http://schemas.microsoft.com/office/drawing/2014/main" id="{7ABA4819-9686-032D-209D-9FA866304139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Google Shape;7890;p73">
                <a:extLst>
                  <a:ext uri="{FF2B5EF4-FFF2-40B4-BE49-F238E27FC236}">
                    <a16:creationId xmlns:a16="http://schemas.microsoft.com/office/drawing/2014/main" id="{555581A3-9904-E9A4-E20C-EEAC81B09CC0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Google Shape;7891;p73">
                <a:extLst>
                  <a:ext uri="{FF2B5EF4-FFF2-40B4-BE49-F238E27FC236}">
                    <a16:creationId xmlns:a16="http://schemas.microsoft.com/office/drawing/2014/main" id="{1B7FDC0C-6F78-6023-BB51-8674AB1DC81D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Google Shape;7892;p73">
                <a:extLst>
                  <a:ext uri="{FF2B5EF4-FFF2-40B4-BE49-F238E27FC236}">
                    <a16:creationId xmlns:a16="http://schemas.microsoft.com/office/drawing/2014/main" id="{DE3F0AE2-167B-2F9A-02FF-4E0ACED69597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Google Shape;7893;p73">
                <a:extLst>
                  <a:ext uri="{FF2B5EF4-FFF2-40B4-BE49-F238E27FC236}">
                    <a16:creationId xmlns:a16="http://schemas.microsoft.com/office/drawing/2014/main" id="{B8D2472A-F3A5-89E8-2CC0-A69866EDD057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7894;p73">
                <a:extLst>
                  <a:ext uri="{FF2B5EF4-FFF2-40B4-BE49-F238E27FC236}">
                    <a16:creationId xmlns:a16="http://schemas.microsoft.com/office/drawing/2014/main" id="{7E3B5E3D-F8B7-E5D6-D087-E3B81ED4359A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7895;p73">
                <a:extLst>
                  <a:ext uri="{FF2B5EF4-FFF2-40B4-BE49-F238E27FC236}">
                    <a16:creationId xmlns:a16="http://schemas.microsoft.com/office/drawing/2014/main" id="{40ADAB21-1777-1C85-29CC-247DB8EAEEB5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7896;p73">
                <a:extLst>
                  <a:ext uri="{FF2B5EF4-FFF2-40B4-BE49-F238E27FC236}">
                    <a16:creationId xmlns:a16="http://schemas.microsoft.com/office/drawing/2014/main" id="{074F463A-EF9B-F0F5-9BEB-AE24A569F9E1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Google Shape;7897;p73">
                <a:extLst>
                  <a:ext uri="{FF2B5EF4-FFF2-40B4-BE49-F238E27FC236}">
                    <a16:creationId xmlns:a16="http://schemas.microsoft.com/office/drawing/2014/main" id="{D3ABF777-982D-3AB3-E73E-9544C95F0103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Google Shape;7898;p73">
                <a:extLst>
                  <a:ext uri="{FF2B5EF4-FFF2-40B4-BE49-F238E27FC236}">
                    <a16:creationId xmlns:a16="http://schemas.microsoft.com/office/drawing/2014/main" id="{9223588E-7F06-5040-31D2-DBECA0428BC2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7899;p73">
                <a:extLst>
                  <a:ext uri="{FF2B5EF4-FFF2-40B4-BE49-F238E27FC236}">
                    <a16:creationId xmlns:a16="http://schemas.microsoft.com/office/drawing/2014/main" id="{ACD3CAA3-B2B6-A07D-89E9-89FB1D50F2C1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7900;p73">
                <a:extLst>
                  <a:ext uri="{FF2B5EF4-FFF2-40B4-BE49-F238E27FC236}">
                    <a16:creationId xmlns:a16="http://schemas.microsoft.com/office/drawing/2014/main" id="{19833C59-D089-37C7-B038-3F3B9B4CAA9C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7901;p73">
                <a:extLst>
                  <a:ext uri="{FF2B5EF4-FFF2-40B4-BE49-F238E27FC236}">
                    <a16:creationId xmlns:a16="http://schemas.microsoft.com/office/drawing/2014/main" id="{1E6FE554-A9C9-CC4D-93CC-876A6289925D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7902;p73">
                <a:extLst>
                  <a:ext uri="{FF2B5EF4-FFF2-40B4-BE49-F238E27FC236}">
                    <a16:creationId xmlns:a16="http://schemas.microsoft.com/office/drawing/2014/main" id="{BB611A9E-90E6-FA21-6916-997DB43C0ADF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7903;p73">
                <a:extLst>
                  <a:ext uri="{FF2B5EF4-FFF2-40B4-BE49-F238E27FC236}">
                    <a16:creationId xmlns:a16="http://schemas.microsoft.com/office/drawing/2014/main" id="{40BEAF5F-1DCD-CC7A-3865-0DCCCEE6F679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7904;p73">
                <a:extLst>
                  <a:ext uri="{FF2B5EF4-FFF2-40B4-BE49-F238E27FC236}">
                    <a16:creationId xmlns:a16="http://schemas.microsoft.com/office/drawing/2014/main" id="{09FD9B09-6D9A-B140-AD64-1977E65C697C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7905;p73">
                <a:extLst>
                  <a:ext uri="{FF2B5EF4-FFF2-40B4-BE49-F238E27FC236}">
                    <a16:creationId xmlns:a16="http://schemas.microsoft.com/office/drawing/2014/main" id="{092F16F6-FDB1-6896-CBE7-E78C43BE2F4C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aphicFrame>
        <p:nvGraphicFramePr>
          <p:cNvPr id="35" name="Google Shape;7906;p73">
            <a:extLst>
              <a:ext uri="{FF2B5EF4-FFF2-40B4-BE49-F238E27FC236}">
                <a16:creationId xmlns:a16="http://schemas.microsoft.com/office/drawing/2014/main" id="{654585AD-E556-352F-0232-B2A16EEC76E3}"/>
              </a:ext>
            </a:extLst>
          </p:cNvPr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6" name="Google Shape;7907;p73">
            <a:extLst>
              <a:ext uri="{FF2B5EF4-FFF2-40B4-BE49-F238E27FC236}">
                <a16:creationId xmlns:a16="http://schemas.microsoft.com/office/drawing/2014/main" id="{87F2C01E-3EE4-A5AB-61B2-EBF0B1D64BF7}"/>
              </a:ext>
            </a:extLst>
          </p:cNvPr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37" name="Google Shape;7908;p73">
              <a:extLst>
                <a:ext uri="{FF2B5EF4-FFF2-40B4-BE49-F238E27FC236}">
                  <a16:creationId xmlns:a16="http://schemas.microsoft.com/office/drawing/2014/main" id="{A551B6E2-5530-2AB2-3EF1-AFEBD703178C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52" name="Google Shape;7909;p73">
                <a:extLst>
                  <a:ext uri="{FF2B5EF4-FFF2-40B4-BE49-F238E27FC236}">
                    <a16:creationId xmlns:a16="http://schemas.microsoft.com/office/drawing/2014/main" id="{7028E710-91C3-5C6E-B7F4-E05E09183F73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Google Shape;7910;p73">
                <a:extLst>
                  <a:ext uri="{FF2B5EF4-FFF2-40B4-BE49-F238E27FC236}">
                    <a16:creationId xmlns:a16="http://schemas.microsoft.com/office/drawing/2014/main" id="{AD5366C7-2AAC-3E91-100E-334F127D8874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7911;p73">
                <a:extLst>
                  <a:ext uri="{FF2B5EF4-FFF2-40B4-BE49-F238E27FC236}">
                    <a16:creationId xmlns:a16="http://schemas.microsoft.com/office/drawing/2014/main" id="{1263BB1E-2F93-E8C4-9C31-D6739C12229F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7912;p73">
                <a:extLst>
                  <a:ext uri="{FF2B5EF4-FFF2-40B4-BE49-F238E27FC236}">
                    <a16:creationId xmlns:a16="http://schemas.microsoft.com/office/drawing/2014/main" id="{21DCF93B-5955-99EB-B97F-A6EAD29992A9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Google Shape;7913;p73">
                <a:extLst>
                  <a:ext uri="{FF2B5EF4-FFF2-40B4-BE49-F238E27FC236}">
                    <a16:creationId xmlns:a16="http://schemas.microsoft.com/office/drawing/2014/main" id="{DC493DD8-9250-5ABF-5789-DC3792F12A96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7914;p73">
                <a:extLst>
                  <a:ext uri="{FF2B5EF4-FFF2-40B4-BE49-F238E27FC236}">
                    <a16:creationId xmlns:a16="http://schemas.microsoft.com/office/drawing/2014/main" id="{1013F7EE-2ACA-5AE4-653C-083F4EFA6D08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7915;p73">
                <a:extLst>
                  <a:ext uri="{FF2B5EF4-FFF2-40B4-BE49-F238E27FC236}">
                    <a16:creationId xmlns:a16="http://schemas.microsoft.com/office/drawing/2014/main" id="{3460CF3C-9708-1FDD-90CC-FD87F5BD686B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7916;p73">
                <a:extLst>
                  <a:ext uri="{FF2B5EF4-FFF2-40B4-BE49-F238E27FC236}">
                    <a16:creationId xmlns:a16="http://schemas.microsoft.com/office/drawing/2014/main" id="{AD7C1F08-9D33-BAC7-62BA-C0ACE60AEA11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7917;p73">
                <a:extLst>
                  <a:ext uri="{FF2B5EF4-FFF2-40B4-BE49-F238E27FC236}">
                    <a16:creationId xmlns:a16="http://schemas.microsoft.com/office/drawing/2014/main" id="{474A50C0-EDE8-7FFC-015D-7E830E911A8A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7918;p73">
                <a:extLst>
                  <a:ext uri="{FF2B5EF4-FFF2-40B4-BE49-F238E27FC236}">
                    <a16:creationId xmlns:a16="http://schemas.microsoft.com/office/drawing/2014/main" id="{985EA3B1-3090-103E-2DA4-99BCBDA63140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7919;p73">
                <a:extLst>
                  <a:ext uri="{FF2B5EF4-FFF2-40B4-BE49-F238E27FC236}">
                    <a16:creationId xmlns:a16="http://schemas.microsoft.com/office/drawing/2014/main" id="{776065D2-53D8-0082-BE9A-5B4D3CF15D6D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7920;p73">
                <a:extLst>
                  <a:ext uri="{FF2B5EF4-FFF2-40B4-BE49-F238E27FC236}">
                    <a16:creationId xmlns:a16="http://schemas.microsoft.com/office/drawing/2014/main" id="{FAE399A3-6995-1581-1865-09D8688CAE57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7921;p73">
                <a:extLst>
                  <a:ext uri="{FF2B5EF4-FFF2-40B4-BE49-F238E27FC236}">
                    <a16:creationId xmlns:a16="http://schemas.microsoft.com/office/drawing/2014/main" id="{338F5A56-94A5-E841-A2FB-078E1C88430F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Google Shape;7922;p73">
                <a:extLst>
                  <a:ext uri="{FF2B5EF4-FFF2-40B4-BE49-F238E27FC236}">
                    <a16:creationId xmlns:a16="http://schemas.microsoft.com/office/drawing/2014/main" id="{A77C5F0E-5F80-C702-5ADF-BD7A7F090A19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Google Shape;7923;p73">
                <a:extLst>
                  <a:ext uri="{FF2B5EF4-FFF2-40B4-BE49-F238E27FC236}">
                    <a16:creationId xmlns:a16="http://schemas.microsoft.com/office/drawing/2014/main" id="{713C122B-035A-BE02-11DA-AEEBFF3E1836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Google Shape;7924;p73">
                <a:extLst>
                  <a:ext uri="{FF2B5EF4-FFF2-40B4-BE49-F238E27FC236}">
                    <a16:creationId xmlns:a16="http://schemas.microsoft.com/office/drawing/2014/main" id="{21D7D77D-0049-9B51-0BA3-7A21B86116E1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Google Shape;7925;p73">
                <a:extLst>
                  <a:ext uri="{FF2B5EF4-FFF2-40B4-BE49-F238E27FC236}">
                    <a16:creationId xmlns:a16="http://schemas.microsoft.com/office/drawing/2014/main" id="{402A19A7-F41F-550C-B393-4213CA6E48D9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Google Shape;7926;p73">
                <a:extLst>
                  <a:ext uri="{FF2B5EF4-FFF2-40B4-BE49-F238E27FC236}">
                    <a16:creationId xmlns:a16="http://schemas.microsoft.com/office/drawing/2014/main" id="{1E39F90C-9734-83A7-9537-EF7B1C985740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Google Shape;7927;p73">
                <a:extLst>
                  <a:ext uri="{FF2B5EF4-FFF2-40B4-BE49-F238E27FC236}">
                    <a16:creationId xmlns:a16="http://schemas.microsoft.com/office/drawing/2014/main" id="{9B209178-15C7-1CD0-2A26-9296D9DDB9CD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Google Shape;7928;p73">
                <a:extLst>
                  <a:ext uri="{FF2B5EF4-FFF2-40B4-BE49-F238E27FC236}">
                    <a16:creationId xmlns:a16="http://schemas.microsoft.com/office/drawing/2014/main" id="{AE9AE140-BAFB-C62B-7A9D-99A5F75C5CF1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7929;p73">
                <a:extLst>
                  <a:ext uri="{FF2B5EF4-FFF2-40B4-BE49-F238E27FC236}">
                    <a16:creationId xmlns:a16="http://schemas.microsoft.com/office/drawing/2014/main" id="{9AC76379-A8EF-B73F-439F-545C1B8BC442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7930;p73">
                <a:extLst>
                  <a:ext uri="{FF2B5EF4-FFF2-40B4-BE49-F238E27FC236}">
                    <a16:creationId xmlns:a16="http://schemas.microsoft.com/office/drawing/2014/main" id="{24A4AB1A-8AB9-9A4E-5E6D-AC0CA120CA3E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Google Shape;7931;p73">
                <a:extLst>
                  <a:ext uri="{FF2B5EF4-FFF2-40B4-BE49-F238E27FC236}">
                    <a16:creationId xmlns:a16="http://schemas.microsoft.com/office/drawing/2014/main" id="{8B6775EB-362F-FFDB-FF4B-B533F2EF8D72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Google Shape;7932;p73">
                <a:extLst>
                  <a:ext uri="{FF2B5EF4-FFF2-40B4-BE49-F238E27FC236}">
                    <a16:creationId xmlns:a16="http://schemas.microsoft.com/office/drawing/2014/main" id="{1547C04E-7AD2-6F52-93B5-C7075A20A5E6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8" name="Google Shape;7933;p73">
              <a:extLst>
                <a:ext uri="{FF2B5EF4-FFF2-40B4-BE49-F238E27FC236}">
                  <a16:creationId xmlns:a16="http://schemas.microsoft.com/office/drawing/2014/main" id="{C78EE5DF-53E1-518F-973F-24BE61CBF831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8" name="Google Shape;7934;p73">
                <a:extLst>
                  <a:ext uri="{FF2B5EF4-FFF2-40B4-BE49-F238E27FC236}">
                    <a16:creationId xmlns:a16="http://schemas.microsoft.com/office/drawing/2014/main" id="{EEAB0710-0E59-631B-8A3F-FD3D9CD5771A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7935;p73">
                <a:extLst>
                  <a:ext uri="{FF2B5EF4-FFF2-40B4-BE49-F238E27FC236}">
                    <a16:creationId xmlns:a16="http://schemas.microsoft.com/office/drawing/2014/main" id="{F6A0A9EE-313F-D7B8-F0D9-4CDFA3161A28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7936;p73">
                <a:extLst>
                  <a:ext uri="{FF2B5EF4-FFF2-40B4-BE49-F238E27FC236}">
                    <a16:creationId xmlns:a16="http://schemas.microsoft.com/office/drawing/2014/main" id="{12130975-53D6-E2B9-6033-3A62C4DD9702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7937;p73">
                <a:extLst>
                  <a:ext uri="{FF2B5EF4-FFF2-40B4-BE49-F238E27FC236}">
                    <a16:creationId xmlns:a16="http://schemas.microsoft.com/office/drawing/2014/main" id="{93BD818E-06BE-EEC5-EA84-E6D6BCDB321E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9" name="Google Shape;7938;p73">
              <a:extLst>
                <a:ext uri="{FF2B5EF4-FFF2-40B4-BE49-F238E27FC236}">
                  <a16:creationId xmlns:a16="http://schemas.microsoft.com/office/drawing/2014/main" id="{A3E7C4B2-9317-4671-9BF6-DFCDFD4B7D90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Google Shape;7939;p73">
              <a:extLst>
                <a:ext uri="{FF2B5EF4-FFF2-40B4-BE49-F238E27FC236}">
                  <a16:creationId xmlns:a16="http://schemas.microsoft.com/office/drawing/2014/main" id="{BB8F7F4C-92C2-0141-BC7E-F01028EADFC3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Google Shape;7940;p73">
              <a:extLst>
                <a:ext uri="{FF2B5EF4-FFF2-40B4-BE49-F238E27FC236}">
                  <a16:creationId xmlns:a16="http://schemas.microsoft.com/office/drawing/2014/main" id="{7B1770A4-6B40-6E32-638A-379F0387E546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Google Shape;7941;p73">
              <a:extLst>
                <a:ext uri="{FF2B5EF4-FFF2-40B4-BE49-F238E27FC236}">
                  <a16:creationId xmlns:a16="http://schemas.microsoft.com/office/drawing/2014/main" id="{625DE919-8A32-5FBF-E9E7-D837718AF839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76" name="Google Shape;7942;p73">
            <a:extLst>
              <a:ext uri="{FF2B5EF4-FFF2-40B4-BE49-F238E27FC236}">
                <a16:creationId xmlns:a16="http://schemas.microsoft.com/office/drawing/2014/main" id="{EE425298-6197-74DB-3FDE-3F8C79C5C4AA}"/>
              </a:ext>
            </a:extLst>
          </p:cNvPr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7" name="Google Shape;7943;p73">
            <a:extLst>
              <a:ext uri="{FF2B5EF4-FFF2-40B4-BE49-F238E27FC236}">
                <a16:creationId xmlns:a16="http://schemas.microsoft.com/office/drawing/2014/main" id="{CDC18FE3-E280-21DB-168B-6C085DBA34E3}"/>
              </a:ext>
            </a:extLst>
          </p:cNvPr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8" name="Google Shape;7944;p73">
            <a:extLst>
              <a:ext uri="{FF2B5EF4-FFF2-40B4-BE49-F238E27FC236}">
                <a16:creationId xmlns:a16="http://schemas.microsoft.com/office/drawing/2014/main" id="{1D0B9D71-DDF3-48A7-EA31-647BF7FEBDC5}"/>
              </a:ext>
            </a:extLst>
          </p:cNvPr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79" name="Google Shape;7945;p73">
              <a:extLst>
                <a:ext uri="{FF2B5EF4-FFF2-40B4-BE49-F238E27FC236}">
                  <a16:creationId xmlns:a16="http://schemas.microsoft.com/office/drawing/2014/main" id="{17AF256A-7A1B-C4FF-756A-6BAE196BA181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10" name="Google Shape;7946;p73">
                <a:extLst>
                  <a:ext uri="{FF2B5EF4-FFF2-40B4-BE49-F238E27FC236}">
                    <a16:creationId xmlns:a16="http://schemas.microsoft.com/office/drawing/2014/main" id="{C32FA3BB-EC27-D7F0-FCF5-6FB989046282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Google Shape;7947;p73">
                <a:extLst>
                  <a:ext uri="{FF2B5EF4-FFF2-40B4-BE49-F238E27FC236}">
                    <a16:creationId xmlns:a16="http://schemas.microsoft.com/office/drawing/2014/main" id="{B8744ACF-766E-3AAF-A7E0-7CB754407554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7948;p73">
                <a:extLst>
                  <a:ext uri="{FF2B5EF4-FFF2-40B4-BE49-F238E27FC236}">
                    <a16:creationId xmlns:a16="http://schemas.microsoft.com/office/drawing/2014/main" id="{71B2D331-7283-ECA3-0110-F6C6FB73D6FA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Google Shape;7949;p73">
                <a:extLst>
                  <a:ext uri="{FF2B5EF4-FFF2-40B4-BE49-F238E27FC236}">
                    <a16:creationId xmlns:a16="http://schemas.microsoft.com/office/drawing/2014/main" id="{BE54E459-E846-053A-3570-6017E4367897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Google Shape;7950;p73">
                <a:extLst>
                  <a:ext uri="{FF2B5EF4-FFF2-40B4-BE49-F238E27FC236}">
                    <a16:creationId xmlns:a16="http://schemas.microsoft.com/office/drawing/2014/main" id="{25D9CAED-76F2-C3AB-A199-1AF9D673019E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0" name="Google Shape;7951;p73">
              <a:extLst>
                <a:ext uri="{FF2B5EF4-FFF2-40B4-BE49-F238E27FC236}">
                  <a16:creationId xmlns:a16="http://schemas.microsoft.com/office/drawing/2014/main" id="{D7DCD08A-6E8B-1786-400B-552A4CAD104D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05" name="Google Shape;7952;p73">
                <a:extLst>
                  <a:ext uri="{FF2B5EF4-FFF2-40B4-BE49-F238E27FC236}">
                    <a16:creationId xmlns:a16="http://schemas.microsoft.com/office/drawing/2014/main" id="{AA5C4006-3C6E-8ABD-7D08-F33C32164431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7953;p73">
                <a:extLst>
                  <a:ext uri="{FF2B5EF4-FFF2-40B4-BE49-F238E27FC236}">
                    <a16:creationId xmlns:a16="http://schemas.microsoft.com/office/drawing/2014/main" id="{34EB098C-BE2F-2E38-D80F-6E7481FD8125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7954;p73">
                <a:extLst>
                  <a:ext uri="{FF2B5EF4-FFF2-40B4-BE49-F238E27FC236}">
                    <a16:creationId xmlns:a16="http://schemas.microsoft.com/office/drawing/2014/main" id="{6C9597AB-CB35-7055-1F91-A893A4C72F3F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Google Shape;7955;p73">
                <a:extLst>
                  <a:ext uri="{FF2B5EF4-FFF2-40B4-BE49-F238E27FC236}">
                    <a16:creationId xmlns:a16="http://schemas.microsoft.com/office/drawing/2014/main" id="{0645BECA-B53E-5C03-8430-E73CDEC2C1B3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7956;p73">
                <a:extLst>
                  <a:ext uri="{FF2B5EF4-FFF2-40B4-BE49-F238E27FC236}">
                    <a16:creationId xmlns:a16="http://schemas.microsoft.com/office/drawing/2014/main" id="{6AFBB3DF-A476-9AD7-6516-F8816D47BAFB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1" name="Google Shape;7957;p73">
              <a:extLst>
                <a:ext uri="{FF2B5EF4-FFF2-40B4-BE49-F238E27FC236}">
                  <a16:creationId xmlns:a16="http://schemas.microsoft.com/office/drawing/2014/main" id="{7222FE98-30E9-074F-B67A-02D44D03B018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100" name="Google Shape;7958;p73">
                <a:extLst>
                  <a:ext uri="{FF2B5EF4-FFF2-40B4-BE49-F238E27FC236}">
                    <a16:creationId xmlns:a16="http://schemas.microsoft.com/office/drawing/2014/main" id="{B8D0ED5C-57DB-3948-CB68-91C520627DD7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1" name="Google Shape;7959;p73">
                <a:extLst>
                  <a:ext uri="{FF2B5EF4-FFF2-40B4-BE49-F238E27FC236}">
                    <a16:creationId xmlns:a16="http://schemas.microsoft.com/office/drawing/2014/main" id="{E9C68D79-8297-A300-68F0-793B6D4AD1F4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7960;p73">
                <a:extLst>
                  <a:ext uri="{FF2B5EF4-FFF2-40B4-BE49-F238E27FC236}">
                    <a16:creationId xmlns:a16="http://schemas.microsoft.com/office/drawing/2014/main" id="{3648CB83-A0E0-48BF-D37D-DCEFF0F95425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7961;p73">
                <a:extLst>
                  <a:ext uri="{FF2B5EF4-FFF2-40B4-BE49-F238E27FC236}">
                    <a16:creationId xmlns:a16="http://schemas.microsoft.com/office/drawing/2014/main" id="{1C3F9825-6403-1D02-EB81-98EE8E354449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7962;p73">
                <a:extLst>
                  <a:ext uri="{FF2B5EF4-FFF2-40B4-BE49-F238E27FC236}">
                    <a16:creationId xmlns:a16="http://schemas.microsoft.com/office/drawing/2014/main" id="{2FF88628-537C-C449-D7DE-9EF2EAFA0791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2" name="Google Shape;7963;p73">
              <a:extLst>
                <a:ext uri="{FF2B5EF4-FFF2-40B4-BE49-F238E27FC236}">
                  <a16:creationId xmlns:a16="http://schemas.microsoft.com/office/drawing/2014/main" id="{81E261DD-B262-14EA-8B23-CE7A9AF30B3A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95" name="Google Shape;7964;p73">
                <a:extLst>
                  <a:ext uri="{FF2B5EF4-FFF2-40B4-BE49-F238E27FC236}">
                    <a16:creationId xmlns:a16="http://schemas.microsoft.com/office/drawing/2014/main" id="{F939138E-BAD6-3AC4-30FD-45599FFDAFFF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6" name="Google Shape;7965;p73">
                <a:extLst>
                  <a:ext uri="{FF2B5EF4-FFF2-40B4-BE49-F238E27FC236}">
                    <a16:creationId xmlns:a16="http://schemas.microsoft.com/office/drawing/2014/main" id="{50143DE4-D45A-D02D-D540-DADEE17725B4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Google Shape;7966;p73">
                <a:extLst>
                  <a:ext uri="{FF2B5EF4-FFF2-40B4-BE49-F238E27FC236}">
                    <a16:creationId xmlns:a16="http://schemas.microsoft.com/office/drawing/2014/main" id="{6296BC9A-B1E0-907A-BFB3-F32660433599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8" name="Google Shape;7967;p73">
                <a:extLst>
                  <a:ext uri="{FF2B5EF4-FFF2-40B4-BE49-F238E27FC236}">
                    <a16:creationId xmlns:a16="http://schemas.microsoft.com/office/drawing/2014/main" id="{5F68786B-1178-5635-05B3-019C6842E8B1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Google Shape;7968;p73">
                <a:extLst>
                  <a:ext uri="{FF2B5EF4-FFF2-40B4-BE49-F238E27FC236}">
                    <a16:creationId xmlns:a16="http://schemas.microsoft.com/office/drawing/2014/main" id="{9228F66C-1805-C249-8C00-C8CF8D309762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3" name="Google Shape;7969;p73">
              <a:extLst>
                <a:ext uri="{FF2B5EF4-FFF2-40B4-BE49-F238E27FC236}">
                  <a16:creationId xmlns:a16="http://schemas.microsoft.com/office/drawing/2014/main" id="{2A3C52C9-F511-9C48-633B-5465C447E051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90" name="Google Shape;7970;p73">
                <a:extLst>
                  <a:ext uri="{FF2B5EF4-FFF2-40B4-BE49-F238E27FC236}">
                    <a16:creationId xmlns:a16="http://schemas.microsoft.com/office/drawing/2014/main" id="{A2E58D5F-AB4D-BBD0-5749-489E2F26D872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1" name="Google Shape;7971;p73">
                <a:extLst>
                  <a:ext uri="{FF2B5EF4-FFF2-40B4-BE49-F238E27FC236}">
                    <a16:creationId xmlns:a16="http://schemas.microsoft.com/office/drawing/2014/main" id="{AAFD8FA0-075B-A61C-B310-B7EA669576D6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2" name="Google Shape;7972;p73">
                <a:extLst>
                  <a:ext uri="{FF2B5EF4-FFF2-40B4-BE49-F238E27FC236}">
                    <a16:creationId xmlns:a16="http://schemas.microsoft.com/office/drawing/2014/main" id="{04405234-973C-D150-2BD1-EA8E416627DE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3" name="Google Shape;7973;p73">
                <a:extLst>
                  <a:ext uri="{FF2B5EF4-FFF2-40B4-BE49-F238E27FC236}">
                    <a16:creationId xmlns:a16="http://schemas.microsoft.com/office/drawing/2014/main" id="{B8CF3392-6FF0-B542-DF37-89A47700B8F2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4" name="Google Shape;7974;p73">
                <a:extLst>
                  <a:ext uri="{FF2B5EF4-FFF2-40B4-BE49-F238E27FC236}">
                    <a16:creationId xmlns:a16="http://schemas.microsoft.com/office/drawing/2014/main" id="{2675541D-0113-94E6-CE64-CADFB2C029EF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4" name="Google Shape;7975;p73">
              <a:extLst>
                <a:ext uri="{FF2B5EF4-FFF2-40B4-BE49-F238E27FC236}">
                  <a16:creationId xmlns:a16="http://schemas.microsoft.com/office/drawing/2014/main" id="{604915DD-5337-BE93-D1A2-D8812A574663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85" name="Google Shape;7976;p73">
                <a:extLst>
                  <a:ext uri="{FF2B5EF4-FFF2-40B4-BE49-F238E27FC236}">
                    <a16:creationId xmlns:a16="http://schemas.microsoft.com/office/drawing/2014/main" id="{CDE78168-30DA-401D-D0A9-AE7A73D7BBEA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Google Shape;7977;p73">
                <a:extLst>
                  <a:ext uri="{FF2B5EF4-FFF2-40B4-BE49-F238E27FC236}">
                    <a16:creationId xmlns:a16="http://schemas.microsoft.com/office/drawing/2014/main" id="{7C73C3E2-F892-6E0E-FF61-11EB8EEF6FEC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Google Shape;7978;p73">
                <a:extLst>
                  <a:ext uri="{FF2B5EF4-FFF2-40B4-BE49-F238E27FC236}">
                    <a16:creationId xmlns:a16="http://schemas.microsoft.com/office/drawing/2014/main" id="{A4573A6C-4FA4-A6FC-D41B-DAC2BFD00FE6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8" name="Google Shape;7979;p73">
                <a:extLst>
                  <a:ext uri="{FF2B5EF4-FFF2-40B4-BE49-F238E27FC236}">
                    <a16:creationId xmlns:a16="http://schemas.microsoft.com/office/drawing/2014/main" id="{7C9A28EC-C52A-7059-3298-A1A02F06B449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Google Shape;7980;p73">
                <a:extLst>
                  <a:ext uri="{FF2B5EF4-FFF2-40B4-BE49-F238E27FC236}">
                    <a16:creationId xmlns:a16="http://schemas.microsoft.com/office/drawing/2014/main" id="{3221C8FF-54D0-DA13-1D56-895DEC0C5EBB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aphicFrame>
        <p:nvGraphicFramePr>
          <p:cNvPr id="115" name="Google Shape;7981;p73">
            <a:extLst>
              <a:ext uri="{FF2B5EF4-FFF2-40B4-BE49-F238E27FC236}">
                <a16:creationId xmlns:a16="http://schemas.microsoft.com/office/drawing/2014/main" id="{04558E5F-3FB0-55E4-11FC-6CD629384C27}"/>
              </a:ext>
            </a:extLst>
          </p:cNvPr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6" name="Google Shape;7982;p73">
            <a:extLst>
              <a:ext uri="{FF2B5EF4-FFF2-40B4-BE49-F238E27FC236}">
                <a16:creationId xmlns:a16="http://schemas.microsoft.com/office/drawing/2014/main" id="{8BF14BB6-1E3F-4C4D-FA83-BB553E5DF7B9}"/>
              </a:ext>
            </a:extLst>
          </p:cNvPr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117" name="Google Shape;7983;p73">
              <a:extLst>
                <a:ext uri="{FF2B5EF4-FFF2-40B4-BE49-F238E27FC236}">
                  <a16:creationId xmlns:a16="http://schemas.microsoft.com/office/drawing/2014/main" id="{00880512-F6A8-F9E1-AFB0-60E03A305F76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" name="Google Shape;7984;p73">
              <a:extLst>
                <a:ext uri="{FF2B5EF4-FFF2-40B4-BE49-F238E27FC236}">
                  <a16:creationId xmlns:a16="http://schemas.microsoft.com/office/drawing/2014/main" id="{BD1D6666-14CB-FDBD-A796-1DC19E86D6E1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" name="Google Shape;7985;p73">
            <a:extLst>
              <a:ext uri="{FF2B5EF4-FFF2-40B4-BE49-F238E27FC236}">
                <a16:creationId xmlns:a16="http://schemas.microsoft.com/office/drawing/2014/main" id="{E1DD5F94-94A2-464A-3D9D-B265F83FE2DB}"/>
              </a:ext>
            </a:extLst>
          </p:cNvPr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120" name="Google Shape;7986;p73">
              <a:extLst>
                <a:ext uri="{FF2B5EF4-FFF2-40B4-BE49-F238E27FC236}">
                  <a16:creationId xmlns:a16="http://schemas.microsoft.com/office/drawing/2014/main" id="{63666D38-2E7B-3754-86EE-00919ABBE109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Google Shape;7987;p73">
              <a:extLst>
                <a:ext uri="{FF2B5EF4-FFF2-40B4-BE49-F238E27FC236}">
                  <a16:creationId xmlns:a16="http://schemas.microsoft.com/office/drawing/2014/main" id="{61CD0322-04D3-B319-AD8F-0D095D65D11B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2" name="Google Shape;7988;p73">
            <a:extLst>
              <a:ext uri="{FF2B5EF4-FFF2-40B4-BE49-F238E27FC236}">
                <a16:creationId xmlns:a16="http://schemas.microsoft.com/office/drawing/2014/main" id="{F43370EC-C9FF-E7E0-D50B-6AF0880DD862}"/>
              </a:ext>
            </a:extLst>
          </p:cNvPr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123" name="Google Shape;7989;p73">
              <a:extLst>
                <a:ext uri="{FF2B5EF4-FFF2-40B4-BE49-F238E27FC236}">
                  <a16:creationId xmlns:a16="http://schemas.microsoft.com/office/drawing/2014/main" id="{435F2764-B2B7-927F-8FEB-6D51732E40B7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4" name="Google Shape;7990;p73">
              <a:extLst>
                <a:ext uri="{FF2B5EF4-FFF2-40B4-BE49-F238E27FC236}">
                  <a16:creationId xmlns:a16="http://schemas.microsoft.com/office/drawing/2014/main" id="{F2464A86-9A83-A32A-A4A1-067256EF1955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5" name="Google Shape;7991;p73">
              <a:extLst>
                <a:ext uri="{FF2B5EF4-FFF2-40B4-BE49-F238E27FC236}">
                  <a16:creationId xmlns:a16="http://schemas.microsoft.com/office/drawing/2014/main" id="{646B4FFA-A74A-BE4E-422F-1B8F69919C7B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6" name="Google Shape;7992;p73">
              <a:extLst>
                <a:ext uri="{FF2B5EF4-FFF2-40B4-BE49-F238E27FC236}">
                  <a16:creationId xmlns:a16="http://schemas.microsoft.com/office/drawing/2014/main" id="{AFA0E03A-9682-8402-0D8B-1B232CE1CF2D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JANUARY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7" name="Google Shape;7993;p73">
              <a:extLst>
                <a:ext uri="{FF2B5EF4-FFF2-40B4-BE49-F238E27FC236}">
                  <a16:creationId xmlns:a16="http://schemas.microsoft.com/office/drawing/2014/main" id="{AA49C869-80F2-CA77-E0B1-E51F12175A0B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FEBRUARY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8" name="Google Shape;7994;p73">
              <a:extLst>
                <a:ext uri="{FF2B5EF4-FFF2-40B4-BE49-F238E27FC236}">
                  <a16:creationId xmlns:a16="http://schemas.microsoft.com/office/drawing/2014/main" id="{1DEC8597-5609-824B-442A-519C9EBB53AD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MARCH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Google Shape;7995;p73">
              <a:extLst>
                <a:ext uri="{FF2B5EF4-FFF2-40B4-BE49-F238E27FC236}">
                  <a16:creationId xmlns:a16="http://schemas.microsoft.com/office/drawing/2014/main" id="{A83E9F37-DE10-188A-A9D1-F33A579AECCA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APRIL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Google Shape;7996;p73">
              <a:extLst>
                <a:ext uri="{FF2B5EF4-FFF2-40B4-BE49-F238E27FC236}">
                  <a16:creationId xmlns:a16="http://schemas.microsoft.com/office/drawing/2014/main" id="{4D547815-222F-FC26-71D0-09AF75CAE447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" name="Google Shape;7997;p73">
              <a:extLst>
                <a:ext uri="{FF2B5EF4-FFF2-40B4-BE49-F238E27FC236}">
                  <a16:creationId xmlns:a16="http://schemas.microsoft.com/office/drawing/2014/main" id="{6AB568AA-71F6-78B3-3A6E-849033AE8B99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2" name="Google Shape;7998;p73">
              <a:extLst>
                <a:ext uri="{FF2B5EF4-FFF2-40B4-BE49-F238E27FC236}">
                  <a16:creationId xmlns:a16="http://schemas.microsoft.com/office/drawing/2014/main" id="{07C3880E-1504-C078-42DA-94149141329F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3" name="Google Shape;7999;p73">
              <a:extLst>
                <a:ext uri="{FF2B5EF4-FFF2-40B4-BE49-F238E27FC236}">
                  <a16:creationId xmlns:a16="http://schemas.microsoft.com/office/drawing/2014/main" id="{E16CA7C7-3D82-E5B4-6D29-0605B83B9353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4" name="Google Shape;8000;p73">
              <a:extLst>
                <a:ext uri="{FF2B5EF4-FFF2-40B4-BE49-F238E27FC236}">
                  <a16:creationId xmlns:a16="http://schemas.microsoft.com/office/drawing/2014/main" id="{26ED3876-4FD4-CE93-B2E7-6745904C1C83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" name="Google Shape;8001;p73">
              <a:extLst>
                <a:ext uri="{FF2B5EF4-FFF2-40B4-BE49-F238E27FC236}">
                  <a16:creationId xmlns:a16="http://schemas.microsoft.com/office/drawing/2014/main" id="{0D4643F3-7AF6-4FA2-AB4B-16B4D5B00B89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6" name="Google Shape;8002;p73">
              <a:extLst>
                <a:ext uri="{FF2B5EF4-FFF2-40B4-BE49-F238E27FC236}">
                  <a16:creationId xmlns:a16="http://schemas.microsoft.com/office/drawing/2014/main" id="{BF7C3DB7-B4E7-BAA9-7478-32CEABEF65B7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PHASE 1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7" name="Google Shape;8003;p73">
              <a:extLst>
                <a:ext uri="{FF2B5EF4-FFF2-40B4-BE49-F238E27FC236}">
                  <a16:creationId xmlns:a16="http://schemas.microsoft.com/office/drawing/2014/main" id="{0C6E9374-B487-EB21-DA8A-13E96D135B78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1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8" name="Google Shape;8004;p73">
              <a:extLst>
                <a:ext uri="{FF2B5EF4-FFF2-40B4-BE49-F238E27FC236}">
                  <a16:creationId xmlns:a16="http://schemas.microsoft.com/office/drawing/2014/main" id="{DF75A5E7-9A69-2607-ED64-AE415C65EEF1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2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9" name="Google Shape;8005;p73">
              <a:extLst>
                <a:ext uri="{FF2B5EF4-FFF2-40B4-BE49-F238E27FC236}">
                  <a16:creationId xmlns:a16="http://schemas.microsoft.com/office/drawing/2014/main" id="{8AC50F84-DF7D-0E73-DA3A-245E56FE5301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0" name="Google Shape;8006;p73">
            <a:extLst>
              <a:ext uri="{FF2B5EF4-FFF2-40B4-BE49-F238E27FC236}">
                <a16:creationId xmlns:a16="http://schemas.microsoft.com/office/drawing/2014/main" id="{81A137A4-52B6-F382-B230-9B7256DCCE24}"/>
              </a:ext>
            </a:extLst>
          </p:cNvPr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141" name="Google Shape;8007;p73">
              <a:extLst>
                <a:ext uri="{FF2B5EF4-FFF2-40B4-BE49-F238E27FC236}">
                  <a16:creationId xmlns:a16="http://schemas.microsoft.com/office/drawing/2014/main" id="{1B5B69D0-19C6-559C-5AE3-B3884E4629EE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2" name="Google Shape;8008;p73">
              <a:extLst>
                <a:ext uri="{FF2B5EF4-FFF2-40B4-BE49-F238E27FC236}">
                  <a16:creationId xmlns:a16="http://schemas.microsoft.com/office/drawing/2014/main" id="{A6A16DB1-197C-7D34-C955-77D84E6FB064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3" name="Google Shape;8009;p73">
              <a:extLst>
                <a:ext uri="{FF2B5EF4-FFF2-40B4-BE49-F238E27FC236}">
                  <a16:creationId xmlns:a16="http://schemas.microsoft.com/office/drawing/2014/main" id="{8A84E525-99D0-ACC0-3D4F-5AAFE61CCB48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JANUARY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4" name="Google Shape;8010;p73">
              <a:extLst>
                <a:ext uri="{FF2B5EF4-FFF2-40B4-BE49-F238E27FC236}">
                  <a16:creationId xmlns:a16="http://schemas.microsoft.com/office/drawing/2014/main" id="{31B2E95A-E7B4-1CA0-D50B-702E7B5C4FBC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FEBRUARY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5" name="Google Shape;8011;p73">
              <a:extLst>
                <a:ext uri="{FF2B5EF4-FFF2-40B4-BE49-F238E27FC236}">
                  <a16:creationId xmlns:a16="http://schemas.microsoft.com/office/drawing/2014/main" id="{CE9F9019-5D34-51A7-554E-971A89E7782F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MARCH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6" name="Google Shape;8012;p73">
              <a:extLst>
                <a:ext uri="{FF2B5EF4-FFF2-40B4-BE49-F238E27FC236}">
                  <a16:creationId xmlns:a16="http://schemas.microsoft.com/office/drawing/2014/main" id="{1E60119E-32D4-CFFE-CB4F-CED68DDA28C5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APRIL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7" name="Google Shape;8013;p73">
              <a:extLst>
                <a:ext uri="{FF2B5EF4-FFF2-40B4-BE49-F238E27FC236}">
                  <a16:creationId xmlns:a16="http://schemas.microsoft.com/office/drawing/2014/main" id="{4401F6F8-911C-37F5-B1DB-3E4FBEBE3480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MAY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8" name="Google Shape;8014;p73">
              <a:extLst>
                <a:ext uri="{FF2B5EF4-FFF2-40B4-BE49-F238E27FC236}">
                  <a16:creationId xmlns:a16="http://schemas.microsoft.com/office/drawing/2014/main" id="{A445FDC8-7C88-333D-53B8-EE33D509D777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JUNE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9" name="Google Shape;8015;p73">
              <a:extLst>
                <a:ext uri="{FF2B5EF4-FFF2-40B4-BE49-F238E27FC236}">
                  <a16:creationId xmlns:a16="http://schemas.microsoft.com/office/drawing/2014/main" id="{C05602B8-E6BC-7F8A-6F50-4B721071BB7A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PHASE 1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0" name="Google Shape;8016;p73">
              <a:extLst>
                <a:ext uri="{FF2B5EF4-FFF2-40B4-BE49-F238E27FC236}">
                  <a16:creationId xmlns:a16="http://schemas.microsoft.com/office/drawing/2014/main" id="{413F8351-864F-D78D-D1AA-74596C6276F7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PHASE 2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1" name="Google Shape;8017;p73">
              <a:extLst>
                <a:ext uri="{FF2B5EF4-FFF2-40B4-BE49-F238E27FC236}">
                  <a16:creationId xmlns:a16="http://schemas.microsoft.com/office/drawing/2014/main" id="{908115A1-F37A-E3E9-74A5-9409FE3FA1DB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1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2" name="Google Shape;8018;p73">
              <a:extLst>
                <a:ext uri="{FF2B5EF4-FFF2-40B4-BE49-F238E27FC236}">
                  <a16:creationId xmlns:a16="http://schemas.microsoft.com/office/drawing/2014/main" id="{5F17E3C5-73A8-5B18-57A3-4344C2FC82EC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2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3" name="Google Shape;8019;p73">
              <a:extLst>
                <a:ext uri="{FF2B5EF4-FFF2-40B4-BE49-F238E27FC236}">
                  <a16:creationId xmlns:a16="http://schemas.microsoft.com/office/drawing/2014/main" id="{057FBDF2-D37A-5476-D3EA-49B12468ACEE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1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4" name="Google Shape;8020;p73">
              <a:extLst>
                <a:ext uri="{FF2B5EF4-FFF2-40B4-BE49-F238E27FC236}">
                  <a16:creationId xmlns:a16="http://schemas.microsoft.com/office/drawing/2014/main" id="{4EC8F7BD-2F14-758F-6F21-ED592CEDC70F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2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55" name="Google Shape;8021;p73">
              <a:extLst>
                <a:ext uri="{FF2B5EF4-FFF2-40B4-BE49-F238E27FC236}">
                  <a16:creationId xmlns:a16="http://schemas.microsoft.com/office/drawing/2014/main" id="{8264C091-D524-2E0F-F714-A3A9E79E7C78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56" name="Google Shape;8022;p73">
                <a:extLst>
                  <a:ext uri="{FF2B5EF4-FFF2-40B4-BE49-F238E27FC236}">
                    <a16:creationId xmlns:a16="http://schemas.microsoft.com/office/drawing/2014/main" id="{F721140D-9988-7D3F-3C19-3C05B75BC7EB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7" name="Google Shape;8023;p73">
                <a:extLst>
                  <a:ext uri="{FF2B5EF4-FFF2-40B4-BE49-F238E27FC236}">
                    <a16:creationId xmlns:a16="http://schemas.microsoft.com/office/drawing/2014/main" id="{AB868462-1EAC-7A11-F4B1-9291C1F64044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8" name="Google Shape;8024;p73">
                <a:extLst>
                  <a:ext uri="{FF2B5EF4-FFF2-40B4-BE49-F238E27FC236}">
                    <a16:creationId xmlns:a16="http://schemas.microsoft.com/office/drawing/2014/main" id="{C08AC471-3A49-8735-07CC-0BE352E176F7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9" name="Google Shape;8025;p73">
                <a:extLst>
                  <a:ext uri="{FF2B5EF4-FFF2-40B4-BE49-F238E27FC236}">
                    <a16:creationId xmlns:a16="http://schemas.microsoft.com/office/drawing/2014/main" id="{7264DF3F-08F3-DB7B-5505-322F9DCE3F72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0" name="Google Shape;8026;p73">
                <a:extLst>
                  <a:ext uri="{FF2B5EF4-FFF2-40B4-BE49-F238E27FC236}">
                    <a16:creationId xmlns:a16="http://schemas.microsoft.com/office/drawing/2014/main" id="{4B2A149A-FB13-4069-B23B-9799B4131C26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Google Shape;8027;p73">
                <a:extLst>
                  <a:ext uri="{FF2B5EF4-FFF2-40B4-BE49-F238E27FC236}">
                    <a16:creationId xmlns:a16="http://schemas.microsoft.com/office/drawing/2014/main" id="{C5C1B5D8-E162-7EE6-EC63-8540C12E1323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2" name="Google Shape;8028;p73">
                <a:extLst>
                  <a:ext uri="{FF2B5EF4-FFF2-40B4-BE49-F238E27FC236}">
                    <a16:creationId xmlns:a16="http://schemas.microsoft.com/office/drawing/2014/main" id="{1C15FD9E-09B0-8C3C-1482-EDF126269F8C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3" name="Google Shape;8029;p73">
                <a:extLst>
                  <a:ext uri="{FF2B5EF4-FFF2-40B4-BE49-F238E27FC236}">
                    <a16:creationId xmlns:a16="http://schemas.microsoft.com/office/drawing/2014/main" id="{3C048A1A-F71F-D4A8-90A9-02E2C69D9C56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4" name="Google Shape;8030;p73">
                <a:extLst>
                  <a:ext uri="{FF2B5EF4-FFF2-40B4-BE49-F238E27FC236}">
                    <a16:creationId xmlns:a16="http://schemas.microsoft.com/office/drawing/2014/main" id="{0272442F-2940-9F4E-B5E0-E8DB4EA2BD5C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5" name="Google Shape;8031;p73">
                <a:extLst>
                  <a:ext uri="{FF2B5EF4-FFF2-40B4-BE49-F238E27FC236}">
                    <a16:creationId xmlns:a16="http://schemas.microsoft.com/office/drawing/2014/main" id="{DD919AE8-1409-C14E-1061-94D91025EA30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6" name="Google Shape;8032;p73">
                <a:extLst>
                  <a:ext uri="{FF2B5EF4-FFF2-40B4-BE49-F238E27FC236}">
                    <a16:creationId xmlns:a16="http://schemas.microsoft.com/office/drawing/2014/main" id="{CBA6507C-E694-00E3-94ED-2B86967C0D70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7" name="Google Shape;8033;p73">
                <a:extLst>
                  <a:ext uri="{FF2B5EF4-FFF2-40B4-BE49-F238E27FC236}">
                    <a16:creationId xmlns:a16="http://schemas.microsoft.com/office/drawing/2014/main" id="{D9CC82B0-CF24-BD8D-9139-D48BD17180DC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68" name="Google Shape;1529;p70">
            <a:extLst>
              <a:ext uri="{FF2B5EF4-FFF2-40B4-BE49-F238E27FC236}">
                <a16:creationId xmlns:a16="http://schemas.microsoft.com/office/drawing/2014/main" id="{093056F6-9863-7BBE-E3CD-3EC92B54931A}"/>
              </a:ext>
            </a:extLst>
          </p:cNvPr>
          <p:cNvSpPr txBox="1">
            <a:spLocks/>
          </p:cNvSpPr>
          <p:nvPr/>
        </p:nvSpPr>
        <p:spPr>
          <a:xfrm>
            <a:off x="1529500" y="748774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rgbClr val="00B050"/>
                </a:solidFill>
                <a:cs typeface="B Nazanin" panose="000004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4894825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grpSp>
        <p:nvGrpSpPr>
          <p:cNvPr id="43" name="Group 5">
            <a:extLst>
              <a:ext uri="{FF2B5EF4-FFF2-40B4-BE49-F238E27FC236}">
                <a16:creationId xmlns:a16="http://schemas.microsoft.com/office/drawing/2014/main" id="{13F3153B-5809-D8CF-2E07-494F84B9037C}"/>
              </a:ext>
            </a:extLst>
          </p:cNvPr>
          <p:cNvGrpSpPr/>
          <p:nvPr/>
        </p:nvGrpSpPr>
        <p:grpSpPr>
          <a:xfrm>
            <a:off x="-9525" y="9842950"/>
            <a:ext cx="11186286" cy="453573"/>
            <a:chOff x="0" y="0"/>
            <a:chExt cx="14915048" cy="604764"/>
          </a:xfrm>
        </p:grpSpPr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F32D88B5-F8C0-DA19-65E7-E5367BA31F9F}"/>
                </a:ext>
              </a:extLst>
            </p:cNvPr>
            <p:cNvSpPr/>
            <p:nvPr/>
          </p:nvSpPr>
          <p:spPr>
            <a:xfrm>
              <a:off x="12700" y="12700"/>
              <a:ext cx="14889607" cy="579374"/>
            </a:xfrm>
            <a:custGeom>
              <a:avLst/>
              <a:gdLst/>
              <a:ahLst/>
              <a:cxnLst/>
              <a:rect l="l" t="t" r="r" b="b"/>
              <a:pathLst>
                <a:path w="14889607" h="579374">
                  <a:moveTo>
                    <a:pt x="0" y="0"/>
                  </a:moveTo>
                  <a:lnTo>
                    <a:pt x="14889607" y="0"/>
                  </a:lnTo>
                  <a:lnTo>
                    <a:pt x="14889607" y="579374"/>
                  </a:lnTo>
                  <a:lnTo>
                    <a:pt x="0" y="579374"/>
                  </a:lnTo>
                  <a:close/>
                </a:path>
              </a:pathLst>
            </a:custGeom>
            <a:solidFill>
              <a:srgbClr val="B9600C"/>
            </a:solidFill>
          </p:spPr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02427F23-4679-D794-C218-BC5DC1A0F879}"/>
                </a:ext>
              </a:extLst>
            </p:cNvPr>
            <p:cNvSpPr/>
            <p:nvPr/>
          </p:nvSpPr>
          <p:spPr>
            <a:xfrm>
              <a:off x="0" y="0"/>
              <a:ext cx="14915007" cy="604774"/>
            </a:xfrm>
            <a:custGeom>
              <a:avLst/>
              <a:gdLst/>
              <a:ahLst/>
              <a:cxnLst/>
              <a:rect l="l" t="t" r="r" b="b"/>
              <a:pathLst>
                <a:path w="14915007" h="604774">
                  <a:moveTo>
                    <a:pt x="12700" y="0"/>
                  </a:moveTo>
                  <a:lnTo>
                    <a:pt x="14902307" y="0"/>
                  </a:lnTo>
                  <a:cubicBezTo>
                    <a:pt x="14909293" y="0"/>
                    <a:pt x="14915007" y="5715"/>
                    <a:pt x="14915007" y="12700"/>
                  </a:cubicBezTo>
                  <a:lnTo>
                    <a:pt x="14915007" y="592074"/>
                  </a:lnTo>
                  <a:cubicBezTo>
                    <a:pt x="14915007" y="599059"/>
                    <a:pt x="14909293" y="604774"/>
                    <a:pt x="14902307" y="604774"/>
                  </a:cubicBezTo>
                  <a:lnTo>
                    <a:pt x="12700" y="604774"/>
                  </a:lnTo>
                  <a:cubicBezTo>
                    <a:pt x="5715" y="604774"/>
                    <a:pt x="0" y="599059"/>
                    <a:pt x="0" y="592074"/>
                  </a:cubicBezTo>
                  <a:lnTo>
                    <a:pt x="0" y="12700"/>
                  </a:lnTo>
                  <a:cubicBezTo>
                    <a:pt x="0" y="5715"/>
                    <a:pt x="5715" y="0"/>
                    <a:pt x="12700" y="0"/>
                  </a:cubicBezTo>
                  <a:moveTo>
                    <a:pt x="12700" y="25400"/>
                  </a:moveTo>
                  <a:lnTo>
                    <a:pt x="12700" y="12700"/>
                  </a:lnTo>
                  <a:lnTo>
                    <a:pt x="25400" y="12700"/>
                  </a:lnTo>
                  <a:lnTo>
                    <a:pt x="25400" y="592074"/>
                  </a:lnTo>
                  <a:lnTo>
                    <a:pt x="12700" y="592074"/>
                  </a:lnTo>
                  <a:lnTo>
                    <a:pt x="12700" y="579374"/>
                  </a:lnTo>
                  <a:lnTo>
                    <a:pt x="14902307" y="579374"/>
                  </a:lnTo>
                  <a:lnTo>
                    <a:pt x="14902307" y="592074"/>
                  </a:lnTo>
                  <a:lnTo>
                    <a:pt x="14889607" y="592074"/>
                  </a:lnTo>
                  <a:lnTo>
                    <a:pt x="14889607" y="12700"/>
                  </a:lnTo>
                  <a:lnTo>
                    <a:pt x="14902307" y="12700"/>
                  </a:lnTo>
                  <a:lnTo>
                    <a:pt x="14902307" y="25400"/>
                  </a:lnTo>
                  <a:lnTo>
                    <a:pt x="12700" y="25400"/>
                  </a:lnTo>
                  <a:close/>
                </a:path>
              </a:pathLst>
            </a:custGeom>
            <a:solidFill>
              <a:srgbClr val="B68F69"/>
            </a:solidFill>
          </p:spPr>
        </p:sp>
      </p:grpSp>
      <p:sp>
        <p:nvSpPr>
          <p:cNvPr id="46" name="Freeform 4">
            <a:extLst>
              <a:ext uri="{FF2B5EF4-FFF2-40B4-BE49-F238E27FC236}">
                <a16:creationId xmlns:a16="http://schemas.microsoft.com/office/drawing/2014/main" id="{C791BDDF-E1B2-54AF-ABBB-15070F5C7245}"/>
              </a:ext>
            </a:extLst>
          </p:cNvPr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7" name="Freeform 19">
            <a:extLst>
              <a:ext uri="{FF2B5EF4-FFF2-40B4-BE49-F238E27FC236}">
                <a16:creationId xmlns:a16="http://schemas.microsoft.com/office/drawing/2014/main" id="{A6DC283F-2646-EFB7-31E0-510FA8F289E2}"/>
              </a:ext>
            </a:extLst>
          </p:cNvPr>
          <p:cNvSpPr/>
          <p:nvPr/>
        </p:nvSpPr>
        <p:spPr>
          <a:xfrm>
            <a:off x="152400" y="1638300"/>
            <a:ext cx="1534636" cy="1083990"/>
          </a:xfrm>
          <a:custGeom>
            <a:avLst/>
            <a:gdLst/>
            <a:ahLst/>
            <a:cxnLst/>
            <a:rect l="l" t="t" r="r" b="b"/>
            <a:pathLst>
              <a:path w="1534636" h="1083990">
                <a:moveTo>
                  <a:pt x="0" y="0"/>
                </a:moveTo>
                <a:lnTo>
                  <a:pt x="1534636" y="0"/>
                </a:lnTo>
                <a:lnTo>
                  <a:pt x="1534636" y="1083991"/>
                </a:lnTo>
                <a:lnTo>
                  <a:pt x="0" y="108399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4" name="Google Shape;8038;p74">
            <a:extLst>
              <a:ext uri="{FF2B5EF4-FFF2-40B4-BE49-F238E27FC236}">
                <a16:creationId xmlns:a16="http://schemas.microsoft.com/office/drawing/2014/main" id="{5F0484B8-5F58-F1B5-80F2-2DB9287E2569}"/>
              </a:ext>
            </a:extLst>
          </p:cNvPr>
          <p:cNvGrpSpPr/>
          <p:nvPr/>
        </p:nvGrpSpPr>
        <p:grpSpPr>
          <a:xfrm>
            <a:off x="9478007" y="2674348"/>
            <a:ext cx="1490862" cy="1437726"/>
            <a:chOff x="4249973" y="1201875"/>
            <a:chExt cx="1958568" cy="1888762"/>
          </a:xfrm>
        </p:grpSpPr>
        <p:sp>
          <p:nvSpPr>
            <p:cNvPr id="5" name="Google Shape;8039;p74">
              <a:extLst>
                <a:ext uri="{FF2B5EF4-FFF2-40B4-BE49-F238E27FC236}">
                  <a16:creationId xmlns:a16="http://schemas.microsoft.com/office/drawing/2014/main" id="{08687E57-DDC5-50EF-91C7-FD04F4B1144C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6" name="Google Shape;8040;p74">
              <a:extLst>
                <a:ext uri="{FF2B5EF4-FFF2-40B4-BE49-F238E27FC236}">
                  <a16:creationId xmlns:a16="http://schemas.microsoft.com/office/drawing/2014/main" id="{BE985C33-0DB1-243C-AF9F-7CB076B3F583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19" name="Google Shape;8041;p74">
                <a:extLst>
                  <a:ext uri="{FF2B5EF4-FFF2-40B4-BE49-F238E27FC236}">
                    <a16:creationId xmlns:a16="http://schemas.microsoft.com/office/drawing/2014/main" id="{3C02AF4F-8E47-36F0-38FF-A7BC60D6B27C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00B050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20" name="Google Shape;8042;p74">
                <a:extLst>
                  <a:ext uri="{FF2B5EF4-FFF2-40B4-BE49-F238E27FC236}">
                    <a16:creationId xmlns:a16="http://schemas.microsoft.com/office/drawing/2014/main" id="{6D8284ED-5D72-8502-5A74-07930AA22BB5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" name="Google Shape;8043;p74">
              <a:extLst>
                <a:ext uri="{FF2B5EF4-FFF2-40B4-BE49-F238E27FC236}">
                  <a16:creationId xmlns:a16="http://schemas.microsoft.com/office/drawing/2014/main" id="{594F2948-BC5C-375C-D079-CA8B1542FFFA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17" name="Google Shape;8044;p74">
                <a:extLst>
                  <a:ext uri="{FF2B5EF4-FFF2-40B4-BE49-F238E27FC236}">
                    <a16:creationId xmlns:a16="http://schemas.microsoft.com/office/drawing/2014/main" id="{9B52AB34-B22F-37B7-DC55-2D8BBE1F7E31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00B050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18" name="Google Shape;8045;p74">
                <a:extLst>
                  <a:ext uri="{FF2B5EF4-FFF2-40B4-BE49-F238E27FC236}">
                    <a16:creationId xmlns:a16="http://schemas.microsoft.com/office/drawing/2014/main" id="{3774E73D-D06B-F9CD-539E-4FDC62CE90D8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" name="Google Shape;8046;p74">
              <a:extLst>
                <a:ext uri="{FF2B5EF4-FFF2-40B4-BE49-F238E27FC236}">
                  <a16:creationId xmlns:a16="http://schemas.microsoft.com/office/drawing/2014/main" id="{EA9CDBD8-B63E-9ECB-161C-CA669CB91575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5" name="Google Shape;8047;p74">
                <a:extLst>
                  <a:ext uri="{FF2B5EF4-FFF2-40B4-BE49-F238E27FC236}">
                    <a16:creationId xmlns:a16="http://schemas.microsoft.com/office/drawing/2014/main" id="{93876EBA-FDB5-1BED-7ECC-FD10C87DD358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00B050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16" name="Google Shape;8048;p74">
                <a:extLst>
                  <a:ext uri="{FF2B5EF4-FFF2-40B4-BE49-F238E27FC236}">
                    <a16:creationId xmlns:a16="http://schemas.microsoft.com/office/drawing/2014/main" id="{86B8E47C-A78E-E3E6-76DD-D28DED40DC9D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oogle Shape;8049;p74">
              <a:extLst>
                <a:ext uri="{FF2B5EF4-FFF2-40B4-BE49-F238E27FC236}">
                  <a16:creationId xmlns:a16="http://schemas.microsoft.com/office/drawing/2014/main" id="{E34CEE72-3405-7661-B669-4545BFDBB648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3" name="Google Shape;8050;p74">
                <a:extLst>
                  <a:ext uri="{FF2B5EF4-FFF2-40B4-BE49-F238E27FC236}">
                    <a16:creationId xmlns:a16="http://schemas.microsoft.com/office/drawing/2014/main" id="{12374FF2-626B-447A-C986-F6CCFEB008ED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00B050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14" name="Google Shape;8051;p74">
                <a:extLst>
                  <a:ext uri="{FF2B5EF4-FFF2-40B4-BE49-F238E27FC236}">
                    <a16:creationId xmlns:a16="http://schemas.microsoft.com/office/drawing/2014/main" id="{4965CF91-9F30-30AF-C616-5BFE0C20C64D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" name="Google Shape;8052;p74">
              <a:extLst>
                <a:ext uri="{FF2B5EF4-FFF2-40B4-BE49-F238E27FC236}">
                  <a16:creationId xmlns:a16="http://schemas.microsoft.com/office/drawing/2014/main" id="{3BC207E5-32B4-25AF-8E6A-B7AD8FE5BFF3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1" name="Google Shape;8053;p74">
                <a:extLst>
                  <a:ext uri="{FF2B5EF4-FFF2-40B4-BE49-F238E27FC236}">
                    <a16:creationId xmlns:a16="http://schemas.microsoft.com/office/drawing/2014/main" id="{9098DF97-642C-3226-C10E-601F631C20D5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00B050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12" name="Google Shape;8054;p74">
                <a:extLst>
                  <a:ext uri="{FF2B5EF4-FFF2-40B4-BE49-F238E27FC236}">
                    <a16:creationId xmlns:a16="http://schemas.microsoft.com/office/drawing/2014/main" id="{1DFFBD8A-0C83-C385-6213-E613B84459F1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1" name="Google Shape;8055;p74">
            <a:extLst>
              <a:ext uri="{FF2B5EF4-FFF2-40B4-BE49-F238E27FC236}">
                <a16:creationId xmlns:a16="http://schemas.microsoft.com/office/drawing/2014/main" id="{AE2EC064-6F8C-80A8-471E-97C6813BE4BF}"/>
              </a:ext>
            </a:extLst>
          </p:cNvPr>
          <p:cNvGrpSpPr/>
          <p:nvPr/>
        </p:nvGrpSpPr>
        <p:grpSpPr>
          <a:xfrm>
            <a:off x="1310753" y="4431247"/>
            <a:ext cx="1523534" cy="1459792"/>
            <a:chOff x="2657744" y="2337745"/>
            <a:chExt cx="832987" cy="798137"/>
          </a:xfrm>
        </p:grpSpPr>
        <p:sp>
          <p:nvSpPr>
            <p:cNvPr id="22" name="Google Shape;8056;p74">
              <a:extLst>
                <a:ext uri="{FF2B5EF4-FFF2-40B4-BE49-F238E27FC236}">
                  <a16:creationId xmlns:a16="http://schemas.microsoft.com/office/drawing/2014/main" id="{683B98FE-3D12-3CAD-E3BE-45FC5C6E35F2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Google Shape;8057;p74">
              <a:extLst>
                <a:ext uri="{FF2B5EF4-FFF2-40B4-BE49-F238E27FC236}">
                  <a16:creationId xmlns:a16="http://schemas.microsoft.com/office/drawing/2014/main" id="{F1A8A8BE-D228-3D60-8A40-11389B032AD7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Google Shape;8058;p74">
              <a:extLst>
                <a:ext uri="{FF2B5EF4-FFF2-40B4-BE49-F238E27FC236}">
                  <a16:creationId xmlns:a16="http://schemas.microsoft.com/office/drawing/2014/main" id="{0F94C504-498A-EBEA-ED89-04FF6E5A3C4F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Google Shape;8059;p74">
              <a:extLst>
                <a:ext uri="{FF2B5EF4-FFF2-40B4-BE49-F238E27FC236}">
                  <a16:creationId xmlns:a16="http://schemas.microsoft.com/office/drawing/2014/main" id="{12BF890B-168B-61DC-2909-5C532677143A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Google Shape;8060;p74">
              <a:extLst>
                <a:ext uri="{FF2B5EF4-FFF2-40B4-BE49-F238E27FC236}">
                  <a16:creationId xmlns:a16="http://schemas.microsoft.com/office/drawing/2014/main" id="{379CCF7F-A9A4-A903-6E41-15CE55D73F56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Google Shape;8061;p74">
              <a:extLst>
                <a:ext uri="{FF2B5EF4-FFF2-40B4-BE49-F238E27FC236}">
                  <a16:creationId xmlns:a16="http://schemas.microsoft.com/office/drawing/2014/main" id="{8D3625DB-8C84-2217-9F4C-7E76DED97B56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oogle Shape;8062;p74">
            <a:extLst>
              <a:ext uri="{FF2B5EF4-FFF2-40B4-BE49-F238E27FC236}">
                <a16:creationId xmlns:a16="http://schemas.microsoft.com/office/drawing/2014/main" id="{BFF9C43D-EDD7-2A1D-F962-5B31490CBFD1}"/>
              </a:ext>
            </a:extLst>
          </p:cNvPr>
          <p:cNvGrpSpPr/>
          <p:nvPr/>
        </p:nvGrpSpPr>
        <p:grpSpPr>
          <a:xfrm>
            <a:off x="6332681" y="4437659"/>
            <a:ext cx="1371138" cy="1447172"/>
            <a:chOff x="3398134" y="2057755"/>
            <a:chExt cx="704087" cy="743130"/>
          </a:xfrm>
        </p:grpSpPr>
        <p:grpSp>
          <p:nvGrpSpPr>
            <p:cNvPr id="29" name="Google Shape;8063;p74">
              <a:extLst>
                <a:ext uri="{FF2B5EF4-FFF2-40B4-BE49-F238E27FC236}">
                  <a16:creationId xmlns:a16="http://schemas.microsoft.com/office/drawing/2014/main" id="{FDB3143F-A0A1-1E4C-876C-B6577E614825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2" name="Google Shape;8064;p74">
                <a:extLst>
                  <a:ext uri="{FF2B5EF4-FFF2-40B4-BE49-F238E27FC236}">
                    <a16:creationId xmlns:a16="http://schemas.microsoft.com/office/drawing/2014/main" id="{48BA0C03-675A-3188-3910-C8976A7E6B9B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B05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48" name="Google Shape;8065;p74">
                <a:extLst>
                  <a:ext uri="{FF2B5EF4-FFF2-40B4-BE49-F238E27FC236}">
                    <a16:creationId xmlns:a16="http://schemas.microsoft.com/office/drawing/2014/main" id="{C50A3113-7A2B-B3E4-5AB6-1AC7BC8C7AE8}"/>
                  </a:ext>
                </a:extLst>
              </p:cNvPr>
              <p:cNvCxnSpPr>
                <a:stCxn id="42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0" name="Google Shape;8066;p74">
              <a:extLst>
                <a:ext uri="{FF2B5EF4-FFF2-40B4-BE49-F238E27FC236}">
                  <a16:creationId xmlns:a16="http://schemas.microsoft.com/office/drawing/2014/main" id="{799AB6A6-3BF9-BB6C-8DC3-F1B210181057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0" name="Google Shape;8067;p74">
                <a:extLst>
                  <a:ext uri="{FF2B5EF4-FFF2-40B4-BE49-F238E27FC236}">
                    <a16:creationId xmlns:a16="http://schemas.microsoft.com/office/drawing/2014/main" id="{B14C771B-BB1B-08FB-E507-A18F1B357649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B05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41" name="Google Shape;8068;p74">
                <a:extLst>
                  <a:ext uri="{FF2B5EF4-FFF2-40B4-BE49-F238E27FC236}">
                    <a16:creationId xmlns:a16="http://schemas.microsoft.com/office/drawing/2014/main" id="{3155C921-F7AB-A3F3-E43F-CBC7EA39E378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1" name="Google Shape;8069;p74">
              <a:extLst>
                <a:ext uri="{FF2B5EF4-FFF2-40B4-BE49-F238E27FC236}">
                  <a16:creationId xmlns:a16="http://schemas.microsoft.com/office/drawing/2014/main" id="{44CF6646-AF44-9C66-05F9-25D6B440A1EF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38" name="Google Shape;8070;p74">
                <a:extLst>
                  <a:ext uri="{FF2B5EF4-FFF2-40B4-BE49-F238E27FC236}">
                    <a16:creationId xmlns:a16="http://schemas.microsoft.com/office/drawing/2014/main" id="{49CA201F-6D7D-C25C-9F1D-8DDE1A521D6A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B05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39" name="Google Shape;8071;p74">
                <a:extLst>
                  <a:ext uri="{FF2B5EF4-FFF2-40B4-BE49-F238E27FC236}">
                    <a16:creationId xmlns:a16="http://schemas.microsoft.com/office/drawing/2014/main" id="{5248301F-D789-CE32-6C76-719BBF997353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2" name="Google Shape;8072;p74">
              <a:extLst>
                <a:ext uri="{FF2B5EF4-FFF2-40B4-BE49-F238E27FC236}">
                  <a16:creationId xmlns:a16="http://schemas.microsoft.com/office/drawing/2014/main" id="{5BA4582C-1AC4-BFFA-D05E-16995B505FA2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36" name="Google Shape;8073;p74">
                <a:extLst>
                  <a:ext uri="{FF2B5EF4-FFF2-40B4-BE49-F238E27FC236}">
                    <a16:creationId xmlns:a16="http://schemas.microsoft.com/office/drawing/2014/main" id="{FD65F4B7-5BE5-62D4-77A7-66AA5E4BB460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B05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37" name="Google Shape;8074;p74">
                <a:extLst>
                  <a:ext uri="{FF2B5EF4-FFF2-40B4-BE49-F238E27FC236}">
                    <a16:creationId xmlns:a16="http://schemas.microsoft.com/office/drawing/2014/main" id="{FA1638B7-F44D-E43A-D109-F21C958BF3F4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3" name="Google Shape;8075;p74">
              <a:extLst>
                <a:ext uri="{FF2B5EF4-FFF2-40B4-BE49-F238E27FC236}">
                  <a16:creationId xmlns:a16="http://schemas.microsoft.com/office/drawing/2014/main" id="{BC4474C7-D5E9-6333-FE83-B4FBF4CF4BD2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4" name="Google Shape;8076;p74">
                <a:extLst>
                  <a:ext uri="{FF2B5EF4-FFF2-40B4-BE49-F238E27FC236}">
                    <a16:creationId xmlns:a16="http://schemas.microsoft.com/office/drawing/2014/main" id="{D9FE382A-6D85-7EF3-3E35-C067B3BE379A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B05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35" name="Google Shape;8077;p74">
                <a:extLst>
                  <a:ext uri="{FF2B5EF4-FFF2-40B4-BE49-F238E27FC236}">
                    <a16:creationId xmlns:a16="http://schemas.microsoft.com/office/drawing/2014/main" id="{15E7F3DD-A808-DAA3-E5BB-BF0EC0721EAA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9" name="Google Shape;8078;p74">
            <a:extLst>
              <a:ext uri="{FF2B5EF4-FFF2-40B4-BE49-F238E27FC236}">
                <a16:creationId xmlns:a16="http://schemas.microsoft.com/office/drawing/2014/main" id="{014BE064-F234-53B6-1963-4BC6BF677576}"/>
              </a:ext>
            </a:extLst>
          </p:cNvPr>
          <p:cNvGrpSpPr/>
          <p:nvPr/>
        </p:nvGrpSpPr>
        <p:grpSpPr>
          <a:xfrm>
            <a:off x="9683125" y="4451052"/>
            <a:ext cx="1420306" cy="1420306"/>
            <a:chOff x="5007123" y="2079403"/>
            <a:chExt cx="687600" cy="687600"/>
          </a:xfrm>
        </p:grpSpPr>
        <p:sp>
          <p:nvSpPr>
            <p:cNvPr id="50" name="Google Shape;8079;p74">
              <a:extLst>
                <a:ext uri="{FF2B5EF4-FFF2-40B4-BE49-F238E27FC236}">
                  <a16:creationId xmlns:a16="http://schemas.microsoft.com/office/drawing/2014/main" id="{690CE94C-CC72-47F0-D0A8-06E3F356203B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Google Shape;8080;p74">
              <a:extLst>
                <a:ext uri="{FF2B5EF4-FFF2-40B4-BE49-F238E27FC236}">
                  <a16:creationId xmlns:a16="http://schemas.microsoft.com/office/drawing/2014/main" id="{2B3DF40E-B005-CF62-1ADB-61804E54C2B5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" name="Google Shape;8081;p74">
              <a:extLst>
                <a:ext uri="{FF2B5EF4-FFF2-40B4-BE49-F238E27FC236}">
                  <a16:creationId xmlns:a16="http://schemas.microsoft.com/office/drawing/2014/main" id="{90D39F45-9FBA-A70C-2384-DE3136CCB4EF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3" name="Google Shape;8082;p74">
              <a:extLst>
                <a:ext uri="{FF2B5EF4-FFF2-40B4-BE49-F238E27FC236}">
                  <a16:creationId xmlns:a16="http://schemas.microsoft.com/office/drawing/2014/main" id="{6AC16E78-5EE1-2A42-6064-DFC5D5B59175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4" name="Google Shape;8083;p74">
            <a:extLst>
              <a:ext uri="{FF2B5EF4-FFF2-40B4-BE49-F238E27FC236}">
                <a16:creationId xmlns:a16="http://schemas.microsoft.com/office/drawing/2014/main" id="{724F66B2-1636-0CC5-F5DC-2FF4E380DFA2}"/>
              </a:ext>
            </a:extLst>
          </p:cNvPr>
          <p:cNvGrpSpPr/>
          <p:nvPr/>
        </p:nvGrpSpPr>
        <p:grpSpPr>
          <a:xfrm>
            <a:off x="11302000" y="4440064"/>
            <a:ext cx="1441996" cy="1442366"/>
            <a:chOff x="5797446" y="2063053"/>
            <a:chExt cx="698100" cy="698280"/>
          </a:xfrm>
        </p:grpSpPr>
        <p:sp>
          <p:nvSpPr>
            <p:cNvPr id="55" name="Google Shape;8084;p74">
              <a:extLst>
                <a:ext uri="{FF2B5EF4-FFF2-40B4-BE49-F238E27FC236}">
                  <a16:creationId xmlns:a16="http://schemas.microsoft.com/office/drawing/2014/main" id="{FAC1F7A0-6D2F-DC9A-E7A9-1A700A6CC32B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6" name="Google Shape;8085;p74">
              <a:extLst>
                <a:ext uri="{FF2B5EF4-FFF2-40B4-BE49-F238E27FC236}">
                  <a16:creationId xmlns:a16="http://schemas.microsoft.com/office/drawing/2014/main" id="{CBC1815E-0E20-3749-BEDD-895870EE5DAE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7" name="Google Shape;8086;p74">
              <a:extLst>
                <a:ext uri="{FF2B5EF4-FFF2-40B4-BE49-F238E27FC236}">
                  <a16:creationId xmlns:a16="http://schemas.microsoft.com/office/drawing/2014/main" id="{28512D47-DBB2-918F-5414-A8AAD9625A8A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8" name="Google Shape;8087;p74">
              <a:extLst>
                <a:ext uri="{FF2B5EF4-FFF2-40B4-BE49-F238E27FC236}">
                  <a16:creationId xmlns:a16="http://schemas.microsoft.com/office/drawing/2014/main" id="{4C50E38B-485C-4C81-CCC1-595FCC52B49E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9" name="Google Shape;8088;p74">
            <a:extLst>
              <a:ext uri="{FF2B5EF4-FFF2-40B4-BE49-F238E27FC236}">
                <a16:creationId xmlns:a16="http://schemas.microsoft.com/office/drawing/2014/main" id="{95091AC3-9D39-CDD2-0FA0-75E0A462CC41}"/>
              </a:ext>
            </a:extLst>
          </p:cNvPr>
          <p:cNvGrpSpPr/>
          <p:nvPr/>
        </p:nvGrpSpPr>
        <p:grpSpPr>
          <a:xfrm>
            <a:off x="16192295" y="7731273"/>
            <a:ext cx="561170" cy="1346328"/>
            <a:chOff x="8075075" y="3754290"/>
            <a:chExt cx="255612" cy="613194"/>
          </a:xfrm>
        </p:grpSpPr>
        <p:grpSp>
          <p:nvGrpSpPr>
            <p:cNvPr id="60" name="Google Shape;8089;p74">
              <a:extLst>
                <a:ext uri="{FF2B5EF4-FFF2-40B4-BE49-F238E27FC236}">
                  <a16:creationId xmlns:a16="http://schemas.microsoft.com/office/drawing/2014/main" id="{03A45702-9CF4-6920-ED6C-3F17E02A5947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62" name="Google Shape;8090;p74">
                <a:extLst>
                  <a:ext uri="{FF2B5EF4-FFF2-40B4-BE49-F238E27FC236}">
                    <a16:creationId xmlns:a16="http://schemas.microsoft.com/office/drawing/2014/main" id="{C6D8A3C4-0D5E-9A0D-23F4-F34E7E388752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8091;p74">
                <a:extLst>
                  <a:ext uri="{FF2B5EF4-FFF2-40B4-BE49-F238E27FC236}">
                    <a16:creationId xmlns:a16="http://schemas.microsoft.com/office/drawing/2014/main" id="{5C4AAB22-27EE-3EFA-D1F0-AD106D296819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1" name="Google Shape;8092;p74">
              <a:extLst>
                <a:ext uri="{FF2B5EF4-FFF2-40B4-BE49-F238E27FC236}">
                  <a16:creationId xmlns:a16="http://schemas.microsoft.com/office/drawing/2014/main" id="{E5005630-2B82-F5A1-91E8-88F0B1D94A0A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4" name="Google Shape;8093;p74">
            <a:extLst>
              <a:ext uri="{FF2B5EF4-FFF2-40B4-BE49-F238E27FC236}">
                <a16:creationId xmlns:a16="http://schemas.microsoft.com/office/drawing/2014/main" id="{59EF93F5-3C94-9F2E-194B-1E95D9DDCDAF}"/>
              </a:ext>
            </a:extLst>
          </p:cNvPr>
          <p:cNvGrpSpPr/>
          <p:nvPr/>
        </p:nvGrpSpPr>
        <p:grpSpPr>
          <a:xfrm>
            <a:off x="10426410" y="7708868"/>
            <a:ext cx="940704" cy="1367490"/>
            <a:chOff x="1697726" y="3244179"/>
            <a:chExt cx="788124" cy="1146069"/>
          </a:xfrm>
        </p:grpSpPr>
        <p:sp>
          <p:nvSpPr>
            <p:cNvPr id="65" name="Google Shape;8094;p74">
              <a:extLst>
                <a:ext uri="{FF2B5EF4-FFF2-40B4-BE49-F238E27FC236}">
                  <a16:creationId xmlns:a16="http://schemas.microsoft.com/office/drawing/2014/main" id="{FDC4C2B6-934F-7C36-E753-58F0E7DB0F44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6" name="Google Shape;8095;p74">
              <a:extLst>
                <a:ext uri="{FF2B5EF4-FFF2-40B4-BE49-F238E27FC236}">
                  <a16:creationId xmlns:a16="http://schemas.microsoft.com/office/drawing/2014/main" id="{803CC6DD-CAE5-E674-FA68-B3EF58FDB200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7" name="Google Shape;8096;p74">
            <a:extLst>
              <a:ext uri="{FF2B5EF4-FFF2-40B4-BE49-F238E27FC236}">
                <a16:creationId xmlns:a16="http://schemas.microsoft.com/office/drawing/2014/main" id="{AC1AC926-4BCB-6706-19A6-C836A4BA7FC9}"/>
              </a:ext>
            </a:extLst>
          </p:cNvPr>
          <p:cNvSpPr/>
          <p:nvPr/>
        </p:nvSpPr>
        <p:spPr>
          <a:xfrm>
            <a:off x="16141340" y="7536871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68" name="Google Shape;8097;p74">
            <a:extLst>
              <a:ext uri="{FF2B5EF4-FFF2-40B4-BE49-F238E27FC236}">
                <a16:creationId xmlns:a16="http://schemas.microsoft.com/office/drawing/2014/main" id="{73C28393-2FE4-612B-F372-1AEC9CF5B6F8}"/>
              </a:ext>
            </a:extLst>
          </p:cNvPr>
          <p:cNvGrpSpPr/>
          <p:nvPr/>
        </p:nvGrpSpPr>
        <p:grpSpPr>
          <a:xfrm>
            <a:off x="11668713" y="7731272"/>
            <a:ext cx="587782" cy="587690"/>
            <a:chOff x="6134814" y="3754290"/>
            <a:chExt cx="293891" cy="293845"/>
          </a:xfrm>
        </p:grpSpPr>
        <p:sp>
          <p:nvSpPr>
            <p:cNvPr id="69" name="Google Shape;8098;p74">
              <a:extLst>
                <a:ext uri="{FF2B5EF4-FFF2-40B4-BE49-F238E27FC236}">
                  <a16:creationId xmlns:a16="http://schemas.microsoft.com/office/drawing/2014/main" id="{5BF1CE5C-CCE4-1FC4-85FE-A789FD056E8E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0" name="Google Shape;8099;p74">
              <a:extLst>
                <a:ext uri="{FF2B5EF4-FFF2-40B4-BE49-F238E27FC236}">
                  <a16:creationId xmlns:a16="http://schemas.microsoft.com/office/drawing/2014/main" id="{5D8448FF-C668-BD17-A6D9-65EA678237C4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1" name="Google Shape;8100;p74">
            <a:extLst>
              <a:ext uri="{FF2B5EF4-FFF2-40B4-BE49-F238E27FC236}">
                <a16:creationId xmlns:a16="http://schemas.microsoft.com/office/drawing/2014/main" id="{57A8305D-C61F-F34F-7F3A-817C4D1F0300}"/>
              </a:ext>
            </a:extLst>
          </p:cNvPr>
          <p:cNvGrpSpPr/>
          <p:nvPr/>
        </p:nvGrpSpPr>
        <p:grpSpPr>
          <a:xfrm>
            <a:off x="11668713" y="8488614"/>
            <a:ext cx="587782" cy="587782"/>
            <a:chOff x="6134814" y="4086186"/>
            <a:chExt cx="293891" cy="293891"/>
          </a:xfrm>
        </p:grpSpPr>
        <p:sp>
          <p:nvSpPr>
            <p:cNvPr id="72" name="Google Shape;8101;p74">
              <a:extLst>
                <a:ext uri="{FF2B5EF4-FFF2-40B4-BE49-F238E27FC236}">
                  <a16:creationId xmlns:a16="http://schemas.microsoft.com/office/drawing/2014/main" id="{98B15476-F68E-AF08-0C77-9969892B9ABB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3" name="Google Shape;8102;p74">
              <a:extLst>
                <a:ext uri="{FF2B5EF4-FFF2-40B4-BE49-F238E27FC236}">
                  <a16:creationId xmlns:a16="http://schemas.microsoft.com/office/drawing/2014/main" id="{0ED57BB0-8426-FE34-61D6-4D3C3107BFF8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4" name="Google Shape;8103;p74">
            <a:extLst>
              <a:ext uri="{FF2B5EF4-FFF2-40B4-BE49-F238E27FC236}">
                <a16:creationId xmlns:a16="http://schemas.microsoft.com/office/drawing/2014/main" id="{5F55EA5B-EC42-9BFB-0EA4-D8A0303215ED}"/>
              </a:ext>
            </a:extLst>
          </p:cNvPr>
          <p:cNvSpPr/>
          <p:nvPr/>
        </p:nvSpPr>
        <p:spPr>
          <a:xfrm>
            <a:off x="13745567" y="7729665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75" name="Google Shape;8104;p74">
            <a:extLst>
              <a:ext uri="{FF2B5EF4-FFF2-40B4-BE49-F238E27FC236}">
                <a16:creationId xmlns:a16="http://schemas.microsoft.com/office/drawing/2014/main" id="{217F7B08-7E1F-60AE-F093-80DE444B4E50}"/>
              </a:ext>
            </a:extLst>
          </p:cNvPr>
          <p:cNvSpPr/>
          <p:nvPr/>
        </p:nvSpPr>
        <p:spPr>
          <a:xfrm rot="10800000">
            <a:off x="12558091" y="7725141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76" name="Google Shape;8105;p74">
            <a:extLst>
              <a:ext uri="{FF2B5EF4-FFF2-40B4-BE49-F238E27FC236}">
                <a16:creationId xmlns:a16="http://schemas.microsoft.com/office/drawing/2014/main" id="{B33F1006-0FA5-F834-EDAD-ABFBFAD98F53}"/>
              </a:ext>
            </a:extLst>
          </p:cNvPr>
          <p:cNvGrpSpPr/>
          <p:nvPr/>
        </p:nvGrpSpPr>
        <p:grpSpPr>
          <a:xfrm>
            <a:off x="15518663" y="6145999"/>
            <a:ext cx="1245766" cy="1243888"/>
            <a:chOff x="1187048" y="238125"/>
            <a:chExt cx="5256397" cy="5248476"/>
          </a:xfrm>
        </p:grpSpPr>
        <p:sp>
          <p:nvSpPr>
            <p:cNvPr id="77" name="Google Shape;8106;p74">
              <a:extLst>
                <a:ext uri="{FF2B5EF4-FFF2-40B4-BE49-F238E27FC236}">
                  <a16:creationId xmlns:a16="http://schemas.microsoft.com/office/drawing/2014/main" id="{1C4AA05E-3CFA-8FA8-7276-54EC24E5D8D6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8" name="Google Shape;8107;p74">
              <a:extLst>
                <a:ext uri="{FF2B5EF4-FFF2-40B4-BE49-F238E27FC236}">
                  <a16:creationId xmlns:a16="http://schemas.microsoft.com/office/drawing/2014/main" id="{7895D196-CDDB-5946-E5D2-5563EE766E7F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9" name="Google Shape;8108;p74">
              <a:extLst>
                <a:ext uri="{FF2B5EF4-FFF2-40B4-BE49-F238E27FC236}">
                  <a16:creationId xmlns:a16="http://schemas.microsoft.com/office/drawing/2014/main" id="{64721C3F-6629-E15B-ACC5-592F4C2645A1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" name="Google Shape;8109;p74">
              <a:extLst>
                <a:ext uri="{FF2B5EF4-FFF2-40B4-BE49-F238E27FC236}">
                  <a16:creationId xmlns:a16="http://schemas.microsoft.com/office/drawing/2014/main" id="{711F7C15-DCDE-0634-4B7D-C650CB2DF72A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1" name="Google Shape;8110;p74">
            <a:extLst>
              <a:ext uri="{FF2B5EF4-FFF2-40B4-BE49-F238E27FC236}">
                <a16:creationId xmlns:a16="http://schemas.microsoft.com/office/drawing/2014/main" id="{28EE48FB-6CB1-F84F-24D9-0C1BDBFACA8D}"/>
              </a:ext>
            </a:extLst>
          </p:cNvPr>
          <p:cNvGrpSpPr/>
          <p:nvPr/>
        </p:nvGrpSpPr>
        <p:grpSpPr>
          <a:xfrm>
            <a:off x="4432873" y="6165216"/>
            <a:ext cx="2621974" cy="1224814"/>
            <a:chOff x="238125" y="1188750"/>
            <a:chExt cx="7140450" cy="3335550"/>
          </a:xfrm>
        </p:grpSpPr>
        <p:sp>
          <p:nvSpPr>
            <p:cNvPr id="82" name="Google Shape;8111;p74">
              <a:extLst>
                <a:ext uri="{FF2B5EF4-FFF2-40B4-BE49-F238E27FC236}">
                  <a16:creationId xmlns:a16="http://schemas.microsoft.com/office/drawing/2014/main" id="{10F80DFD-3E5B-F2FE-2E33-932082DA64C6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3" name="Google Shape;8112;p74">
              <a:extLst>
                <a:ext uri="{FF2B5EF4-FFF2-40B4-BE49-F238E27FC236}">
                  <a16:creationId xmlns:a16="http://schemas.microsoft.com/office/drawing/2014/main" id="{5DE024E8-DF16-E572-AD88-40D4EDA6AE21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4" name="Google Shape;8113;p74">
              <a:extLst>
                <a:ext uri="{FF2B5EF4-FFF2-40B4-BE49-F238E27FC236}">
                  <a16:creationId xmlns:a16="http://schemas.microsoft.com/office/drawing/2014/main" id="{019E34F3-F7DA-7D20-7BED-7A9333F3BA7B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5" name="Google Shape;8114;p74">
              <a:extLst>
                <a:ext uri="{FF2B5EF4-FFF2-40B4-BE49-F238E27FC236}">
                  <a16:creationId xmlns:a16="http://schemas.microsoft.com/office/drawing/2014/main" id="{DDB44FB0-314F-B8FF-5F1D-1B1DC1741D3E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6" name="Google Shape;8115;p74">
              <a:extLst>
                <a:ext uri="{FF2B5EF4-FFF2-40B4-BE49-F238E27FC236}">
                  <a16:creationId xmlns:a16="http://schemas.microsoft.com/office/drawing/2014/main" id="{3B601BA9-7A16-9B62-E67C-24117D74553D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7" name="Google Shape;8116;p74">
            <a:extLst>
              <a:ext uri="{FF2B5EF4-FFF2-40B4-BE49-F238E27FC236}">
                <a16:creationId xmlns:a16="http://schemas.microsoft.com/office/drawing/2014/main" id="{61A4AD30-BC90-4C47-4EBE-5D7BFF372E46}"/>
              </a:ext>
            </a:extLst>
          </p:cNvPr>
          <p:cNvGrpSpPr/>
          <p:nvPr/>
        </p:nvGrpSpPr>
        <p:grpSpPr>
          <a:xfrm>
            <a:off x="13084617" y="6146325"/>
            <a:ext cx="2220598" cy="1243404"/>
            <a:chOff x="238125" y="1335475"/>
            <a:chExt cx="5418735" cy="3034175"/>
          </a:xfrm>
        </p:grpSpPr>
        <p:sp>
          <p:nvSpPr>
            <p:cNvPr id="88" name="Google Shape;8117;p74">
              <a:extLst>
                <a:ext uri="{FF2B5EF4-FFF2-40B4-BE49-F238E27FC236}">
                  <a16:creationId xmlns:a16="http://schemas.microsoft.com/office/drawing/2014/main" id="{DF165CF3-2372-3F48-ECDD-A622DD1B5AED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9" name="Google Shape;8118;p74">
              <a:extLst>
                <a:ext uri="{FF2B5EF4-FFF2-40B4-BE49-F238E27FC236}">
                  <a16:creationId xmlns:a16="http://schemas.microsoft.com/office/drawing/2014/main" id="{57D6DAAB-4C9E-AF2F-6BA1-91C494293122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0" name="Google Shape;8119;p74">
              <a:extLst>
                <a:ext uri="{FF2B5EF4-FFF2-40B4-BE49-F238E27FC236}">
                  <a16:creationId xmlns:a16="http://schemas.microsoft.com/office/drawing/2014/main" id="{DE923B13-CFEB-4A68-77CD-753A0BC68D44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1" name="Google Shape;8120;p74">
            <a:extLst>
              <a:ext uri="{FF2B5EF4-FFF2-40B4-BE49-F238E27FC236}">
                <a16:creationId xmlns:a16="http://schemas.microsoft.com/office/drawing/2014/main" id="{244C908D-314F-9538-5619-E992FCE781E4}"/>
              </a:ext>
            </a:extLst>
          </p:cNvPr>
          <p:cNvGrpSpPr/>
          <p:nvPr/>
        </p:nvGrpSpPr>
        <p:grpSpPr>
          <a:xfrm>
            <a:off x="10719937" y="6140120"/>
            <a:ext cx="2148902" cy="1254362"/>
            <a:chOff x="5359127" y="2910889"/>
            <a:chExt cx="1097723" cy="640831"/>
          </a:xfrm>
        </p:grpSpPr>
        <p:grpSp>
          <p:nvGrpSpPr>
            <p:cNvPr id="92" name="Google Shape;8121;p74">
              <a:extLst>
                <a:ext uri="{FF2B5EF4-FFF2-40B4-BE49-F238E27FC236}">
                  <a16:creationId xmlns:a16="http://schemas.microsoft.com/office/drawing/2014/main" id="{9E0FA11C-D3CE-8285-467E-5F72722FE7DA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102" name="Google Shape;8122;p74">
                <a:extLst>
                  <a:ext uri="{FF2B5EF4-FFF2-40B4-BE49-F238E27FC236}">
                    <a16:creationId xmlns:a16="http://schemas.microsoft.com/office/drawing/2014/main" id="{B51C2216-BAA6-76AC-8FC3-DCAC9FAE625F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8123;p74">
                <a:extLst>
                  <a:ext uri="{FF2B5EF4-FFF2-40B4-BE49-F238E27FC236}">
                    <a16:creationId xmlns:a16="http://schemas.microsoft.com/office/drawing/2014/main" id="{D767A496-241D-6130-6F6A-206CF4014D4A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3" name="Google Shape;8124;p74">
              <a:extLst>
                <a:ext uri="{FF2B5EF4-FFF2-40B4-BE49-F238E27FC236}">
                  <a16:creationId xmlns:a16="http://schemas.microsoft.com/office/drawing/2014/main" id="{5C5624A4-CFAA-88EE-46E8-698D00ADF46F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100" name="Google Shape;8125;p74">
                <a:extLst>
                  <a:ext uri="{FF2B5EF4-FFF2-40B4-BE49-F238E27FC236}">
                    <a16:creationId xmlns:a16="http://schemas.microsoft.com/office/drawing/2014/main" id="{8BAA0AD4-A68D-72E7-FAC4-8FA73B973D1C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1" name="Google Shape;8126;p74">
                <a:extLst>
                  <a:ext uri="{FF2B5EF4-FFF2-40B4-BE49-F238E27FC236}">
                    <a16:creationId xmlns:a16="http://schemas.microsoft.com/office/drawing/2014/main" id="{B031FDF1-7668-A713-0601-21AC1B9F9DAE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4" name="Google Shape;8127;p74">
              <a:extLst>
                <a:ext uri="{FF2B5EF4-FFF2-40B4-BE49-F238E27FC236}">
                  <a16:creationId xmlns:a16="http://schemas.microsoft.com/office/drawing/2014/main" id="{3E955669-B2EA-C688-D66E-874708B625B7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8" name="Google Shape;8128;p74">
                <a:extLst>
                  <a:ext uri="{FF2B5EF4-FFF2-40B4-BE49-F238E27FC236}">
                    <a16:creationId xmlns:a16="http://schemas.microsoft.com/office/drawing/2014/main" id="{F5495D5F-79FB-2886-34F3-D27F7A0EB389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Google Shape;8129;p74">
                <a:extLst>
                  <a:ext uri="{FF2B5EF4-FFF2-40B4-BE49-F238E27FC236}">
                    <a16:creationId xmlns:a16="http://schemas.microsoft.com/office/drawing/2014/main" id="{43DC1091-9139-2DF0-6468-CE2A635B5F77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5" name="Google Shape;8130;p74">
              <a:extLst>
                <a:ext uri="{FF2B5EF4-FFF2-40B4-BE49-F238E27FC236}">
                  <a16:creationId xmlns:a16="http://schemas.microsoft.com/office/drawing/2014/main" id="{C29CC67E-4F0A-B1D3-D708-49E64E6D5125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96" name="Google Shape;8131;p74">
                <a:extLst>
                  <a:ext uri="{FF2B5EF4-FFF2-40B4-BE49-F238E27FC236}">
                    <a16:creationId xmlns:a16="http://schemas.microsoft.com/office/drawing/2014/main" id="{59070B4A-7AEA-838F-A3D1-7855DDD64C9C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Google Shape;8132;p74">
                <a:extLst>
                  <a:ext uri="{FF2B5EF4-FFF2-40B4-BE49-F238E27FC236}">
                    <a16:creationId xmlns:a16="http://schemas.microsoft.com/office/drawing/2014/main" id="{49B38728-6E31-1A8D-ED74-DE661FE971D4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04" name="Google Shape;8133;p74">
            <a:extLst>
              <a:ext uri="{FF2B5EF4-FFF2-40B4-BE49-F238E27FC236}">
                <a16:creationId xmlns:a16="http://schemas.microsoft.com/office/drawing/2014/main" id="{B71B487A-D489-9A37-9F22-1DDCB842F856}"/>
              </a:ext>
            </a:extLst>
          </p:cNvPr>
          <p:cNvGrpSpPr/>
          <p:nvPr/>
        </p:nvGrpSpPr>
        <p:grpSpPr>
          <a:xfrm>
            <a:off x="15022362" y="4441543"/>
            <a:ext cx="1749952" cy="1439200"/>
            <a:chOff x="7608988" y="2093194"/>
            <a:chExt cx="817276" cy="672147"/>
          </a:xfrm>
        </p:grpSpPr>
        <p:cxnSp>
          <p:nvCxnSpPr>
            <p:cNvPr id="105" name="Google Shape;8134;p74">
              <a:extLst>
                <a:ext uri="{FF2B5EF4-FFF2-40B4-BE49-F238E27FC236}">
                  <a16:creationId xmlns:a16="http://schemas.microsoft.com/office/drawing/2014/main" id="{6680B508-74B8-5981-0F86-0551CB14D3AE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Google Shape;8135;p74">
              <a:extLst>
                <a:ext uri="{FF2B5EF4-FFF2-40B4-BE49-F238E27FC236}">
                  <a16:creationId xmlns:a16="http://schemas.microsoft.com/office/drawing/2014/main" id="{D0763ADD-EE05-E6A0-FDD8-F3BC65522C55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" name="Google Shape;8136;p74">
              <a:extLst>
                <a:ext uri="{FF2B5EF4-FFF2-40B4-BE49-F238E27FC236}">
                  <a16:creationId xmlns:a16="http://schemas.microsoft.com/office/drawing/2014/main" id="{959E4DB5-8CC8-C6C1-4F22-988319A210A3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" name="Google Shape;8137;p74">
              <a:extLst>
                <a:ext uri="{FF2B5EF4-FFF2-40B4-BE49-F238E27FC236}">
                  <a16:creationId xmlns:a16="http://schemas.microsoft.com/office/drawing/2014/main" id="{037FFF90-CC6F-CCE8-2769-EC1238C52C93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" name="Google Shape;8138;p74">
              <a:extLst>
                <a:ext uri="{FF2B5EF4-FFF2-40B4-BE49-F238E27FC236}">
                  <a16:creationId xmlns:a16="http://schemas.microsoft.com/office/drawing/2014/main" id="{C3DBC030-A291-A000-AD5B-F57321F6669D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0" name="Google Shape;8139;p74">
              <a:extLst>
                <a:ext uri="{FF2B5EF4-FFF2-40B4-BE49-F238E27FC236}">
                  <a16:creationId xmlns:a16="http://schemas.microsoft.com/office/drawing/2014/main" id="{1C927501-EE80-21BD-4C4C-6D462916A733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11" name="Google Shape;8140;p74">
              <a:extLst>
                <a:ext uri="{FF2B5EF4-FFF2-40B4-BE49-F238E27FC236}">
                  <a16:creationId xmlns:a16="http://schemas.microsoft.com/office/drawing/2014/main" id="{DB7725E1-0F2E-C11F-ED17-4E15068C5B9A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12" name="Google Shape;8141;p74">
                <a:extLst>
                  <a:ext uri="{FF2B5EF4-FFF2-40B4-BE49-F238E27FC236}">
                    <a16:creationId xmlns:a16="http://schemas.microsoft.com/office/drawing/2014/main" id="{0433488B-50CF-C739-542B-24016007344D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21" name="Google Shape;8142;p74">
                  <a:extLst>
                    <a:ext uri="{FF2B5EF4-FFF2-40B4-BE49-F238E27FC236}">
                      <a16:creationId xmlns:a16="http://schemas.microsoft.com/office/drawing/2014/main" id="{AF57B4A5-61ED-E291-F629-A889688749AA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2" name="Google Shape;8143;p74">
                  <a:extLst>
                    <a:ext uri="{FF2B5EF4-FFF2-40B4-BE49-F238E27FC236}">
                      <a16:creationId xmlns:a16="http://schemas.microsoft.com/office/drawing/2014/main" id="{4CF52F33-56EF-C357-5E5E-6C86DFEA0CED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3" name="Google Shape;8144;p74">
                  <a:extLst>
                    <a:ext uri="{FF2B5EF4-FFF2-40B4-BE49-F238E27FC236}">
                      <a16:creationId xmlns:a16="http://schemas.microsoft.com/office/drawing/2014/main" id="{17B7922B-0768-612A-C81B-8A6F929179BA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4" name="Google Shape;8145;p74">
                  <a:extLst>
                    <a:ext uri="{FF2B5EF4-FFF2-40B4-BE49-F238E27FC236}">
                      <a16:creationId xmlns:a16="http://schemas.microsoft.com/office/drawing/2014/main" id="{4FA80BF7-EAA5-A704-2773-93AFA96858BD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5" name="Google Shape;8146;p74">
                  <a:extLst>
                    <a:ext uri="{FF2B5EF4-FFF2-40B4-BE49-F238E27FC236}">
                      <a16:creationId xmlns:a16="http://schemas.microsoft.com/office/drawing/2014/main" id="{30EF111C-6635-A225-A6CA-FE5D844ADEFB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6" name="Google Shape;8147;p74">
                  <a:extLst>
                    <a:ext uri="{FF2B5EF4-FFF2-40B4-BE49-F238E27FC236}">
                      <a16:creationId xmlns:a16="http://schemas.microsoft.com/office/drawing/2014/main" id="{4A7C3F3F-CFB0-70BF-4959-4C2B28752621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" name="Google Shape;8148;p74">
                  <a:extLst>
                    <a:ext uri="{FF2B5EF4-FFF2-40B4-BE49-F238E27FC236}">
                      <a16:creationId xmlns:a16="http://schemas.microsoft.com/office/drawing/2014/main" id="{B6EFA4AE-1776-F8A1-77E0-FC3E405CD5BC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3" name="Google Shape;8149;p74">
                <a:extLst>
                  <a:ext uri="{FF2B5EF4-FFF2-40B4-BE49-F238E27FC236}">
                    <a16:creationId xmlns:a16="http://schemas.microsoft.com/office/drawing/2014/main" id="{B11BD455-53DC-A642-1C4B-15D9A8AE3291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4" name="Google Shape;8150;p74">
                  <a:extLst>
                    <a:ext uri="{FF2B5EF4-FFF2-40B4-BE49-F238E27FC236}">
                      <a16:creationId xmlns:a16="http://schemas.microsoft.com/office/drawing/2014/main" id="{D5964837-9DCB-6B5D-747F-1D583A608A48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5" name="Google Shape;8151;p74">
                  <a:extLst>
                    <a:ext uri="{FF2B5EF4-FFF2-40B4-BE49-F238E27FC236}">
                      <a16:creationId xmlns:a16="http://schemas.microsoft.com/office/drawing/2014/main" id="{58D382B5-8251-D21B-D5B7-C09656F552A5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6" name="Google Shape;8152;p74">
                  <a:extLst>
                    <a:ext uri="{FF2B5EF4-FFF2-40B4-BE49-F238E27FC236}">
                      <a16:creationId xmlns:a16="http://schemas.microsoft.com/office/drawing/2014/main" id="{7622E190-5064-3E90-A964-9E82AD1EBB9F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7" name="Google Shape;8153;p74">
                  <a:extLst>
                    <a:ext uri="{FF2B5EF4-FFF2-40B4-BE49-F238E27FC236}">
                      <a16:creationId xmlns:a16="http://schemas.microsoft.com/office/drawing/2014/main" id="{34571D98-1E0D-D27C-9945-63FF4A2602A4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8" name="Google Shape;8154;p74">
                  <a:extLst>
                    <a:ext uri="{FF2B5EF4-FFF2-40B4-BE49-F238E27FC236}">
                      <a16:creationId xmlns:a16="http://schemas.microsoft.com/office/drawing/2014/main" id="{A750C242-9551-9319-85B1-18E99247D5DF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9" name="Google Shape;8155;p74">
                  <a:extLst>
                    <a:ext uri="{FF2B5EF4-FFF2-40B4-BE49-F238E27FC236}">
                      <a16:creationId xmlns:a16="http://schemas.microsoft.com/office/drawing/2014/main" id="{283F5811-196F-69DC-ADD9-195184738F78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0" name="Google Shape;8156;p74">
                  <a:extLst>
                    <a:ext uri="{FF2B5EF4-FFF2-40B4-BE49-F238E27FC236}">
                      <a16:creationId xmlns:a16="http://schemas.microsoft.com/office/drawing/2014/main" id="{5A444414-E600-223D-21F1-88DCC01E7F2E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128" name="Google Shape;8157;p74">
            <a:extLst>
              <a:ext uri="{FF2B5EF4-FFF2-40B4-BE49-F238E27FC236}">
                <a16:creationId xmlns:a16="http://schemas.microsoft.com/office/drawing/2014/main" id="{382071B0-66E7-F4E4-4076-5C50748223B7}"/>
              </a:ext>
            </a:extLst>
          </p:cNvPr>
          <p:cNvGrpSpPr/>
          <p:nvPr/>
        </p:nvGrpSpPr>
        <p:grpSpPr>
          <a:xfrm>
            <a:off x="7911235" y="2674348"/>
            <a:ext cx="1425114" cy="1571802"/>
            <a:chOff x="4206459" y="1191441"/>
            <a:chExt cx="712557" cy="785901"/>
          </a:xfrm>
        </p:grpSpPr>
        <p:sp>
          <p:nvSpPr>
            <p:cNvPr id="129" name="Google Shape;8158;p74">
              <a:extLst>
                <a:ext uri="{FF2B5EF4-FFF2-40B4-BE49-F238E27FC236}">
                  <a16:creationId xmlns:a16="http://schemas.microsoft.com/office/drawing/2014/main" id="{159B0C11-53C6-9A2A-5C5B-E5FFB0510BD0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Google Shape;8159;p74">
              <a:extLst>
                <a:ext uri="{FF2B5EF4-FFF2-40B4-BE49-F238E27FC236}">
                  <a16:creationId xmlns:a16="http://schemas.microsoft.com/office/drawing/2014/main" id="{B36FE3A7-C891-9520-BA34-27993F9260D7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" name="Google Shape;8160;p74">
              <a:extLst>
                <a:ext uri="{FF2B5EF4-FFF2-40B4-BE49-F238E27FC236}">
                  <a16:creationId xmlns:a16="http://schemas.microsoft.com/office/drawing/2014/main" id="{34D3A2B2-4FB0-5393-5A6C-DBD959DBC624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2" name="Google Shape;8161;p74">
              <a:extLst>
                <a:ext uri="{FF2B5EF4-FFF2-40B4-BE49-F238E27FC236}">
                  <a16:creationId xmlns:a16="http://schemas.microsoft.com/office/drawing/2014/main" id="{B8D72DD4-40C3-BB75-D3FE-E9415ACD7AAC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33" name="Google Shape;8162;p74">
              <a:extLst>
                <a:ext uri="{FF2B5EF4-FFF2-40B4-BE49-F238E27FC236}">
                  <a16:creationId xmlns:a16="http://schemas.microsoft.com/office/drawing/2014/main" id="{0A5904F3-330D-4386-78A0-B50ED1FBCC3F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63" name="Google Shape;8163;p74">
                <a:extLst>
                  <a:ext uri="{FF2B5EF4-FFF2-40B4-BE49-F238E27FC236}">
                    <a16:creationId xmlns:a16="http://schemas.microsoft.com/office/drawing/2014/main" id="{596F2C0D-35DC-C05D-76FD-96B736794A65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4" name="Google Shape;8164;p74">
                <a:extLst>
                  <a:ext uri="{FF2B5EF4-FFF2-40B4-BE49-F238E27FC236}">
                    <a16:creationId xmlns:a16="http://schemas.microsoft.com/office/drawing/2014/main" id="{0F73E094-4B4B-C162-8DC4-1F068CADAE12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5" name="Google Shape;8165;p74">
                <a:extLst>
                  <a:ext uri="{FF2B5EF4-FFF2-40B4-BE49-F238E27FC236}">
                    <a16:creationId xmlns:a16="http://schemas.microsoft.com/office/drawing/2014/main" id="{0BC9130A-9F76-3B2A-5C74-476DE5AB723D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6" name="Google Shape;8166;p74">
                <a:extLst>
                  <a:ext uri="{FF2B5EF4-FFF2-40B4-BE49-F238E27FC236}">
                    <a16:creationId xmlns:a16="http://schemas.microsoft.com/office/drawing/2014/main" id="{BF9C1C2C-8F6C-85AC-7B63-2041788841D3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4" name="Google Shape;8167;p74">
              <a:extLst>
                <a:ext uri="{FF2B5EF4-FFF2-40B4-BE49-F238E27FC236}">
                  <a16:creationId xmlns:a16="http://schemas.microsoft.com/office/drawing/2014/main" id="{56F963FE-B719-CAD4-D22A-6E0391765610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59" name="Google Shape;8168;p74">
                <a:extLst>
                  <a:ext uri="{FF2B5EF4-FFF2-40B4-BE49-F238E27FC236}">
                    <a16:creationId xmlns:a16="http://schemas.microsoft.com/office/drawing/2014/main" id="{B974769C-D556-9B4F-A88D-0FD05CA4D622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0" name="Google Shape;8169;p74">
                <a:extLst>
                  <a:ext uri="{FF2B5EF4-FFF2-40B4-BE49-F238E27FC236}">
                    <a16:creationId xmlns:a16="http://schemas.microsoft.com/office/drawing/2014/main" id="{A9F123E6-1ED4-A1C0-065A-AC1D06F00A9C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Google Shape;8170;p74">
                <a:extLst>
                  <a:ext uri="{FF2B5EF4-FFF2-40B4-BE49-F238E27FC236}">
                    <a16:creationId xmlns:a16="http://schemas.microsoft.com/office/drawing/2014/main" id="{4B7F6922-7648-B9E4-2134-BDF39805948E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2" name="Google Shape;8171;p74">
                <a:extLst>
                  <a:ext uri="{FF2B5EF4-FFF2-40B4-BE49-F238E27FC236}">
                    <a16:creationId xmlns:a16="http://schemas.microsoft.com/office/drawing/2014/main" id="{39871380-FF4E-C40A-0B21-7FEE2A4B2D12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5" name="Google Shape;8172;p74">
              <a:extLst>
                <a:ext uri="{FF2B5EF4-FFF2-40B4-BE49-F238E27FC236}">
                  <a16:creationId xmlns:a16="http://schemas.microsoft.com/office/drawing/2014/main" id="{6C1383F1-2643-7ADB-0C8F-849E918ECDEC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5" name="Google Shape;8173;p74">
                <a:extLst>
                  <a:ext uri="{FF2B5EF4-FFF2-40B4-BE49-F238E27FC236}">
                    <a16:creationId xmlns:a16="http://schemas.microsoft.com/office/drawing/2014/main" id="{A5B3AB57-15EA-D772-DB5E-65200FF407E0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6" name="Google Shape;8174;p74">
                <a:extLst>
                  <a:ext uri="{FF2B5EF4-FFF2-40B4-BE49-F238E27FC236}">
                    <a16:creationId xmlns:a16="http://schemas.microsoft.com/office/drawing/2014/main" id="{0B44DE37-2A27-D91A-B4BE-F08B9F3F8D50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7" name="Google Shape;8175;p74">
                <a:extLst>
                  <a:ext uri="{FF2B5EF4-FFF2-40B4-BE49-F238E27FC236}">
                    <a16:creationId xmlns:a16="http://schemas.microsoft.com/office/drawing/2014/main" id="{35A5ED55-3A92-851D-54D0-3BD2D1B06E30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8" name="Google Shape;8176;p74">
                <a:extLst>
                  <a:ext uri="{FF2B5EF4-FFF2-40B4-BE49-F238E27FC236}">
                    <a16:creationId xmlns:a16="http://schemas.microsoft.com/office/drawing/2014/main" id="{63F498C5-D28A-9E85-0EF2-D0136EB87085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6" name="Google Shape;8177;p74">
              <a:extLst>
                <a:ext uri="{FF2B5EF4-FFF2-40B4-BE49-F238E27FC236}">
                  <a16:creationId xmlns:a16="http://schemas.microsoft.com/office/drawing/2014/main" id="{8BDEF165-5DD6-BF98-5DB8-04D2D7C70771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51" name="Google Shape;8178;p74">
                <a:extLst>
                  <a:ext uri="{FF2B5EF4-FFF2-40B4-BE49-F238E27FC236}">
                    <a16:creationId xmlns:a16="http://schemas.microsoft.com/office/drawing/2014/main" id="{9E3737F5-3C36-5199-44FE-D43911326990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2" name="Google Shape;8179;p74">
                <a:extLst>
                  <a:ext uri="{FF2B5EF4-FFF2-40B4-BE49-F238E27FC236}">
                    <a16:creationId xmlns:a16="http://schemas.microsoft.com/office/drawing/2014/main" id="{38B4ED49-8AA9-2FBF-A385-406E00AC8BBA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3" name="Google Shape;8180;p74">
                <a:extLst>
                  <a:ext uri="{FF2B5EF4-FFF2-40B4-BE49-F238E27FC236}">
                    <a16:creationId xmlns:a16="http://schemas.microsoft.com/office/drawing/2014/main" id="{4969E8E8-BA9F-ABA1-72E4-43102FA371A6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4" name="Google Shape;8181;p74">
                <a:extLst>
                  <a:ext uri="{FF2B5EF4-FFF2-40B4-BE49-F238E27FC236}">
                    <a16:creationId xmlns:a16="http://schemas.microsoft.com/office/drawing/2014/main" id="{F65A9542-934C-C7A8-9156-014169E4B916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37" name="Google Shape;8182;p74">
              <a:extLst>
                <a:ext uri="{FF2B5EF4-FFF2-40B4-BE49-F238E27FC236}">
                  <a16:creationId xmlns:a16="http://schemas.microsoft.com/office/drawing/2014/main" id="{950DBBB1-9A8E-BEE3-EC02-AB19F5857843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8" name="Google Shape;8183;p74">
              <a:extLst>
                <a:ext uri="{FF2B5EF4-FFF2-40B4-BE49-F238E27FC236}">
                  <a16:creationId xmlns:a16="http://schemas.microsoft.com/office/drawing/2014/main" id="{985E12C9-FBA0-1EDB-EF15-B848A0A81233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9" name="Google Shape;8184;p74">
              <a:extLst>
                <a:ext uri="{FF2B5EF4-FFF2-40B4-BE49-F238E27FC236}">
                  <a16:creationId xmlns:a16="http://schemas.microsoft.com/office/drawing/2014/main" id="{1AE87B89-128C-CC1F-CCBC-FAF2B0B8DCCF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0" name="Google Shape;8185;p74">
              <a:extLst>
                <a:ext uri="{FF2B5EF4-FFF2-40B4-BE49-F238E27FC236}">
                  <a16:creationId xmlns:a16="http://schemas.microsoft.com/office/drawing/2014/main" id="{1F186CBB-7DCD-8A71-CFA4-F3EF6764D126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41" name="Google Shape;8186;p74">
              <a:extLst>
                <a:ext uri="{FF2B5EF4-FFF2-40B4-BE49-F238E27FC236}">
                  <a16:creationId xmlns:a16="http://schemas.microsoft.com/office/drawing/2014/main" id="{EB6701CA-D3A3-99B8-00F3-A034FA79CC0D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7" name="Google Shape;8187;p74">
                <a:extLst>
                  <a:ext uri="{FF2B5EF4-FFF2-40B4-BE49-F238E27FC236}">
                    <a16:creationId xmlns:a16="http://schemas.microsoft.com/office/drawing/2014/main" id="{4A79AAC9-CDB5-9E30-E690-53592E28F040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8" name="Google Shape;8188;p74">
                <a:extLst>
                  <a:ext uri="{FF2B5EF4-FFF2-40B4-BE49-F238E27FC236}">
                    <a16:creationId xmlns:a16="http://schemas.microsoft.com/office/drawing/2014/main" id="{BF3E0F72-C39E-A021-0FA3-C7AC40EF0590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9" name="Google Shape;8189;p74">
                <a:extLst>
                  <a:ext uri="{FF2B5EF4-FFF2-40B4-BE49-F238E27FC236}">
                    <a16:creationId xmlns:a16="http://schemas.microsoft.com/office/drawing/2014/main" id="{05528071-5084-EB4E-8533-2187065588FF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0" name="Google Shape;8190;p74">
                <a:extLst>
                  <a:ext uri="{FF2B5EF4-FFF2-40B4-BE49-F238E27FC236}">
                    <a16:creationId xmlns:a16="http://schemas.microsoft.com/office/drawing/2014/main" id="{89273741-94B9-531C-F064-D58DD802D1DC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2" name="Google Shape;8191;p74">
              <a:extLst>
                <a:ext uri="{FF2B5EF4-FFF2-40B4-BE49-F238E27FC236}">
                  <a16:creationId xmlns:a16="http://schemas.microsoft.com/office/drawing/2014/main" id="{A16A2687-726F-3EA8-417A-3D46F7A81748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43" name="Google Shape;8192;p74">
                <a:extLst>
                  <a:ext uri="{FF2B5EF4-FFF2-40B4-BE49-F238E27FC236}">
                    <a16:creationId xmlns:a16="http://schemas.microsoft.com/office/drawing/2014/main" id="{250F5098-98B9-19B5-6567-BAFDAE8AE02A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4" name="Google Shape;8193;p74">
                <a:extLst>
                  <a:ext uri="{FF2B5EF4-FFF2-40B4-BE49-F238E27FC236}">
                    <a16:creationId xmlns:a16="http://schemas.microsoft.com/office/drawing/2014/main" id="{351AE025-4BF0-F5A8-F4C7-8901FD361797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5" name="Google Shape;8194;p74">
                <a:extLst>
                  <a:ext uri="{FF2B5EF4-FFF2-40B4-BE49-F238E27FC236}">
                    <a16:creationId xmlns:a16="http://schemas.microsoft.com/office/drawing/2014/main" id="{617F3E9A-E106-F478-230B-1C7CBD75BC32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6" name="Google Shape;8195;p74">
                <a:extLst>
                  <a:ext uri="{FF2B5EF4-FFF2-40B4-BE49-F238E27FC236}">
                    <a16:creationId xmlns:a16="http://schemas.microsoft.com/office/drawing/2014/main" id="{58383BDE-3A58-00F2-4BDB-F9F2CABF00AF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67" name="Google Shape;8196;p74">
            <a:extLst>
              <a:ext uri="{FF2B5EF4-FFF2-40B4-BE49-F238E27FC236}">
                <a16:creationId xmlns:a16="http://schemas.microsoft.com/office/drawing/2014/main" id="{2376C699-33D2-2A95-65E7-ACCE23F2FC74}"/>
              </a:ext>
            </a:extLst>
          </p:cNvPr>
          <p:cNvGrpSpPr/>
          <p:nvPr/>
        </p:nvGrpSpPr>
        <p:grpSpPr>
          <a:xfrm>
            <a:off x="7902187" y="4440793"/>
            <a:ext cx="1582574" cy="1440700"/>
            <a:chOff x="267375" y="1071875"/>
            <a:chExt cx="470500" cy="428550"/>
          </a:xfrm>
        </p:grpSpPr>
        <p:sp>
          <p:nvSpPr>
            <p:cNvPr id="168" name="Google Shape;8197;p74">
              <a:extLst>
                <a:ext uri="{FF2B5EF4-FFF2-40B4-BE49-F238E27FC236}">
                  <a16:creationId xmlns:a16="http://schemas.microsoft.com/office/drawing/2014/main" id="{4D8FABF4-AD56-2C1D-A6DC-957E53979B11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9" name="Google Shape;8198;p74">
              <a:extLst>
                <a:ext uri="{FF2B5EF4-FFF2-40B4-BE49-F238E27FC236}">
                  <a16:creationId xmlns:a16="http://schemas.microsoft.com/office/drawing/2014/main" id="{0A12B4F0-53CC-06C3-91B9-41F32CF3027F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0" name="Google Shape;8199;p74">
              <a:extLst>
                <a:ext uri="{FF2B5EF4-FFF2-40B4-BE49-F238E27FC236}">
                  <a16:creationId xmlns:a16="http://schemas.microsoft.com/office/drawing/2014/main" id="{B9A76EF6-0FE1-D3CB-EC85-D382843B431C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1" name="Google Shape;8200;p74">
              <a:extLst>
                <a:ext uri="{FF2B5EF4-FFF2-40B4-BE49-F238E27FC236}">
                  <a16:creationId xmlns:a16="http://schemas.microsoft.com/office/drawing/2014/main" id="{2296BA64-FB4B-3C41-0417-7687428244C7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2" name="Google Shape;8201;p74">
              <a:extLst>
                <a:ext uri="{FF2B5EF4-FFF2-40B4-BE49-F238E27FC236}">
                  <a16:creationId xmlns:a16="http://schemas.microsoft.com/office/drawing/2014/main" id="{11972419-F080-CAFB-58F8-A225205BF3DC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3" name="Google Shape;8202;p74">
              <a:extLst>
                <a:ext uri="{FF2B5EF4-FFF2-40B4-BE49-F238E27FC236}">
                  <a16:creationId xmlns:a16="http://schemas.microsoft.com/office/drawing/2014/main" id="{09E37160-F75A-1524-1D4B-778365AA089E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4" name="Google Shape;8203;p74">
              <a:extLst>
                <a:ext uri="{FF2B5EF4-FFF2-40B4-BE49-F238E27FC236}">
                  <a16:creationId xmlns:a16="http://schemas.microsoft.com/office/drawing/2014/main" id="{73A38428-C9A4-293C-BEC4-B6FA078C98E8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5" name="Google Shape;8204;p74">
              <a:extLst>
                <a:ext uri="{FF2B5EF4-FFF2-40B4-BE49-F238E27FC236}">
                  <a16:creationId xmlns:a16="http://schemas.microsoft.com/office/drawing/2014/main" id="{7DC2B598-0B82-1448-AFE7-1563BF76329E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6" name="Google Shape;8205;p74">
            <a:extLst>
              <a:ext uri="{FF2B5EF4-FFF2-40B4-BE49-F238E27FC236}">
                <a16:creationId xmlns:a16="http://schemas.microsoft.com/office/drawing/2014/main" id="{704B7C70-ABEC-B932-1471-956E8B71F17C}"/>
              </a:ext>
            </a:extLst>
          </p:cNvPr>
          <p:cNvGrpSpPr/>
          <p:nvPr/>
        </p:nvGrpSpPr>
        <p:grpSpPr>
          <a:xfrm>
            <a:off x="1303176" y="7730053"/>
            <a:ext cx="2816888" cy="1346332"/>
            <a:chOff x="712664" y="3693287"/>
            <a:chExt cx="1460738" cy="698160"/>
          </a:xfrm>
        </p:grpSpPr>
        <p:grpSp>
          <p:nvGrpSpPr>
            <p:cNvPr id="177" name="Google Shape;8206;p74">
              <a:extLst>
                <a:ext uri="{FF2B5EF4-FFF2-40B4-BE49-F238E27FC236}">
                  <a16:creationId xmlns:a16="http://schemas.microsoft.com/office/drawing/2014/main" id="{30F0BE39-46D9-31D4-985E-3F592FDE8A2B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89" name="Google Shape;8207;p74">
                <a:extLst>
                  <a:ext uri="{FF2B5EF4-FFF2-40B4-BE49-F238E27FC236}">
                    <a16:creationId xmlns:a16="http://schemas.microsoft.com/office/drawing/2014/main" id="{132E3902-3ABA-4304-7572-10D28533C424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0" name="Google Shape;8208;p74">
                <a:extLst>
                  <a:ext uri="{FF2B5EF4-FFF2-40B4-BE49-F238E27FC236}">
                    <a16:creationId xmlns:a16="http://schemas.microsoft.com/office/drawing/2014/main" id="{ECCB660B-5630-3486-D0D2-1FD918388AF4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1" name="Google Shape;8209;p74">
                <a:extLst>
                  <a:ext uri="{FF2B5EF4-FFF2-40B4-BE49-F238E27FC236}">
                    <a16:creationId xmlns:a16="http://schemas.microsoft.com/office/drawing/2014/main" id="{D83DAFD0-2F66-9EB6-0570-CE3D1E341EC0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8" name="Google Shape;8210;p74">
              <a:extLst>
                <a:ext uri="{FF2B5EF4-FFF2-40B4-BE49-F238E27FC236}">
                  <a16:creationId xmlns:a16="http://schemas.microsoft.com/office/drawing/2014/main" id="{B52C3BB9-A06E-F320-EA5B-EEB4DEFBDE3E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86" name="Google Shape;8211;p74">
                <a:extLst>
                  <a:ext uri="{FF2B5EF4-FFF2-40B4-BE49-F238E27FC236}">
                    <a16:creationId xmlns:a16="http://schemas.microsoft.com/office/drawing/2014/main" id="{BF40F9FA-3244-A5BD-1C55-564A71BB8CE4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7" name="Google Shape;8212;p74">
                <a:extLst>
                  <a:ext uri="{FF2B5EF4-FFF2-40B4-BE49-F238E27FC236}">
                    <a16:creationId xmlns:a16="http://schemas.microsoft.com/office/drawing/2014/main" id="{31F7F24B-BE14-FF29-6557-908C5A1D4C23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8" name="Google Shape;8213;p74">
                <a:extLst>
                  <a:ext uri="{FF2B5EF4-FFF2-40B4-BE49-F238E27FC236}">
                    <a16:creationId xmlns:a16="http://schemas.microsoft.com/office/drawing/2014/main" id="{E346EE36-55BE-7914-DC65-F2BAC9D7F2D2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9" name="Google Shape;8214;p74">
              <a:extLst>
                <a:ext uri="{FF2B5EF4-FFF2-40B4-BE49-F238E27FC236}">
                  <a16:creationId xmlns:a16="http://schemas.microsoft.com/office/drawing/2014/main" id="{8991515A-F625-64EE-9E3A-97A0B70ABC36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80" name="Google Shape;8215;p74">
                <a:extLst>
                  <a:ext uri="{FF2B5EF4-FFF2-40B4-BE49-F238E27FC236}">
                    <a16:creationId xmlns:a16="http://schemas.microsoft.com/office/drawing/2014/main" id="{95803650-DCA4-A728-0945-A929924EC198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1" name="Google Shape;8216;p74">
                <a:extLst>
                  <a:ext uri="{FF2B5EF4-FFF2-40B4-BE49-F238E27FC236}">
                    <a16:creationId xmlns:a16="http://schemas.microsoft.com/office/drawing/2014/main" id="{8AED7562-5DD0-2233-2638-BC1F837180DB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2" name="Google Shape;8217;p74">
                <a:extLst>
                  <a:ext uri="{FF2B5EF4-FFF2-40B4-BE49-F238E27FC236}">
                    <a16:creationId xmlns:a16="http://schemas.microsoft.com/office/drawing/2014/main" id="{40BF7329-F024-39A5-8A62-02F8B3AC654A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3" name="Google Shape;8218;p74">
                <a:extLst>
                  <a:ext uri="{FF2B5EF4-FFF2-40B4-BE49-F238E27FC236}">
                    <a16:creationId xmlns:a16="http://schemas.microsoft.com/office/drawing/2014/main" id="{EB5E9F58-BD41-9741-DE1C-D9457B09D39C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4" name="Google Shape;8219;p74">
                <a:extLst>
                  <a:ext uri="{FF2B5EF4-FFF2-40B4-BE49-F238E27FC236}">
                    <a16:creationId xmlns:a16="http://schemas.microsoft.com/office/drawing/2014/main" id="{3DDB79A8-CFA0-9CDE-8D7F-B1067C04E3DF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5" name="Google Shape;8220;p74">
                <a:extLst>
                  <a:ext uri="{FF2B5EF4-FFF2-40B4-BE49-F238E27FC236}">
                    <a16:creationId xmlns:a16="http://schemas.microsoft.com/office/drawing/2014/main" id="{86FFB4C3-027E-E34F-54AD-4ADC6B0218FD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92" name="Google Shape;8221;p74">
            <a:extLst>
              <a:ext uri="{FF2B5EF4-FFF2-40B4-BE49-F238E27FC236}">
                <a16:creationId xmlns:a16="http://schemas.microsoft.com/office/drawing/2014/main" id="{387A15B7-BDF6-5EAC-964C-4F0A3EACE14F}"/>
              </a:ext>
            </a:extLst>
          </p:cNvPr>
          <p:cNvGrpSpPr/>
          <p:nvPr/>
        </p:nvGrpSpPr>
        <p:grpSpPr>
          <a:xfrm>
            <a:off x="6178607" y="2674348"/>
            <a:ext cx="1590970" cy="1477662"/>
            <a:chOff x="3348603" y="1236445"/>
            <a:chExt cx="749256" cy="695894"/>
          </a:xfrm>
        </p:grpSpPr>
        <p:grpSp>
          <p:nvGrpSpPr>
            <p:cNvPr id="193" name="Google Shape;8222;p74">
              <a:extLst>
                <a:ext uri="{FF2B5EF4-FFF2-40B4-BE49-F238E27FC236}">
                  <a16:creationId xmlns:a16="http://schemas.microsoft.com/office/drawing/2014/main" id="{E30EB383-32B2-CAAF-601A-8BBB8D4DF152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03" name="Google Shape;8223;p74">
                <a:extLst>
                  <a:ext uri="{FF2B5EF4-FFF2-40B4-BE49-F238E27FC236}">
                    <a16:creationId xmlns:a16="http://schemas.microsoft.com/office/drawing/2014/main" id="{64F9912C-BFAE-41C0-16DA-6E890BD626F2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4" name="Google Shape;8224;p74">
                <a:extLst>
                  <a:ext uri="{FF2B5EF4-FFF2-40B4-BE49-F238E27FC236}">
                    <a16:creationId xmlns:a16="http://schemas.microsoft.com/office/drawing/2014/main" id="{1BDDF2A2-CED1-476A-3BD7-F4D93A4560E6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4" name="Google Shape;8225;p74">
              <a:extLst>
                <a:ext uri="{FF2B5EF4-FFF2-40B4-BE49-F238E27FC236}">
                  <a16:creationId xmlns:a16="http://schemas.microsoft.com/office/drawing/2014/main" id="{09D391FA-C4D9-45ED-11A5-4B77D6425133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201" name="Google Shape;8226;p74">
                <a:extLst>
                  <a:ext uri="{FF2B5EF4-FFF2-40B4-BE49-F238E27FC236}">
                    <a16:creationId xmlns:a16="http://schemas.microsoft.com/office/drawing/2014/main" id="{690E6798-0613-9115-49EB-C999654E097B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2" name="Google Shape;8227;p74">
                <a:extLst>
                  <a:ext uri="{FF2B5EF4-FFF2-40B4-BE49-F238E27FC236}">
                    <a16:creationId xmlns:a16="http://schemas.microsoft.com/office/drawing/2014/main" id="{33EA7A20-4E1F-C762-7FA0-078E4004AB69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5" name="Google Shape;8228;p74">
              <a:extLst>
                <a:ext uri="{FF2B5EF4-FFF2-40B4-BE49-F238E27FC236}">
                  <a16:creationId xmlns:a16="http://schemas.microsoft.com/office/drawing/2014/main" id="{B2F4E0BA-3E44-8879-37F4-D5EE5F1331A7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199" name="Google Shape;8229;p74">
                <a:extLst>
                  <a:ext uri="{FF2B5EF4-FFF2-40B4-BE49-F238E27FC236}">
                    <a16:creationId xmlns:a16="http://schemas.microsoft.com/office/drawing/2014/main" id="{53603C6D-E4FE-C34B-6B95-DF0DE0C66543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0" name="Google Shape;8230;p74">
                <a:extLst>
                  <a:ext uri="{FF2B5EF4-FFF2-40B4-BE49-F238E27FC236}">
                    <a16:creationId xmlns:a16="http://schemas.microsoft.com/office/drawing/2014/main" id="{52FEAFCC-B5B7-942B-42F1-69F90069D2CB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6" name="Google Shape;8231;p74">
              <a:extLst>
                <a:ext uri="{FF2B5EF4-FFF2-40B4-BE49-F238E27FC236}">
                  <a16:creationId xmlns:a16="http://schemas.microsoft.com/office/drawing/2014/main" id="{EC09F9AD-52E2-E197-A1FF-518F03727973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7" name="Google Shape;8232;p74">
                <a:extLst>
                  <a:ext uri="{FF2B5EF4-FFF2-40B4-BE49-F238E27FC236}">
                    <a16:creationId xmlns:a16="http://schemas.microsoft.com/office/drawing/2014/main" id="{3B330D67-81AE-7D73-DC94-E1E150263823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8" name="Google Shape;8233;p74">
                <a:extLst>
                  <a:ext uri="{FF2B5EF4-FFF2-40B4-BE49-F238E27FC236}">
                    <a16:creationId xmlns:a16="http://schemas.microsoft.com/office/drawing/2014/main" id="{EF52C0B9-4B3F-5B49-E202-281262B7C632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05" name="Google Shape;8234;p74">
            <a:extLst>
              <a:ext uri="{FF2B5EF4-FFF2-40B4-BE49-F238E27FC236}">
                <a16:creationId xmlns:a16="http://schemas.microsoft.com/office/drawing/2014/main" id="{313CC1EF-8F79-C753-C9C6-4F7FF9CB6C49}"/>
              </a:ext>
            </a:extLst>
          </p:cNvPr>
          <p:cNvGrpSpPr/>
          <p:nvPr/>
        </p:nvGrpSpPr>
        <p:grpSpPr>
          <a:xfrm>
            <a:off x="4421660" y="7720140"/>
            <a:ext cx="2649848" cy="1356166"/>
            <a:chOff x="2413923" y="3711366"/>
            <a:chExt cx="1374117" cy="703260"/>
          </a:xfrm>
        </p:grpSpPr>
        <p:grpSp>
          <p:nvGrpSpPr>
            <p:cNvPr id="206" name="Google Shape;8235;p74">
              <a:extLst>
                <a:ext uri="{FF2B5EF4-FFF2-40B4-BE49-F238E27FC236}">
                  <a16:creationId xmlns:a16="http://schemas.microsoft.com/office/drawing/2014/main" id="{529E772B-099B-CCD0-7F16-D1F20071009D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10" name="Google Shape;8236;p74">
                <a:extLst>
                  <a:ext uri="{FF2B5EF4-FFF2-40B4-BE49-F238E27FC236}">
                    <a16:creationId xmlns:a16="http://schemas.microsoft.com/office/drawing/2014/main" id="{3D589942-EC2C-278C-77DC-B6444FD3ADD3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211" name="Google Shape;8237;p74">
                <a:extLst>
                  <a:ext uri="{FF2B5EF4-FFF2-40B4-BE49-F238E27FC236}">
                    <a16:creationId xmlns:a16="http://schemas.microsoft.com/office/drawing/2014/main" id="{46F21934-353A-56C7-FD5D-29D78400888C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24" name="Google Shape;8238;p74">
                  <a:extLst>
                    <a:ext uri="{FF2B5EF4-FFF2-40B4-BE49-F238E27FC236}">
                      <a16:creationId xmlns:a16="http://schemas.microsoft.com/office/drawing/2014/main" id="{DA239777-AF9A-6B12-E96C-D4DC27FC14C3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225" name="Google Shape;8239;p74">
                  <a:extLst>
                    <a:ext uri="{FF2B5EF4-FFF2-40B4-BE49-F238E27FC236}">
                      <a16:creationId xmlns:a16="http://schemas.microsoft.com/office/drawing/2014/main" id="{31051A0E-46F3-5AC8-E886-D8AC9681EA1F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2" name="Google Shape;8240;p74">
                <a:extLst>
                  <a:ext uri="{FF2B5EF4-FFF2-40B4-BE49-F238E27FC236}">
                    <a16:creationId xmlns:a16="http://schemas.microsoft.com/office/drawing/2014/main" id="{DDF9B017-0915-00DE-1D6F-C31E233E5962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22" name="Google Shape;8241;p74">
                  <a:extLst>
                    <a:ext uri="{FF2B5EF4-FFF2-40B4-BE49-F238E27FC236}">
                      <a16:creationId xmlns:a16="http://schemas.microsoft.com/office/drawing/2014/main" id="{847DFFB6-841D-CABD-E3C8-AE230935CA00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223" name="Google Shape;8242;p74">
                  <a:extLst>
                    <a:ext uri="{FF2B5EF4-FFF2-40B4-BE49-F238E27FC236}">
                      <a16:creationId xmlns:a16="http://schemas.microsoft.com/office/drawing/2014/main" id="{E4CE3413-05E5-BF30-9973-A296180E4DE5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3" name="Google Shape;8243;p74">
                <a:extLst>
                  <a:ext uri="{FF2B5EF4-FFF2-40B4-BE49-F238E27FC236}">
                    <a16:creationId xmlns:a16="http://schemas.microsoft.com/office/drawing/2014/main" id="{035819A2-FE3F-B053-1C63-8B2B62B60606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20" name="Google Shape;8244;p74">
                  <a:extLst>
                    <a:ext uri="{FF2B5EF4-FFF2-40B4-BE49-F238E27FC236}">
                      <a16:creationId xmlns:a16="http://schemas.microsoft.com/office/drawing/2014/main" id="{D22D0E3D-16AF-75CF-7CF7-A0E40342BB7B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221" name="Google Shape;8245;p74">
                  <a:extLst>
                    <a:ext uri="{FF2B5EF4-FFF2-40B4-BE49-F238E27FC236}">
                      <a16:creationId xmlns:a16="http://schemas.microsoft.com/office/drawing/2014/main" id="{33898F22-39FF-6EEF-B00A-E60C5F0675B6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4" name="Google Shape;8246;p74">
                <a:extLst>
                  <a:ext uri="{FF2B5EF4-FFF2-40B4-BE49-F238E27FC236}">
                    <a16:creationId xmlns:a16="http://schemas.microsoft.com/office/drawing/2014/main" id="{2E048AEA-CB97-0B26-CA7E-445122B8F7E3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8" name="Google Shape;8247;p74">
                  <a:extLst>
                    <a:ext uri="{FF2B5EF4-FFF2-40B4-BE49-F238E27FC236}">
                      <a16:creationId xmlns:a16="http://schemas.microsoft.com/office/drawing/2014/main" id="{8ED81B40-53DD-274E-42E0-E0AFAD54EE93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219" name="Google Shape;8248;p74">
                  <a:extLst>
                    <a:ext uri="{FF2B5EF4-FFF2-40B4-BE49-F238E27FC236}">
                      <a16:creationId xmlns:a16="http://schemas.microsoft.com/office/drawing/2014/main" id="{CF00A9B5-7BB7-5EB6-A915-93B777EFDF8C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5" name="Google Shape;8249;p74">
                <a:extLst>
                  <a:ext uri="{FF2B5EF4-FFF2-40B4-BE49-F238E27FC236}">
                    <a16:creationId xmlns:a16="http://schemas.microsoft.com/office/drawing/2014/main" id="{583F2D3D-6049-4516-1AF7-3B6C570201A8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16" name="Google Shape;8250;p74">
                  <a:extLst>
                    <a:ext uri="{FF2B5EF4-FFF2-40B4-BE49-F238E27FC236}">
                      <a16:creationId xmlns:a16="http://schemas.microsoft.com/office/drawing/2014/main" id="{05E13E06-DC45-F8A8-6CE9-BA61AC93DCE7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217" name="Google Shape;8251;p74">
                  <a:extLst>
                    <a:ext uri="{FF2B5EF4-FFF2-40B4-BE49-F238E27FC236}">
                      <a16:creationId xmlns:a16="http://schemas.microsoft.com/office/drawing/2014/main" id="{B35C1DC1-C516-F083-4FBE-E93138E02603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7" name="Google Shape;8252;p74">
              <a:extLst>
                <a:ext uri="{FF2B5EF4-FFF2-40B4-BE49-F238E27FC236}">
                  <a16:creationId xmlns:a16="http://schemas.microsoft.com/office/drawing/2014/main" id="{5E8830DB-EAC4-B32F-DCC0-34969CDED83D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8" name="Google Shape;8253;p74">
                <a:extLst>
                  <a:ext uri="{FF2B5EF4-FFF2-40B4-BE49-F238E27FC236}">
                    <a16:creationId xmlns:a16="http://schemas.microsoft.com/office/drawing/2014/main" id="{82449DAE-0FEC-4CF6-6251-66AD700C3920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9" name="Google Shape;8254;p74">
                <a:extLst>
                  <a:ext uri="{FF2B5EF4-FFF2-40B4-BE49-F238E27FC236}">
                    <a16:creationId xmlns:a16="http://schemas.microsoft.com/office/drawing/2014/main" id="{4C9586A3-0A95-922C-A818-550DD603FE67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26" name="Google Shape;8255;p74">
            <a:extLst>
              <a:ext uri="{FF2B5EF4-FFF2-40B4-BE49-F238E27FC236}">
                <a16:creationId xmlns:a16="http://schemas.microsoft.com/office/drawing/2014/main" id="{93C696F8-AA35-C5AA-BFCA-92F26C79E36A}"/>
              </a:ext>
            </a:extLst>
          </p:cNvPr>
          <p:cNvGrpSpPr/>
          <p:nvPr/>
        </p:nvGrpSpPr>
        <p:grpSpPr>
          <a:xfrm>
            <a:off x="12670205" y="2821236"/>
            <a:ext cx="2262174" cy="1174766"/>
            <a:chOff x="238125" y="999450"/>
            <a:chExt cx="7140700" cy="3708225"/>
          </a:xfrm>
        </p:grpSpPr>
        <p:sp>
          <p:nvSpPr>
            <p:cNvPr id="227" name="Google Shape;8256;p74">
              <a:extLst>
                <a:ext uri="{FF2B5EF4-FFF2-40B4-BE49-F238E27FC236}">
                  <a16:creationId xmlns:a16="http://schemas.microsoft.com/office/drawing/2014/main" id="{728C5F17-1F42-B9D8-64F5-5EFE2688FC3B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8" name="Google Shape;8257;p74">
              <a:extLst>
                <a:ext uri="{FF2B5EF4-FFF2-40B4-BE49-F238E27FC236}">
                  <a16:creationId xmlns:a16="http://schemas.microsoft.com/office/drawing/2014/main" id="{15674195-0005-4D4C-8529-0AC16E83A63E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9" name="Google Shape;8258;p74">
              <a:extLst>
                <a:ext uri="{FF2B5EF4-FFF2-40B4-BE49-F238E27FC236}">
                  <a16:creationId xmlns:a16="http://schemas.microsoft.com/office/drawing/2014/main" id="{A1561DE7-3F94-EC98-20D6-BE3BA2E53EA6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0" name="Google Shape;8259;p74">
              <a:extLst>
                <a:ext uri="{FF2B5EF4-FFF2-40B4-BE49-F238E27FC236}">
                  <a16:creationId xmlns:a16="http://schemas.microsoft.com/office/drawing/2014/main" id="{05BF81BF-38FD-E400-51D3-69DFEF12AA42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1" name="Google Shape;8260;p74">
              <a:extLst>
                <a:ext uri="{FF2B5EF4-FFF2-40B4-BE49-F238E27FC236}">
                  <a16:creationId xmlns:a16="http://schemas.microsoft.com/office/drawing/2014/main" id="{BF4AE26D-0B2A-A02F-478F-74F136C41132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2" name="Google Shape;8261;p74">
              <a:extLst>
                <a:ext uri="{FF2B5EF4-FFF2-40B4-BE49-F238E27FC236}">
                  <a16:creationId xmlns:a16="http://schemas.microsoft.com/office/drawing/2014/main" id="{EBA50221-C0CD-1AD8-7E8F-EAF3DF220129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3" name="Google Shape;8262;p74">
              <a:extLst>
                <a:ext uri="{FF2B5EF4-FFF2-40B4-BE49-F238E27FC236}">
                  <a16:creationId xmlns:a16="http://schemas.microsoft.com/office/drawing/2014/main" id="{120AC14E-9315-D3BD-E93B-72C4CDC76956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4" name="Google Shape;8263;p74">
              <a:extLst>
                <a:ext uri="{FF2B5EF4-FFF2-40B4-BE49-F238E27FC236}">
                  <a16:creationId xmlns:a16="http://schemas.microsoft.com/office/drawing/2014/main" id="{A16F9C7B-6D53-76D3-9973-BD7A3F6961D8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5" name="Google Shape;8264;p74">
              <a:extLst>
                <a:ext uri="{FF2B5EF4-FFF2-40B4-BE49-F238E27FC236}">
                  <a16:creationId xmlns:a16="http://schemas.microsoft.com/office/drawing/2014/main" id="{B406806F-593F-FAFB-62DD-DE7F3C3735B2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6" name="Google Shape;8265;p74">
            <a:extLst>
              <a:ext uri="{FF2B5EF4-FFF2-40B4-BE49-F238E27FC236}">
                <a16:creationId xmlns:a16="http://schemas.microsoft.com/office/drawing/2014/main" id="{A0B18E97-0D91-EB5C-0FAE-F37982027F51}"/>
              </a:ext>
            </a:extLst>
          </p:cNvPr>
          <p:cNvGrpSpPr/>
          <p:nvPr/>
        </p:nvGrpSpPr>
        <p:grpSpPr>
          <a:xfrm>
            <a:off x="7373106" y="7720224"/>
            <a:ext cx="2751708" cy="1356262"/>
            <a:chOff x="3913765" y="3641905"/>
            <a:chExt cx="1522805" cy="750560"/>
          </a:xfrm>
        </p:grpSpPr>
        <p:grpSp>
          <p:nvGrpSpPr>
            <p:cNvPr id="237" name="Google Shape;8266;p74">
              <a:extLst>
                <a:ext uri="{FF2B5EF4-FFF2-40B4-BE49-F238E27FC236}">
                  <a16:creationId xmlns:a16="http://schemas.microsoft.com/office/drawing/2014/main" id="{6C877C4C-57BF-14AC-0256-4C00290B6F13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43" name="Google Shape;8267;p74">
                <a:extLst>
                  <a:ext uri="{FF2B5EF4-FFF2-40B4-BE49-F238E27FC236}">
                    <a16:creationId xmlns:a16="http://schemas.microsoft.com/office/drawing/2014/main" id="{FC2B60EB-599D-39B4-65AD-07AF70831F98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50" name="Google Shape;8268;p74">
                  <a:extLst>
                    <a:ext uri="{FF2B5EF4-FFF2-40B4-BE49-F238E27FC236}">
                      <a16:creationId xmlns:a16="http://schemas.microsoft.com/office/drawing/2014/main" id="{76AAC85E-5AFD-73F5-2A4B-5A6B19C09DE3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51" name="Google Shape;8269;p74">
                  <a:extLst>
                    <a:ext uri="{FF2B5EF4-FFF2-40B4-BE49-F238E27FC236}">
                      <a16:creationId xmlns:a16="http://schemas.microsoft.com/office/drawing/2014/main" id="{C4967140-A0EC-DB91-A64C-BB2CDBB7EC36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>
                      <a:solidFill>
                        <a:srgbClr val="00B050"/>
                      </a:solidFill>
                      <a:cs typeface="B Nazanin" panose="00000400000000000000" pitchFamily="2" charset="-78"/>
                    </a:rPr>
                    <a:t>     </a:t>
                  </a:r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44" name="Google Shape;8270;p74">
                <a:extLst>
                  <a:ext uri="{FF2B5EF4-FFF2-40B4-BE49-F238E27FC236}">
                    <a16:creationId xmlns:a16="http://schemas.microsoft.com/office/drawing/2014/main" id="{8E38B146-ADE3-6D6B-33BE-487DA726A818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8" name="Google Shape;8271;p74">
                  <a:extLst>
                    <a:ext uri="{FF2B5EF4-FFF2-40B4-BE49-F238E27FC236}">
                      <a16:creationId xmlns:a16="http://schemas.microsoft.com/office/drawing/2014/main" id="{85767BA4-29A1-39EF-5DD6-27E5E87A41E2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9" name="Google Shape;8272;p74">
                  <a:extLst>
                    <a:ext uri="{FF2B5EF4-FFF2-40B4-BE49-F238E27FC236}">
                      <a16:creationId xmlns:a16="http://schemas.microsoft.com/office/drawing/2014/main" id="{5A626B09-95FD-2040-092E-ADB9C58BA945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45" name="Google Shape;8273;p74">
                <a:extLst>
                  <a:ext uri="{FF2B5EF4-FFF2-40B4-BE49-F238E27FC236}">
                    <a16:creationId xmlns:a16="http://schemas.microsoft.com/office/drawing/2014/main" id="{0B4810C8-D98B-6734-EE5E-29120B5FA19E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46" name="Google Shape;8274;p74">
                  <a:extLst>
                    <a:ext uri="{FF2B5EF4-FFF2-40B4-BE49-F238E27FC236}">
                      <a16:creationId xmlns:a16="http://schemas.microsoft.com/office/drawing/2014/main" id="{7918EB7A-03B5-7CF9-71EE-50B8865AE436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7" name="Google Shape;8275;p74">
                  <a:extLst>
                    <a:ext uri="{FF2B5EF4-FFF2-40B4-BE49-F238E27FC236}">
                      <a16:creationId xmlns:a16="http://schemas.microsoft.com/office/drawing/2014/main" id="{1DD91563-21BF-8581-B530-EDA7A787FF2E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238" name="Google Shape;8276;p74">
              <a:extLst>
                <a:ext uri="{FF2B5EF4-FFF2-40B4-BE49-F238E27FC236}">
                  <a16:creationId xmlns:a16="http://schemas.microsoft.com/office/drawing/2014/main" id="{2AE294BE-3BB5-5EA3-F33F-EDBAC6EB4A60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39" name="Google Shape;8277;p74">
                <a:extLst>
                  <a:ext uri="{FF2B5EF4-FFF2-40B4-BE49-F238E27FC236}">
                    <a16:creationId xmlns:a16="http://schemas.microsoft.com/office/drawing/2014/main" id="{6B4FA5FB-6328-B8D4-4082-25ED7B60A72A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0" name="Google Shape;8278;p74">
                <a:extLst>
                  <a:ext uri="{FF2B5EF4-FFF2-40B4-BE49-F238E27FC236}">
                    <a16:creationId xmlns:a16="http://schemas.microsoft.com/office/drawing/2014/main" id="{6BDF9A53-9BA9-88E0-E2D0-39CFAE40462B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1" name="Google Shape;8279;p74">
                <a:extLst>
                  <a:ext uri="{FF2B5EF4-FFF2-40B4-BE49-F238E27FC236}">
                    <a16:creationId xmlns:a16="http://schemas.microsoft.com/office/drawing/2014/main" id="{219E94D1-25B5-CA8A-0A63-89EFC50B28F0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2" name="Google Shape;8280;p74">
                <a:extLst>
                  <a:ext uri="{FF2B5EF4-FFF2-40B4-BE49-F238E27FC236}">
                    <a16:creationId xmlns:a16="http://schemas.microsoft.com/office/drawing/2014/main" id="{E02A12CF-E423-EFE6-5A48-B634AC3EBDA0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52" name="Google Shape;8281;p74">
            <a:extLst>
              <a:ext uri="{FF2B5EF4-FFF2-40B4-BE49-F238E27FC236}">
                <a16:creationId xmlns:a16="http://schemas.microsoft.com/office/drawing/2014/main" id="{AD809874-7A98-EDE4-9AC8-533AB694C7EC}"/>
              </a:ext>
            </a:extLst>
          </p:cNvPr>
          <p:cNvGrpSpPr/>
          <p:nvPr/>
        </p:nvGrpSpPr>
        <p:grpSpPr>
          <a:xfrm>
            <a:off x="12942525" y="4440078"/>
            <a:ext cx="1881474" cy="1442134"/>
            <a:chOff x="6599718" y="2068734"/>
            <a:chExt cx="940737" cy="721067"/>
          </a:xfrm>
        </p:grpSpPr>
        <p:sp>
          <p:nvSpPr>
            <p:cNvPr id="253" name="Google Shape;8282;p74">
              <a:extLst>
                <a:ext uri="{FF2B5EF4-FFF2-40B4-BE49-F238E27FC236}">
                  <a16:creationId xmlns:a16="http://schemas.microsoft.com/office/drawing/2014/main" id="{FFF68AE7-836F-BE40-9A00-BE83C007C272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4" name="Google Shape;8283;p74">
              <a:extLst>
                <a:ext uri="{FF2B5EF4-FFF2-40B4-BE49-F238E27FC236}">
                  <a16:creationId xmlns:a16="http://schemas.microsoft.com/office/drawing/2014/main" id="{E124A45D-0D32-94BE-5D82-855DD1A38F1D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5" name="Google Shape;8284;p74">
              <a:extLst>
                <a:ext uri="{FF2B5EF4-FFF2-40B4-BE49-F238E27FC236}">
                  <a16:creationId xmlns:a16="http://schemas.microsoft.com/office/drawing/2014/main" id="{39BE2993-9E50-699B-26FA-A63F589EC595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6" name="Google Shape;8285;p74">
              <a:extLst>
                <a:ext uri="{FF2B5EF4-FFF2-40B4-BE49-F238E27FC236}">
                  <a16:creationId xmlns:a16="http://schemas.microsoft.com/office/drawing/2014/main" id="{6C04F0F2-B017-5642-E946-7F6DED9FBBBD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7" name="Google Shape;8286;p74">
              <a:extLst>
                <a:ext uri="{FF2B5EF4-FFF2-40B4-BE49-F238E27FC236}">
                  <a16:creationId xmlns:a16="http://schemas.microsoft.com/office/drawing/2014/main" id="{7C992949-E19C-745A-C446-DFC777814CFD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8" name="Google Shape;8287;p74">
              <a:extLst>
                <a:ext uri="{FF2B5EF4-FFF2-40B4-BE49-F238E27FC236}">
                  <a16:creationId xmlns:a16="http://schemas.microsoft.com/office/drawing/2014/main" id="{5C57C822-196A-CD7F-F1D7-37887992B875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59" name="Google Shape;8288;p74">
              <a:extLst>
                <a:ext uri="{FF2B5EF4-FFF2-40B4-BE49-F238E27FC236}">
                  <a16:creationId xmlns:a16="http://schemas.microsoft.com/office/drawing/2014/main" id="{21B336BE-D97B-D711-381C-14B2FC14ECD1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60" name="Google Shape;8289;p74">
                <a:extLst>
                  <a:ext uri="{FF2B5EF4-FFF2-40B4-BE49-F238E27FC236}">
                    <a16:creationId xmlns:a16="http://schemas.microsoft.com/office/drawing/2014/main" id="{59C9B959-F724-33E3-28F5-CF133F09823D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1" name="Google Shape;8290;p74">
                <a:extLst>
                  <a:ext uri="{FF2B5EF4-FFF2-40B4-BE49-F238E27FC236}">
                    <a16:creationId xmlns:a16="http://schemas.microsoft.com/office/drawing/2014/main" id="{F31FFAFE-2726-914D-13DA-D59A9B297D45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2" name="Google Shape;8291;p74">
                <a:extLst>
                  <a:ext uri="{FF2B5EF4-FFF2-40B4-BE49-F238E27FC236}">
                    <a16:creationId xmlns:a16="http://schemas.microsoft.com/office/drawing/2014/main" id="{4C347B21-9641-6675-C3A6-12A7323D693A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3" name="Google Shape;8292;p74">
                <a:extLst>
                  <a:ext uri="{FF2B5EF4-FFF2-40B4-BE49-F238E27FC236}">
                    <a16:creationId xmlns:a16="http://schemas.microsoft.com/office/drawing/2014/main" id="{9B8656CE-F3BD-AE62-44DA-B65BCCB69F8B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4" name="Google Shape;8293;p74">
                <a:extLst>
                  <a:ext uri="{FF2B5EF4-FFF2-40B4-BE49-F238E27FC236}">
                    <a16:creationId xmlns:a16="http://schemas.microsoft.com/office/drawing/2014/main" id="{A6855204-FC25-8F55-89DA-B750DC222767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5" name="Google Shape;8294;p74">
                <a:extLst>
                  <a:ext uri="{FF2B5EF4-FFF2-40B4-BE49-F238E27FC236}">
                    <a16:creationId xmlns:a16="http://schemas.microsoft.com/office/drawing/2014/main" id="{E90ED41E-9B08-A461-4B71-9D8788826B7C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266" name="Google Shape;8295;p74">
                <a:extLst>
                  <a:ext uri="{FF2B5EF4-FFF2-40B4-BE49-F238E27FC236}">
                    <a16:creationId xmlns:a16="http://schemas.microsoft.com/office/drawing/2014/main" id="{A099F13B-8D6A-7F9D-7729-2443236EA18C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7" name="Google Shape;8296;p74">
                  <a:extLst>
                    <a:ext uri="{FF2B5EF4-FFF2-40B4-BE49-F238E27FC236}">
                      <a16:creationId xmlns:a16="http://schemas.microsoft.com/office/drawing/2014/main" id="{51209F65-DD8E-DD55-BE9D-004B23ACA156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8" name="Google Shape;8297;p74">
                  <a:extLst>
                    <a:ext uri="{FF2B5EF4-FFF2-40B4-BE49-F238E27FC236}">
                      <a16:creationId xmlns:a16="http://schemas.microsoft.com/office/drawing/2014/main" id="{EEFC9BA5-2D08-0F58-57AD-1F75832E14F3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9" name="Google Shape;8298;p74">
                  <a:extLst>
                    <a:ext uri="{FF2B5EF4-FFF2-40B4-BE49-F238E27FC236}">
                      <a16:creationId xmlns:a16="http://schemas.microsoft.com/office/drawing/2014/main" id="{F7935FCB-AC0F-F31B-ACD7-A8C3F4DF18AF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0" name="Google Shape;8299;p74">
                  <a:extLst>
                    <a:ext uri="{FF2B5EF4-FFF2-40B4-BE49-F238E27FC236}">
                      <a16:creationId xmlns:a16="http://schemas.microsoft.com/office/drawing/2014/main" id="{73C4F976-615A-8F80-1254-67A80070FA44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1" name="Google Shape;8300;p74">
                  <a:extLst>
                    <a:ext uri="{FF2B5EF4-FFF2-40B4-BE49-F238E27FC236}">
                      <a16:creationId xmlns:a16="http://schemas.microsoft.com/office/drawing/2014/main" id="{BF843397-7787-168E-52A8-642763A226E1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2" name="Google Shape;8301;p74">
                  <a:extLst>
                    <a:ext uri="{FF2B5EF4-FFF2-40B4-BE49-F238E27FC236}">
                      <a16:creationId xmlns:a16="http://schemas.microsoft.com/office/drawing/2014/main" id="{2E2DAE1C-8AC2-4AAB-00A4-833EA3EF4B2C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3" name="Google Shape;8302;p74">
                  <a:extLst>
                    <a:ext uri="{FF2B5EF4-FFF2-40B4-BE49-F238E27FC236}">
                      <a16:creationId xmlns:a16="http://schemas.microsoft.com/office/drawing/2014/main" id="{EBC0589E-1A11-FC92-48BB-42F0A3FEB2E8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274" name="Google Shape;8303;p74">
            <a:extLst>
              <a:ext uri="{FF2B5EF4-FFF2-40B4-BE49-F238E27FC236}">
                <a16:creationId xmlns:a16="http://schemas.microsoft.com/office/drawing/2014/main" id="{8858D7DA-F6FA-DC4B-E2DB-431E6B16D496}"/>
              </a:ext>
            </a:extLst>
          </p:cNvPr>
          <p:cNvGrpSpPr/>
          <p:nvPr/>
        </p:nvGrpSpPr>
        <p:grpSpPr>
          <a:xfrm>
            <a:off x="4709161" y="4448769"/>
            <a:ext cx="1425154" cy="1424748"/>
            <a:chOff x="2559249" y="2069323"/>
            <a:chExt cx="685566" cy="685634"/>
          </a:xfrm>
        </p:grpSpPr>
        <p:sp>
          <p:nvSpPr>
            <p:cNvPr id="275" name="Google Shape;8304;p74">
              <a:extLst>
                <a:ext uri="{FF2B5EF4-FFF2-40B4-BE49-F238E27FC236}">
                  <a16:creationId xmlns:a16="http://schemas.microsoft.com/office/drawing/2014/main" id="{BEBD596F-180A-5FF7-6521-45743EC7601A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6" name="Google Shape;8305;p74">
              <a:extLst>
                <a:ext uri="{FF2B5EF4-FFF2-40B4-BE49-F238E27FC236}">
                  <a16:creationId xmlns:a16="http://schemas.microsoft.com/office/drawing/2014/main" id="{8A27A9B6-1339-D021-95DD-ED118E727F7B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7" name="Google Shape;8306;p74">
              <a:extLst>
                <a:ext uri="{FF2B5EF4-FFF2-40B4-BE49-F238E27FC236}">
                  <a16:creationId xmlns:a16="http://schemas.microsoft.com/office/drawing/2014/main" id="{FBB90262-E7C3-4DC4-50CD-824EF3E22037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8" name="Google Shape;8307;p74">
              <a:extLst>
                <a:ext uri="{FF2B5EF4-FFF2-40B4-BE49-F238E27FC236}">
                  <a16:creationId xmlns:a16="http://schemas.microsoft.com/office/drawing/2014/main" id="{1644633A-8642-4F8F-28CB-81048D423D45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9" name="Google Shape;8308;p74">
              <a:extLst>
                <a:ext uri="{FF2B5EF4-FFF2-40B4-BE49-F238E27FC236}">
                  <a16:creationId xmlns:a16="http://schemas.microsoft.com/office/drawing/2014/main" id="{1C91F139-C004-2661-8984-ED83E3112EF3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0" name="Google Shape;8309;p74">
              <a:extLst>
                <a:ext uri="{FF2B5EF4-FFF2-40B4-BE49-F238E27FC236}">
                  <a16:creationId xmlns:a16="http://schemas.microsoft.com/office/drawing/2014/main" id="{46642EE8-A77B-A7C4-B934-47097378016C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1" name="Google Shape;8310;p74">
              <a:extLst>
                <a:ext uri="{FF2B5EF4-FFF2-40B4-BE49-F238E27FC236}">
                  <a16:creationId xmlns:a16="http://schemas.microsoft.com/office/drawing/2014/main" id="{D062D9BE-11F4-C568-33F6-AF4DEA569449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2" name="Google Shape;8311;p74">
              <a:extLst>
                <a:ext uri="{FF2B5EF4-FFF2-40B4-BE49-F238E27FC236}">
                  <a16:creationId xmlns:a16="http://schemas.microsoft.com/office/drawing/2014/main" id="{FAB3507F-4A8E-A98E-E28B-0FE08C8A8999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3" name="Google Shape;8312;p74">
              <a:extLst>
                <a:ext uri="{FF2B5EF4-FFF2-40B4-BE49-F238E27FC236}">
                  <a16:creationId xmlns:a16="http://schemas.microsoft.com/office/drawing/2014/main" id="{E4282349-6DFA-BE3C-D1B0-5476C957864F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4" name="Google Shape;8313;p74">
              <a:extLst>
                <a:ext uri="{FF2B5EF4-FFF2-40B4-BE49-F238E27FC236}">
                  <a16:creationId xmlns:a16="http://schemas.microsoft.com/office/drawing/2014/main" id="{BCEB0D92-2D2C-2A3A-ADEC-5F0BABD2682C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5" name="Google Shape;8314;p74">
              <a:extLst>
                <a:ext uri="{FF2B5EF4-FFF2-40B4-BE49-F238E27FC236}">
                  <a16:creationId xmlns:a16="http://schemas.microsoft.com/office/drawing/2014/main" id="{ABF5908A-83DE-43F3-EA3F-DCB0148108AD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6" name="Google Shape;8315;p74">
              <a:extLst>
                <a:ext uri="{FF2B5EF4-FFF2-40B4-BE49-F238E27FC236}">
                  <a16:creationId xmlns:a16="http://schemas.microsoft.com/office/drawing/2014/main" id="{2FB19BFF-3EA1-6F42-4401-589A32C7F33F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7" name="Google Shape;8316;p74">
              <a:extLst>
                <a:ext uri="{FF2B5EF4-FFF2-40B4-BE49-F238E27FC236}">
                  <a16:creationId xmlns:a16="http://schemas.microsoft.com/office/drawing/2014/main" id="{C3C64006-C1FC-488E-6620-E1C652620987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8" name="Google Shape;8317;p74">
            <a:extLst>
              <a:ext uri="{FF2B5EF4-FFF2-40B4-BE49-F238E27FC236}">
                <a16:creationId xmlns:a16="http://schemas.microsoft.com/office/drawing/2014/main" id="{823BAA99-96C9-CCB8-5614-C1D4079DD08A}"/>
              </a:ext>
            </a:extLst>
          </p:cNvPr>
          <p:cNvGrpSpPr/>
          <p:nvPr/>
        </p:nvGrpSpPr>
        <p:grpSpPr>
          <a:xfrm>
            <a:off x="15074037" y="2674348"/>
            <a:ext cx="1691290" cy="1423822"/>
            <a:chOff x="951975" y="315800"/>
            <a:chExt cx="5860325" cy="4933550"/>
          </a:xfrm>
        </p:grpSpPr>
        <p:sp>
          <p:nvSpPr>
            <p:cNvPr id="289" name="Google Shape;8318;p74">
              <a:extLst>
                <a:ext uri="{FF2B5EF4-FFF2-40B4-BE49-F238E27FC236}">
                  <a16:creationId xmlns:a16="http://schemas.microsoft.com/office/drawing/2014/main" id="{698D4973-16B5-4929-12A9-E3F97CBA46C7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0" name="Google Shape;8319;p74">
              <a:extLst>
                <a:ext uri="{FF2B5EF4-FFF2-40B4-BE49-F238E27FC236}">
                  <a16:creationId xmlns:a16="http://schemas.microsoft.com/office/drawing/2014/main" id="{BAAD755C-A5B7-FC7D-F6D7-74F1645992A8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1" name="Google Shape;8320;p74">
              <a:extLst>
                <a:ext uri="{FF2B5EF4-FFF2-40B4-BE49-F238E27FC236}">
                  <a16:creationId xmlns:a16="http://schemas.microsoft.com/office/drawing/2014/main" id="{FBC18257-0F5A-5886-E514-18C5C09607F1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2" name="Google Shape;8321;p74">
              <a:extLst>
                <a:ext uri="{FF2B5EF4-FFF2-40B4-BE49-F238E27FC236}">
                  <a16:creationId xmlns:a16="http://schemas.microsoft.com/office/drawing/2014/main" id="{3B44A318-BCFA-F54D-74EB-17150D74704C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3" name="Google Shape;8322;p74">
              <a:extLst>
                <a:ext uri="{FF2B5EF4-FFF2-40B4-BE49-F238E27FC236}">
                  <a16:creationId xmlns:a16="http://schemas.microsoft.com/office/drawing/2014/main" id="{5F38E22B-3102-0500-2774-4E00B3F03625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4" name="Google Shape;8323;p74">
              <a:extLst>
                <a:ext uri="{FF2B5EF4-FFF2-40B4-BE49-F238E27FC236}">
                  <a16:creationId xmlns:a16="http://schemas.microsoft.com/office/drawing/2014/main" id="{1E30FFBE-6AF7-B4B9-7916-F3A75FD87B7C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5" name="Google Shape;8324;p74">
              <a:extLst>
                <a:ext uri="{FF2B5EF4-FFF2-40B4-BE49-F238E27FC236}">
                  <a16:creationId xmlns:a16="http://schemas.microsoft.com/office/drawing/2014/main" id="{6F7B7DF3-6B52-5F9D-3857-8216E5165B7D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6" name="Google Shape;8325;p74">
              <a:extLst>
                <a:ext uri="{FF2B5EF4-FFF2-40B4-BE49-F238E27FC236}">
                  <a16:creationId xmlns:a16="http://schemas.microsoft.com/office/drawing/2014/main" id="{F65FB9E7-2F29-73FA-6397-CC648E1CD71F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7" name="Google Shape;8326;p74">
            <a:extLst>
              <a:ext uri="{FF2B5EF4-FFF2-40B4-BE49-F238E27FC236}">
                <a16:creationId xmlns:a16="http://schemas.microsoft.com/office/drawing/2014/main" id="{392914E5-FFF7-290A-5DF2-A3460613FBAD}"/>
              </a:ext>
            </a:extLst>
          </p:cNvPr>
          <p:cNvGrpSpPr/>
          <p:nvPr/>
        </p:nvGrpSpPr>
        <p:grpSpPr>
          <a:xfrm>
            <a:off x="7268294" y="6146565"/>
            <a:ext cx="3235864" cy="1243448"/>
            <a:chOff x="3862800" y="3038525"/>
            <a:chExt cx="1329006" cy="510698"/>
          </a:xfrm>
        </p:grpSpPr>
        <p:sp>
          <p:nvSpPr>
            <p:cNvPr id="298" name="Google Shape;8327;p74">
              <a:extLst>
                <a:ext uri="{FF2B5EF4-FFF2-40B4-BE49-F238E27FC236}">
                  <a16:creationId xmlns:a16="http://schemas.microsoft.com/office/drawing/2014/main" id="{0785C993-C359-BBD4-6D40-C64241934EDB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9" name="Google Shape;8328;p74">
              <a:extLst>
                <a:ext uri="{FF2B5EF4-FFF2-40B4-BE49-F238E27FC236}">
                  <a16:creationId xmlns:a16="http://schemas.microsoft.com/office/drawing/2014/main" id="{B0CC3316-B4CA-606A-820A-FC761AC27659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300" name="Google Shape;8329;p74">
              <a:extLst>
                <a:ext uri="{FF2B5EF4-FFF2-40B4-BE49-F238E27FC236}">
                  <a16:creationId xmlns:a16="http://schemas.microsoft.com/office/drawing/2014/main" id="{4CDDB542-5DA9-2122-E818-9A7AC95A4E32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10" name="Google Shape;8330;p74">
                <a:extLst>
                  <a:ext uri="{FF2B5EF4-FFF2-40B4-BE49-F238E27FC236}">
                    <a16:creationId xmlns:a16="http://schemas.microsoft.com/office/drawing/2014/main" id="{ECC2B69B-32A7-7239-17F5-E98E7DDD29AB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1" name="Google Shape;8331;p74">
                <a:extLst>
                  <a:ext uri="{FF2B5EF4-FFF2-40B4-BE49-F238E27FC236}">
                    <a16:creationId xmlns:a16="http://schemas.microsoft.com/office/drawing/2014/main" id="{436C5450-F582-23DA-F306-10D4D11AA6B1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01" name="Google Shape;8332;p74">
              <a:extLst>
                <a:ext uri="{FF2B5EF4-FFF2-40B4-BE49-F238E27FC236}">
                  <a16:creationId xmlns:a16="http://schemas.microsoft.com/office/drawing/2014/main" id="{CC93FA44-B2C3-D535-01FE-1C0E6357B9F1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8" name="Google Shape;8333;p74">
                <a:extLst>
                  <a:ext uri="{FF2B5EF4-FFF2-40B4-BE49-F238E27FC236}">
                    <a16:creationId xmlns:a16="http://schemas.microsoft.com/office/drawing/2014/main" id="{D2565D6E-532E-FEDA-21D3-9D9FDC53546F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9" name="Google Shape;8334;p74">
                <a:extLst>
                  <a:ext uri="{FF2B5EF4-FFF2-40B4-BE49-F238E27FC236}">
                    <a16:creationId xmlns:a16="http://schemas.microsoft.com/office/drawing/2014/main" id="{95F9B94A-52F3-AA0B-1E5E-FFFCBDFF5B38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02" name="Google Shape;8335;p74">
              <a:extLst>
                <a:ext uri="{FF2B5EF4-FFF2-40B4-BE49-F238E27FC236}">
                  <a16:creationId xmlns:a16="http://schemas.microsoft.com/office/drawing/2014/main" id="{90CE61E3-84B9-9310-D5BF-1E3C8FA50D02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06" name="Google Shape;8336;p74">
                <a:extLst>
                  <a:ext uri="{FF2B5EF4-FFF2-40B4-BE49-F238E27FC236}">
                    <a16:creationId xmlns:a16="http://schemas.microsoft.com/office/drawing/2014/main" id="{2BBDDB9D-6B82-8B86-E08B-CF09B17CE676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7" name="Google Shape;8337;p74">
                <a:extLst>
                  <a:ext uri="{FF2B5EF4-FFF2-40B4-BE49-F238E27FC236}">
                    <a16:creationId xmlns:a16="http://schemas.microsoft.com/office/drawing/2014/main" id="{3D98B349-9540-8D16-3B48-0E08AFBF2EAC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03" name="Google Shape;8338;p74">
              <a:extLst>
                <a:ext uri="{FF2B5EF4-FFF2-40B4-BE49-F238E27FC236}">
                  <a16:creationId xmlns:a16="http://schemas.microsoft.com/office/drawing/2014/main" id="{8D0C0DCA-7D49-3756-BAFF-BF3E8FD2FA7E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04" name="Google Shape;8339;p74">
                <a:extLst>
                  <a:ext uri="{FF2B5EF4-FFF2-40B4-BE49-F238E27FC236}">
                    <a16:creationId xmlns:a16="http://schemas.microsoft.com/office/drawing/2014/main" id="{97FF32E3-344C-76A8-B8D9-3FE0594EEF31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5" name="Google Shape;8340;p74">
                <a:extLst>
                  <a:ext uri="{FF2B5EF4-FFF2-40B4-BE49-F238E27FC236}">
                    <a16:creationId xmlns:a16="http://schemas.microsoft.com/office/drawing/2014/main" id="{D298E53E-3065-F021-8833-D9AE5CEA5796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12" name="Google Shape;8341;p74">
            <a:extLst>
              <a:ext uri="{FF2B5EF4-FFF2-40B4-BE49-F238E27FC236}">
                <a16:creationId xmlns:a16="http://schemas.microsoft.com/office/drawing/2014/main" id="{56717739-4B7A-86A8-CC08-8DC6639287A3}"/>
              </a:ext>
            </a:extLst>
          </p:cNvPr>
          <p:cNvGrpSpPr/>
          <p:nvPr/>
        </p:nvGrpSpPr>
        <p:grpSpPr>
          <a:xfrm>
            <a:off x="1284939" y="2674347"/>
            <a:ext cx="1766410" cy="1550352"/>
            <a:chOff x="649648" y="271400"/>
            <a:chExt cx="6215377" cy="5455143"/>
          </a:xfrm>
        </p:grpSpPr>
        <p:sp>
          <p:nvSpPr>
            <p:cNvPr id="313" name="Google Shape;8342;p74">
              <a:extLst>
                <a:ext uri="{FF2B5EF4-FFF2-40B4-BE49-F238E27FC236}">
                  <a16:creationId xmlns:a16="http://schemas.microsoft.com/office/drawing/2014/main" id="{A613D5FC-8165-FE34-E552-4251B068D912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4" name="Google Shape;8343;p74">
              <a:extLst>
                <a:ext uri="{FF2B5EF4-FFF2-40B4-BE49-F238E27FC236}">
                  <a16:creationId xmlns:a16="http://schemas.microsoft.com/office/drawing/2014/main" id="{F95B33E0-2592-43DD-5338-ACD37BD9607A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5" name="Google Shape;8344;p74">
              <a:extLst>
                <a:ext uri="{FF2B5EF4-FFF2-40B4-BE49-F238E27FC236}">
                  <a16:creationId xmlns:a16="http://schemas.microsoft.com/office/drawing/2014/main" id="{3062AA21-5741-B065-05BA-1CF252AB7DAC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6" name="Google Shape;8345;p74">
              <a:extLst>
                <a:ext uri="{FF2B5EF4-FFF2-40B4-BE49-F238E27FC236}">
                  <a16:creationId xmlns:a16="http://schemas.microsoft.com/office/drawing/2014/main" id="{1BA14B9E-CB6E-CEA6-A831-D4D07514684B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7" name="Google Shape;8346;p74">
              <a:extLst>
                <a:ext uri="{FF2B5EF4-FFF2-40B4-BE49-F238E27FC236}">
                  <a16:creationId xmlns:a16="http://schemas.microsoft.com/office/drawing/2014/main" id="{718AF28E-A152-EA01-13E5-54B5DA479740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8" name="Google Shape;8347;p74">
              <a:extLst>
                <a:ext uri="{FF2B5EF4-FFF2-40B4-BE49-F238E27FC236}">
                  <a16:creationId xmlns:a16="http://schemas.microsoft.com/office/drawing/2014/main" id="{867A47EC-2EA7-A63C-231E-01E542C4CCBA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9" name="Google Shape;8348;p74">
              <a:extLst>
                <a:ext uri="{FF2B5EF4-FFF2-40B4-BE49-F238E27FC236}">
                  <a16:creationId xmlns:a16="http://schemas.microsoft.com/office/drawing/2014/main" id="{B24A2F5A-5379-146B-832E-D83415AE2631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0" name="Google Shape;8349;p74">
              <a:extLst>
                <a:ext uri="{FF2B5EF4-FFF2-40B4-BE49-F238E27FC236}">
                  <a16:creationId xmlns:a16="http://schemas.microsoft.com/office/drawing/2014/main" id="{2C577C69-9067-4399-72A1-847672CE5441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1" name="Google Shape;8350;p74">
              <a:extLst>
                <a:ext uri="{FF2B5EF4-FFF2-40B4-BE49-F238E27FC236}">
                  <a16:creationId xmlns:a16="http://schemas.microsoft.com/office/drawing/2014/main" id="{46273054-3E00-5F8F-E99F-DAADAB5382BC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2" name="Google Shape;8351;p74">
              <a:extLst>
                <a:ext uri="{FF2B5EF4-FFF2-40B4-BE49-F238E27FC236}">
                  <a16:creationId xmlns:a16="http://schemas.microsoft.com/office/drawing/2014/main" id="{2C94C529-0855-5524-0B25-A40A6072A3B0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3" name="Google Shape;8352;p74">
              <a:extLst>
                <a:ext uri="{FF2B5EF4-FFF2-40B4-BE49-F238E27FC236}">
                  <a16:creationId xmlns:a16="http://schemas.microsoft.com/office/drawing/2014/main" id="{12F9BD6C-0878-D0B8-144D-09756F647771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4" name="Google Shape;8353;p74">
              <a:extLst>
                <a:ext uri="{FF2B5EF4-FFF2-40B4-BE49-F238E27FC236}">
                  <a16:creationId xmlns:a16="http://schemas.microsoft.com/office/drawing/2014/main" id="{CEEE9A82-62A3-2791-C23F-AA21A0782BA2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5" name="Google Shape;8354;p74">
            <a:extLst>
              <a:ext uri="{FF2B5EF4-FFF2-40B4-BE49-F238E27FC236}">
                <a16:creationId xmlns:a16="http://schemas.microsoft.com/office/drawing/2014/main" id="{D6474789-C77A-1204-2B2A-B9530C5EEB9E}"/>
              </a:ext>
            </a:extLst>
          </p:cNvPr>
          <p:cNvGrpSpPr/>
          <p:nvPr/>
        </p:nvGrpSpPr>
        <p:grpSpPr>
          <a:xfrm>
            <a:off x="4501540" y="2674348"/>
            <a:ext cx="1535408" cy="1630978"/>
            <a:chOff x="2499700" y="1135950"/>
            <a:chExt cx="732402" cy="777990"/>
          </a:xfrm>
        </p:grpSpPr>
        <p:grpSp>
          <p:nvGrpSpPr>
            <p:cNvPr id="326" name="Google Shape;8355;p74">
              <a:extLst>
                <a:ext uri="{FF2B5EF4-FFF2-40B4-BE49-F238E27FC236}">
                  <a16:creationId xmlns:a16="http://schemas.microsoft.com/office/drawing/2014/main" id="{02C3932C-63FF-6D84-A8A8-1A8455CD0FAD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33" name="Google Shape;8356;p74">
                <a:extLst>
                  <a:ext uri="{FF2B5EF4-FFF2-40B4-BE49-F238E27FC236}">
                    <a16:creationId xmlns:a16="http://schemas.microsoft.com/office/drawing/2014/main" id="{7BFC6352-385B-4ADD-C72A-43C10475969F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4" name="Google Shape;8357;p74">
                <a:extLst>
                  <a:ext uri="{FF2B5EF4-FFF2-40B4-BE49-F238E27FC236}">
                    <a16:creationId xmlns:a16="http://schemas.microsoft.com/office/drawing/2014/main" id="{30443AD5-50F1-0C36-A242-BE161F2045FF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5" name="Google Shape;8358;p74">
                <a:extLst>
                  <a:ext uri="{FF2B5EF4-FFF2-40B4-BE49-F238E27FC236}">
                    <a16:creationId xmlns:a16="http://schemas.microsoft.com/office/drawing/2014/main" id="{A6F6B1A9-669C-88ED-6428-6E3F446A44CD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6" name="Google Shape;8359;p74">
                <a:extLst>
                  <a:ext uri="{FF2B5EF4-FFF2-40B4-BE49-F238E27FC236}">
                    <a16:creationId xmlns:a16="http://schemas.microsoft.com/office/drawing/2014/main" id="{D88CD0A1-8873-E621-7DA6-8D5A303C19BF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7" name="Google Shape;8360;p74">
                <a:extLst>
                  <a:ext uri="{FF2B5EF4-FFF2-40B4-BE49-F238E27FC236}">
                    <a16:creationId xmlns:a16="http://schemas.microsoft.com/office/drawing/2014/main" id="{0D1AE30C-7129-74C5-5A1C-710137DD708F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8" name="Google Shape;8361;p74">
                <a:extLst>
                  <a:ext uri="{FF2B5EF4-FFF2-40B4-BE49-F238E27FC236}">
                    <a16:creationId xmlns:a16="http://schemas.microsoft.com/office/drawing/2014/main" id="{E48A230F-D4BC-C2FB-ED9D-3036F5EA1678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9" name="Google Shape;8362;p74">
                <a:extLst>
                  <a:ext uri="{FF2B5EF4-FFF2-40B4-BE49-F238E27FC236}">
                    <a16:creationId xmlns:a16="http://schemas.microsoft.com/office/drawing/2014/main" id="{74652149-7CE8-BBBB-103D-4AE694004DBE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0" name="Google Shape;8363;p74">
                <a:extLst>
                  <a:ext uri="{FF2B5EF4-FFF2-40B4-BE49-F238E27FC236}">
                    <a16:creationId xmlns:a16="http://schemas.microsoft.com/office/drawing/2014/main" id="{BD704200-E1A3-3270-C8FF-4E79F02EC17B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1" name="Google Shape;8364;p74">
                <a:extLst>
                  <a:ext uri="{FF2B5EF4-FFF2-40B4-BE49-F238E27FC236}">
                    <a16:creationId xmlns:a16="http://schemas.microsoft.com/office/drawing/2014/main" id="{6C434B04-6889-093F-4B98-95F1959623B4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2" name="Google Shape;8365;p74">
                <a:extLst>
                  <a:ext uri="{FF2B5EF4-FFF2-40B4-BE49-F238E27FC236}">
                    <a16:creationId xmlns:a16="http://schemas.microsoft.com/office/drawing/2014/main" id="{7CC9505B-7B2A-F9DA-3E74-2F921C41C161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3" name="Google Shape;8366;p74">
                <a:extLst>
                  <a:ext uri="{FF2B5EF4-FFF2-40B4-BE49-F238E27FC236}">
                    <a16:creationId xmlns:a16="http://schemas.microsoft.com/office/drawing/2014/main" id="{F73BB9B1-4B49-C6E3-5EBC-D3EC2B837A35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4" name="Google Shape;8367;p74">
                <a:extLst>
                  <a:ext uri="{FF2B5EF4-FFF2-40B4-BE49-F238E27FC236}">
                    <a16:creationId xmlns:a16="http://schemas.microsoft.com/office/drawing/2014/main" id="{FE54BAE7-BB16-B89D-1029-97C14DA88C20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5" name="Google Shape;8368;p74">
                <a:extLst>
                  <a:ext uri="{FF2B5EF4-FFF2-40B4-BE49-F238E27FC236}">
                    <a16:creationId xmlns:a16="http://schemas.microsoft.com/office/drawing/2014/main" id="{DD05B277-DAA2-442B-2E3F-E2B499965595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6" name="Google Shape;8369;p74">
                <a:extLst>
                  <a:ext uri="{FF2B5EF4-FFF2-40B4-BE49-F238E27FC236}">
                    <a16:creationId xmlns:a16="http://schemas.microsoft.com/office/drawing/2014/main" id="{18CF2759-9E36-DFF0-ED46-CA524850EDD4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7" name="Google Shape;8370;p74">
                <a:extLst>
                  <a:ext uri="{FF2B5EF4-FFF2-40B4-BE49-F238E27FC236}">
                    <a16:creationId xmlns:a16="http://schemas.microsoft.com/office/drawing/2014/main" id="{B9B113D7-3956-9BAE-3D66-E4A6C6B0B95D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8" name="Google Shape;8371;p74">
                <a:extLst>
                  <a:ext uri="{FF2B5EF4-FFF2-40B4-BE49-F238E27FC236}">
                    <a16:creationId xmlns:a16="http://schemas.microsoft.com/office/drawing/2014/main" id="{41A33010-F92B-B986-AF2F-7317FB6C7B0D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9" name="Google Shape;8372;p74">
                <a:extLst>
                  <a:ext uri="{FF2B5EF4-FFF2-40B4-BE49-F238E27FC236}">
                    <a16:creationId xmlns:a16="http://schemas.microsoft.com/office/drawing/2014/main" id="{4AF7F13A-5119-76A2-C084-0A11728EF9D8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0" name="Google Shape;8373;p74">
                <a:extLst>
                  <a:ext uri="{FF2B5EF4-FFF2-40B4-BE49-F238E27FC236}">
                    <a16:creationId xmlns:a16="http://schemas.microsoft.com/office/drawing/2014/main" id="{D183744D-4DF6-DBD1-AB5B-12F371A28573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1" name="Google Shape;8374;p74">
                <a:extLst>
                  <a:ext uri="{FF2B5EF4-FFF2-40B4-BE49-F238E27FC236}">
                    <a16:creationId xmlns:a16="http://schemas.microsoft.com/office/drawing/2014/main" id="{C0BF2364-D126-1404-1436-EC44BB11F3B7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2" name="Google Shape;8375;p74">
                <a:extLst>
                  <a:ext uri="{FF2B5EF4-FFF2-40B4-BE49-F238E27FC236}">
                    <a16:creationId xmlns:a16="http://schemas.microsoft.com/office/drawing/2014/main" id="{06322A83-1C03-346D-5A5A-71C8A563B45B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3" name="Google Shape;8376;p74">
                <a:extLst>
                  <a:ext uri="{FF2B5EF4-FFF2-40B4-BE49-F238E27FC236}">
                    <a16:creationId xmlns:a16="http://schemas.microsoft.com/office/drawing/2014/main" id="{BD98E862-A808-6264-0AFA-6F096E85A66B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4" name="Google Shape;8377;p74">
                <a:extLst>
                  <a:ext uri="{FF2B5EF4-FFF2-40B4-BE49-F238E27FC236}">
                    <a16:creationId xmlns:a16="http://schemas.microsoft.com/office/drawing/2014/main" id="{3373DD4B-A2BA-1EFD-D180-154C0DC5F7D9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5" name="Google Shape;8378;p74">
                <a:extLst>
                  <a:ext uri="{FF2B5EF4-FFF2-40B4-BE49-F238E27FC236}">
                    <a16:creationId xmlns:a16="http://schemas.microsoft.com/office/drawing/2014/main" id="{AF209912-3AD5-899A-C09B-24849C9A8AF3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6" name="Google Shape;8379;p74">
                <a:extLst>
                  <a:ext uri="{FF2B5EF4-FFF2-40B4-BE49-F238E27FC236}">
                    <a16:creationId xmlns:a16="http://schemas.microsoft.com/office/drawing/2014/main" id="{1803970D-C006-AE77-A2E8-BA1031D1E4C9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7" name="Google Shape;8380;p74">
                <a:extLst>
                  <a:ext uri="{FF2B5EF4-FFF2-40B4-BE49-F238E27FC236}">
                    <a16:creationId xmlns:a16="http://schemas.microsoft.com/office/drawing/2014/main" id="{4482D469-887F-4F21-D6BB-2451859F8EB8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8" name="Google Shape;8381;p74">
                <a:extLst>
                  <a:ext uri="{FF2B5EF4-FFF2-40B4-BE49-F238E27FC236}">
                    <a16:creationId xmlns:a16="http://schemas.microsoft.com/office/drawing/2014/main" id="{ABD02D85-644E-8389-CBF5-B07ED66E9703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9" name="Google Shape;8382;p74">
                <a:extLst>
                  <a:ext uri="{FF2B5EF4-FFF2-40B4-BE49-F238E27FC236}">
                    <a16:creationId xmlns:a16="http://schemas.microsoft.com/office/drawing/2014/main" id="{FB8DFA02-A7CD-CB60-F838-EFD37989A8AF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27" name="Google Shape;8383;p74">
              <a:extLst>
                <a:ext uri="{FF2B5EF4-FFF2-40B4-BE49-F238E27FC236}">
                  <a16:creationId xmlns:a16="http://schemas.microsoft.com/office/drawing/2014/main" id="{71C9CF16-7A92-2E1E-9465-E6DA640FDF66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8" name="Google Shape;8384;p74">
                <a:extLst>
                  <a:ext uri="{FF2B5EF4-FFF2-40B4-BE49-F238E27FC236}">
                    <a16:creationId xmlns:a16="http://schemas.microsoft.com/office/drawing/2014/main" id="{136658A2-D655-4E6B-4621-1A4783289F16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9" name="Google Shape;8385;p74">
                <a:extLst>
                  <a:ext uri="{FF2B5EF4-FFF2-40B4-BE49-F238E27FC236}">
                    <a16:creationId xmlns:a16="http://schemas.microsoft.com/office/drawing/2014/main" id="{D9DFB5B5-0375-E3D5-1F13-EA78DD8E4E4E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0" name="Google Shape;8386;p74">
                <a:extLst>
                  <a:ext uri="{FF2B5EF4-FFF2-40B4-BE49-F238E27FC236}">
                    <a16:creationId xmlns:a16="http://schemas.microsoft.com/office/drawing/2014/main" id="{6512DA31-AEAE-A701-E160-7494FAFF7AE2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1" name="Google Shape;8387;p74">
                <a:extLst>
                  <a:ext uri="{FF2B5EF4-FFF2-40B4-BE49-F238E27FC236}">
                    <a16:creationId xmlns:a16="http://schemas.microsoft.com/office/drawing/2014/main" id="{A3648ACA-5CE5-C1A7-6317-CC3E9237FAEA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2" name="Google Shape;8388;p74">
                <a:extLst>
                  <a:ext uri="{FF2B5EF4-FFF2-40B4-BE49-F238E27FC236}">
                    <a16:creationId xmlns:a16="http://schemas.microsoft.com/office/drawing/2014/main" id="{44F4E430-5995-7C94-12C4-288FA93F6633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60" name="Google Shape;8389;p74">
            <a:extLst>
              <a:ext uri="{FF2B5EF4-FFF2-40B4-BE49-F238E27FC236}">
                <a16:creationId xmlns:a16="http://schemas.microsoft.com/office/drawing/2014/main" id="{1AA185EF-C736-B876-FBB0-5EBB349D5702}"/>
              </a:ext>
            </a:extLst>
          </p:cNvPr>
          <p:cNvGrpSpPr/>
          <p:nvPr/>
        </p:nvGrpSpPr>
        <p:grpSpPr>
          <a:xfrm>
            <a:off x="3193005" y="2674348"/>
            <a:ext cx="1166878" cy="1740458"/>
            <a:chOff x="1716825" y="1121550"/>
            <a:chExt cx="622800" cy="928938"/>
          </a:xfrm>
        </p:grpSpPr>
        <p:grpSp>
          <p:nvGrpSpPr>
            <p:cNvPr id="361" name="Google Shape;8390;p74">
              <a:extLst>
                <a:ext uri="{FF2B5EF4-FFF2-40B4-BE49-F238E27FC236}">
                  <a16:creationId xmlns:a16="http://schemas.microsoft.com/office/drawing/2014/main" id="{32373EFB-1F5C-8BF2-5713-30CCB9BE4D76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72" name="Google Shape;8391;p74">
                <a:extLst>
                  <a:ext uri="{FF2B5EF4-FFF2-40B4-BE49-F238E27FC236}">
                    <a16:creationId xmlns:a16="http://schemas.microsoft.com/office/drawing/2014/main" id="{631DD334-9A9A-9C24-3D40-C88535D5D46D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3" name="Google Shape;8392;p74">
                <a:extLst>
                  <a:ext uri="{FF2B5EF4-FFF2-40B4-BE49-F238E27FC236}">
                    <a16:creationId xmlns:a16="http://schemas.microsoft.com/office/drawing/2014/main" id="{9AB6B48A-EAC9-0683-D300-14390313E882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62" name="Google Shape;8393;p74">
              <a:extLst>
                <a:ext uri="{FF2B5EF4-FFF2-40B4-BE49-F238E27FC236}">
                  <a16:creationId xmlns:a16="http://schemas.microsoft.com/office/drawing/2014/main" id="{AFC14682-06AB-240F-B953-3175B30BBEDF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70" name="Google Shape;8394;p74">
                <a:extLst>
                  <a:ext uri="{FF2B5EF4-FFF2-40B4-BE49-F238E27FC236}">
                    <a16:creationId xmlns:a16="http://schemas.microsoft.com/office/drawing/2014/main" id="{1B44BFF1-4C33-A4AF-9588-3541CFD68FDC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1" name="Google Shape;8395;p74">
                <a:extLst>
                  <a:ext uri="{FF2B5EF4-FFF2-40B4-BE49-F238E27FC236}">
                    <a16:creationId xmlns:a16="http://schemas.microsoft.com/office/drawing/2014/main" id="{3F5BB382-A081-EE5A-CA6B-A28C54EFD8F0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63" name="Google Shape;8396;p74">
              <a:extLst>
                <a:ext uri="{FF2B5EF4-FFF2-40B4-BE49-F238E27FC236}">
                  <a16:creationId xmlns:a16="http://schemas.microsoft.com/office/drawing/2014/main" id="{27DF248F-020E-A7AF-8049-F736C6AC390D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8" name="Google Shape;8397;p74">
                <a:extLst>
                  <a:ext uri="{FF2B5EF4-FFF2-40B4-BE49-F238E27FC236}">
                    <a16:creationId xmlns:a16="http://schemas.microsoft.com/office/drawing/2014/main" id="{F05BEBAF-D362-E181-D633-FEF4621F3589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9" name="Google Shape;8398;p74">
                <a:extLst>
                  <a:ext uri="{FF2B5EF4-FFF2-40B4-BE49-F238E27FC236}">
                    <a16:creationId xmlns:a16="http://schemas.microsoft.com/office/drawing/2014/main" id="{75D856A4-DC5A-B16C-C490-E99F5CA9845D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64" name="Google Shape;8399;p74">
              <a:extLst>
                <a:ext uri="{FF2B5EF4-FFF2-40B4-BE49-F238E27FC236}">
                  <a16:creationId xmlns:a16="http://schemas.microsoft.com/office/drawing/2014/main" id="{432B0E06-9A25-DC13-5D9F-DD94C12C295F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66" name="Google Shape;8400;p74">
                <a:extLst>
                  <a:ext uri="{FF2B5EF4-FFF2-40B4-BE49-F238E27FC236}">
                    <a16:creationId xmlns:a16="http://schemas.microsoft.com/office/drawing/2014/main" id="{C66BBA0A-821C-41A5-D63F-A2387BE4987B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7" name="Google Shape;8401;p74">
                <a:extLst>
                  <a:ext uri="{FF2B5EF4-FFF2-40B4-BE49-F238E27FC236}">
                    <a16:creationId xmlns:a16="http://schemas.microsoft.com/office/drawing/2014/main" id="{410D6409-AC11-7293-E381-02E4E2A94DC0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65" name="Google Shape;8402;p74">
              <a:extLst>
                <a:ext uri="{FF2B5EF4-FFF2-40B4-BE49-F238E27FC236}">
                  <a16:creationId xmlns:a16="http://schemas.microsoft.com/office/drawing/2014/main" id="{976CEB9B-6C10-C32C-AE3A-702B7C77A5E2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4" name="Google Shape;8403;p74">
            <a:extLst>
              <a:ext uri="{FF2B5EF4-FFF2-40B4-BE49-F238E27FC236}">
                <a16:creationId xmlns:a16="http://schemas.microsoft.com/office/drawing/2014/main" id="{4309042A-1403-6986-FB69-A4B0B1F8EF6C}"/>
              </a:ext>
            </a:extLst>
          </p:cNvPr>
          <p:cNvGrpSpPr/>
          <p:nvPr/>
        </p:nvGrpSpPr>
        <p:grpSpPr>
          <a:xfrm>
            <a:off x="3032650" y="4446991"/>
            <a:ext cx="1478144" cy="1428304"/>
            <a:chOff x="4334725" y="1355875"/>
            <a:chExt cx="3106650" cy="3001900"/>
          </a:xfrm>
        </p:grpSpPr>
        <p:grpSp>
          <p:nvGrpSpPr>
            <p:cNvPr id="375" name="Google Shape;8404;p74">
              <a:extLst>
                <a:ext uri="{FF2B5EF4-FFF2-40B4-BE49-F238E27FC236}">
                  <a16:creationId xmlns:a16="http://schemas.microsoft.com/office/drawing/2014/main" id="{D0AE4C2E-DD36-A9A7-3F8F-6008E68086AA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80" name="Google Shape;8405;p74">
                <a:extLst>
                  <a:ext uri="{FF2B5EF4-FFF2-40B4-BE49-F238E27FC236}">
                    <a16:creationId xmlns:a16="http://schemas.microsoft.com/office/drawing/2014/main" id="{5309E24B-DB0A-246D-BD6E-EA7BA6D3DDC9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81" name="Google Shape;8406;p74">
                <a:extLst>
                  <a:ext uri="{FF2B5EF4-FFF2-40B4-BE49-F238E27FC236}">
                    <a16:creationId xmlns:a16="http://schemas.microsoft.com/office/drawing/2014/main" id="{1C952D46-3621-5C17-1FFC-B16F3CBA1368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82" name="Google Shape;8407;p74">
                <a:extLst>
                  <a:ext uri="{FF2B5EF4-FFF2-40B4-BE49-F238E27FC236}">
                    <a16:creationId xmlns:a16="http://schemas.microsoft.com/office/drawing/2014/main" id="{0CED1CD9-7FBB-8EC6-BF22-F4D9E9495EE1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76" name="Google Shape;8408;p74">
              <a:extLst>
                <a:ext uri="{FF2B5EF4-FFF2-40B4-BE49-F238E27FC236}">
                  <a16:creationId xmlns:a16="http://schemas.microsoft.com/office/drawing/2014/main" id="{CB7B8358-2541-712F-A855-19428F9025CD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7" name="Google Shape;8409;p74">
                <a:extLst>
                  <a:ext uri="{FF2B5EF4-FFF2-40B4-BE49-F238E27FC236}">
                    <a16:creationId xmlns:a16="http://schemas.microsoft.com/office/drawing/2014/main" id="{9BBA28E5-9D8E-2776-F75A-C193AC1C34FC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78" name="Google Shape;8410;p74">
                <a:extLst>
                  <a:ext uri="{FF2B5EF4-FFF2-40B4-BE49-F238E27FC236}">
                    <a16:creationId xmlns:a16="http://schemas.microsoft.com/office/drawing/2014/main" id="{2BE13377-08C1-2060-8D53-32B794737271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79" name="Google Shape;8411;p74">
                <a:extLst>
                  <a:ext uri="{FF2B5EF4-FFF2-40B4-BE49-F238E27FC236}">
                    <a16:creationId xmlns:a16="http://schemas.microsoft.com/office/drawing/2014/main" id="{55400DB8-3B19-74E3-5210-1AE83E74EFF2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83" name="Google Shape;8412;p74">
            <a:extLst>
              <a:ext uri="{FF2B5EF4-FFF2-40B4-BE49-F238E27FC236}">
                <a16:creationId xmlns:a16="http://schemas.microsoft.com/office/drawing/2014/main" id="{5AD64828-A1D3-1642-3D2A-E5A62A386765}"/>
              </a:ext>
            </a:extLst>
          </p:cNvPr>
          <p:cNvGrpSpPr/>
          <p:nvPr/>
        </p:nvGrpSpPr>
        <p:grpSpPr>
          <a:xfrm>
            <a:off x="15266548" y="7708534"/>
            <a:ext cx="624148" cy="1368346"/>
            <a:chOff x="7645573" y="3754300"/>
            <a:chExt cx="293855" cy="644170"/>
          </a:xfrm>
        </p:grpSpPr>
        <p:sp>
          <p:nvSpPr>
            <p:cNvPr id="384" name="Google Shape;8413;p74">
              <a:extLst>
                <a:ext uri="{FF2B5EF4-FFF2-40B4-BE49-F238E27FC236}">
                  <a16:creationId xmlns:a16="http://schemas.microsoft.com/office/drawing/2014/main" id="{096AF7A1-31C8-03E2-8926-72D2B9BBB6B0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5" name="Google Shape;8414;p74">
              <a:extLst>
                <a:ext uri="{FF2B5EF4-FFF2-40B4-BE49-F238E27FC236}">
                  <a16:creationId xmlns:a16="http://schemas.microsoft.com/office/drawing/2014/main" id="{774E4D1F-FC51-01B0-EEC4-83363A827D5B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6" name="Google Shape;8415;p74">
            <a:extLst>
              <a:ext uri="{FF2B5EF4-FFF2-40B4-BE49-F238E27FC236}">
                <a16:creationId xmlns:a16="http://schemas.microsoft.com/office/drawing/2014/main" id="{F7FD2A12-3206-4D72-D258-A76C11AC361D}"/>
              </a:ext>
            </a:extLst>
          </p:cNvPr>
          <p:cNvGrpSpPr/>
          <p:nvPr/>
        </p:nvGrpSpPr>
        <p:grpSpPr>
          <a:xfrm>
            <a:off x="11110525" y="2674348"/>
            <a:ext cx="1418022" cy="1478718"/>
            <a:chOff x="5830645" y="1256617"/>
            <a:chExt cx="530340" cy="553040"/>
          </a:xfrm>
        </p:grpSpPr>
        <p:grpSp>
          <p:nvGrpSpPr>
            <p:cNvPr id="387" name="Google Shape;8416;p74">
              <a:extLst>
                <a:ext uri="{FF2B5EF4-FFF2-40B4-BE49-F238E27FC236}">
                  <a16:creationId xmlns:a16="http://schemas.microsoft.com/office/drawing/2014/main" id="{C812F099-36CC-167D-C0FD-20ACD92218BA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8" name="Google Shape;8417;p74">
                <a:extLst>
                  <a:ext uri="{FF2B5EF4-FFF2-40B4-BE49-F238E27FC236}">
                    <a16:creationId xmlns:a16="http://schemas.microsoft.com/office/drawing/2014/main" id="{3713D057-AC97-78F4-B824-40EA7A389CBE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9" name="Google Shape;8418;p74">
                <a:extLst>
                  <a:ext uri="{FF2B5EF4-FFF2-40B4-BE49-F238E27FC236}">
                    <a16:creationId xmlns:a16="http://schemas.microsoft.com/office/drawing/2014/main" id="{3958A04F-3C18-FEEA-BCEA-A5321C71B459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88" name="Google Shape;8419;p74">
              <a:extLst>
                <a:ext uri="{FF2B5EF4-FFF2-40B4-BE49-F238E27FC236}">
                  <a16:creationId xmlns:a16="http://schemas.microsoft.com/office/drawing/2014/main" id="{F75F28B2-45C7-609E-3F57-124B5EB80C26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96" name="Google Shape;8420;p74">
                <a:extLst>
                  <a:ext uri="{FF2B5EF4-FFF2-40B4-BE49-F238E27FC236}">
                    <a16:creationId xmlns:a16="http://schemas.microsoft.com/office/drawing/2014/main" id="{3CE23202-28CB-B70A-CC21-16A88F4C4289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7" name="Google Shape;8421;p74">
                <a:extLst>
                  <a:ext uri="{FF2B5EF4-FFF2-40B4-BE49-F238E27FC236}">
                    <a16:creationId xmlns:a16="http://schemas.microsoft.com/office/drawing/2014/main" id="{7DD5B333-89F8-7124-7F2C-720BF96D364A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89" name="Google Shape;8422;p74">
              <a:extLst>
                <a:ext uri="{FF2B5EF4-FFF2-40B4-BE49-F238E27FC236}">
                  <a16:creationId xmlns:a16="http://schemas.microsoft.com/office/drawing/2014/main" id="{796CCF8E-C2A2-FAB5-9BE5-8ECB0132B83C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94" name="Google Shape;8423;p74">
                <a:extLst>
                  <a:ext uri="{FF2B5EF4-FFF2-40B4-BE49-F238E27FC236}">
                    <a16:creationId xmlns:a16="http://schemas.microsoft.com/office/drawing/2014/main" id="{3A43C02D-23F4-CE94-312C-98639C65CC60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5" name="Google Shape;8424;p74">
                <a:extLst>
                  <a:ext uri="{FF2B5EF4-FFF2-40B4-BE49-F238E27FC236}">
                    <a16:creationId xmlns:a16="http://schemas.microsoft.com/office/drawing/2014/main" id="{03CC9CFE-762F-99ED-5329-103E4B01848A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90" name="Google Shape;8425;p74">
              <a:extLst>
                <a:ext uri="{FF2B5EF4-FFF2-40B4-BE49-F238E27FC236}">
                  <a16:creationId xmlns:a16="http://schemas.microsoft.com/office/drawing/2014/main" id="{4D59C538-5524-D6A0-57D6-95B6A4220FA5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92" name="Google Shape;8426;p74">
                <a:extLst>
                  <a:ext uri="{FF2B5EF4-FFF2-40B4-BE49-F238E27FC236}">
                    <a16:creationId xmlns:a16="http://schemas.microsoft.com/office/drawing/2014/main" id="{ED2A12C9-9D9F-023A-7286-A814A16ABAA2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3" name="Google Shape;8427;p74">
                <a:extLst>
                  <a:ext uri="{FF2B5EF4-FFF2-40B4-BE49-F238E27FC236}">
                    <a16:creationId xmlns:a16="http://schemas.microsoft.com/office/drawing/2014/main" id="{3B0BC101-8A2B-BDE8-3DF4-E8BCC68CF530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91" name="Google Shape;8428;p74">
              <a:extLst>
                <a:ext uri="{FF2B5EF4-FFF2-40B4-BE49-F238E27FC236}">
                  <a16:creationId xmlns:a16="http://schemas.microsoft.com/office/drawing/2014/main" id="{41795BCC-9F25-606E-569E-D41B6037472D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0" name="Google Shape;8429;p74">
            <a:extLst>
              <a:ext uri="{FF2B5EF4-FFF2-40B4-BE49-F238E27FC236}">
                <a16:creationId xmlns:a16="http://schemas.microsoft.com/office/drawing/2014/main" id="{15332D8C-B9A5-7A59-C8ED-A72D7ACB57ED}"/>
              </a:ext>
            </a:extLst>
          </p:cNvPr>
          <p:cNvGrpSpPr/>
          <p:nvPr/>
        </p:nvGrpSpPr>
        <p:grpSpPr>
          <a:xfrm>
            <a:off x="1313515" y="6146579"/>
            <a:ext cx="2905910" cy="1242720"/>
            <a:chOff x="732422" y="2990152"/>
            <a:chExt cx="1337773" cy="572102"/>
          </a:xfrm>
        </p:grpSpPr>
        <p:sp>
          <p:nvSpPr>
            <p:cNvPr id="401" name="Google Shape;8430;p74">
              <a:extLst>
                <a:ext uri="{FF2B5EF4-FFF2-40B4-BE49-F238E27FC236}">
                  <a16:creationId xmlns:a16="http://schemas.microsoft.com/office/drawing/2014/main" id="{B2511854-07B8-CE74-10EB-6163E0AECF28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2" name="Google Shape;8431;p74">
              <a:extLst>
                <a:ext uri="{FF2B5EF4-FFF2-40B4-BE49-F238E27FC236}">
                  <a16:creationId xmlns:a16="http://schemas.microsoft.com/office/drawing/2014/main" id="{6388C3ED-36FA-AE3B-CA2A-9B0EE3185D74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3" name="Google Shape;8432;p74">
              <a:extLst>
                <a:ext uri="{FF2B5EF4-FFF2-40B4-BE49-F238E27FC236}">
                  <a16:creationId xmlns:a16="http://schemas.microsoft.com/office/drawing/2014/main" id="{1DDF4396-BBA7-48EA-7942-48AC60624BD9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4" name="Google Shape;8433;p74">
              <a:extLst>
                <a:ext uri="{FF2B5EF4-FFF2-40B4-BE49-F238E27FC236}">
                  <a16:creationId xmlns:a16="http://schemas.microsoft.com/office/drawing/2014/main" id="{8A0014DF-13F9-5EDC-8BF5-9A5CACE00191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5" name="Google Shape;8434;p74">
              <a:extLst>
                <a:ext uri="{FF2B5EF4-FFF2-40B4-BE49-F238E27FC236}">
                  <a16:creationId xmlns:a16="http://schemas.microsoft.com/office/drawing/2014/main" id="{A863343F-13F3-BF13-57FE-0FFF0B7FB857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6" name="Google Shape;8435;p74">
              <a:extLst>
                <a:ext uri="{FF2B5EF4-FFF2-40B4-BE49-F238E27FC236}">
                  <a16:creationId xmlns:a16="http://schemas.microsoft.com/office/drawing/2014/main" id="{04A91061-4065-73ED-0D3F-A3D990DF2F36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07" name="Google Shape;1529;p70">
            <a:extLst>
              <a:ext uri="{FF2B5EF4-FFF2-40B4-BE49-F238E27FC236}">
                <a16:creationId xmlns:a16="http://schemas.microsoft.com/office/drawing/2014/main" id="{A02282DF-A245-16B6-21EC-C141F107F79C}"/>
              </a:ext>
            </a:extLst>
          </p:cNvPr>
          <p:cNvSpPr txBox="1">
            <a:spLocks/>
          </p:cNvSpPr>
          <p:nvPr/>
        </p:nvSpPr>
        <p:spPr>
          <a:xfrm>
            <a:off x="778564" y="709539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rgbClr val="00B050"/>
                </a:solidFill>
                <a:cs typeface="B Nazanin" panose="000004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32333401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grpSp>
        <p:nvGrpSpPr>
          <p:cNvPr id="43" name="Group 5">
            <a:extLst>
              <a:ext uri="{FF2B5EF4-FFF2-40B4-BE49-F238E27FC236}">
                <a16:creationId xmlns:a16="http://schemas.microsoft.com/office/drawing/2014/main" id="{13F3153B-5809-D8CF-2E07-494F84B9037C}"/>
              </a:ext>
            </a:extLst>
          </p:cNvPr>
          <p:cNvGrpSpPr/>
          <p:nvPr/>
        </p:nvGrpSpPr>
        <p:grpSpPr>
          <a:xfrm>
            <a:off x="-9525" y="9842950"/>
            <a:ext cx="11186286" cy="453573"/>
            <a:chOff x="0" y="0"/>
            <a:chExt cx="14915048" cy="604764"/>
          </a:xfrm>
        </p:grpSpPr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F32D88B5-F8C0-DA19-65E7-E5367BA31F9F}"/>
                </a:ext>
              </a:extLst>
            </p:cNvPr>
            <p:cNvSpPr/>
            <p:nvPr/>
          </p:nvSpPr>
          <p:spPr>
            <a:xfrm>
              <a:off x="12700" y="12700"/>
              <a:ext cx="14889607" cy="579374"/>
            </a:xfrm>
            <a:custGeom>
              <a:avLst/>
              <a:gdLst/>
              <a:ahLst/>
              <a:cxnLst/>
              <a:rect l="l" t="t" r="r" b="b"/>
              <a:pathLst>
                <a:path w="14889607" h="579374">
                  <a:moveTo>
                    <a:pt x="0" y="0"/>
                  </a:moveTo>
                  <a:lnTo>
                    <a:pt x="14889607" y="0"/>
                  </a:lnTo>
                  <a:lnTo>
                    <a:pt x="14889607" y="579374"/>
                  </a:lnTo>
                  <a:lnTo>
                    <a:pt x="0" y="579374"/>
                  </a:lnTo>
                  <a:close/>
                </a:path>
              </a:pathLst>
            </a:custGeom>
            <a:solidFill>
              <a:srgbClr val="B9600C"/>
            </a:solidFill>
          </p:spPr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02427F23-4679-D794-C218-BC5DC1A0F879}"/>
                </a:ext>
              </a:extLst>
            </p:cNvPr>
            <p:cNvSpPr/>
            <p:nvPr/>
          </p:nvSpPr>
          <p:spPr>
            <a:xfrm>
              <a:off x="0" y="0"/>
              <a:ext cx="14915007" cy="604774"/>
            </a:xfrm>
            <a:custGeom>
              <a:avLst/>
              <a:gdLst/>
              <a:ahLst/>
              <a:cxnLst/>
              <a:rect l="l" t="t" r="r" b="b"/>
              <a:pathLst>
                <a:path w="14915007" h="604774">
                  <a:moveTo>
                    <a:pt x="12700" y="0"/>
                  </a:moveTo>
                  <a:lnTo>
                    <a:pt x="14902307" y="0"/>
                  </a:lnTo>
                  <a:cubicBezTo>
                    <a:pt x="14909293" y="0"/>
                    <a:pt x="14915007" y="5715"/>
                    <a:pt x="14915007" y="12700"/>
                  </a:cubicBezTo>
                  <a:lnTo>
                    <a:pt x="14915007" y="592074"/>
                  </a:lnTo>
                  <a:cubicBezTo>
                    <a:pt x="14915007" y="599059"/>
                    <a:pt x="14909293" y="604774"/>
                    <a:pt x="14902307" y="604774"/>
                  </a:cubicBezTo>
                  <a:lnTo>
                    <a:pt x="12700" y="604774"/>
                  </a:lnTo>
                  <a:cubicBezTo>
                    <a:pt x="5715" y="604774"/>
                    <a:pt x="0" y="599059"/>
                    <a:pt x="0" y="592074"/>
                  </a:cubicBezTo>
                  <a:lnTo>
                    <a:pt x="0" y="12700"/>
                  </a:lnTo>
                  <a:cubicBezTo>
                    <a:pt x="0" y="5715"/>
                    <a:pt x="5715" y="0"/>
                    <a:pt x="12700" y="0"/>
                  </a:cubicBezTo>
                  <a:moveTo>
                    <a:pt x="12700" y="25400"/>
                  </a:moveTo>
                  <a:lnTo>
                    <a:pt x="12700" y="12700"/>
                  </a:lnTo>
                  <a:lnTo>
                    <a:pt x="25400" y="12700"/>
                  </a:lnTo>
                  <a:lnTo>
                    <a:pt x="25400" y="592074"/>
                  </a:lnTo>
                  <a:lnTo>
                    <a:pt x="12700" y="592074"/>
                  </a:lnTo>
                  <a:lnTo>
                    <a:pt x="12700" y="579374"/>
                  </a:lnTo>
                  <a:lnTo>
                    <a:pt x="14902307" y="579374"/>
                  </a:lnTo>
                  <a:lnTo>
                    <a:pt x="14902307" y="592074"/>
                  </a:lnTo>
                  <a:lnTo>
                    <a:pt x="14889607" y="592074"/>
                  </a:lnTo>
                  <a:lnTo>
                    <a:pt x="14889607" y="12700"/>
                  </a:lnTo>
                  <a:lnTo>
                    <a:pt x="14902307" y="12700"/>
                  </a:lnTo>
                  <a:lnTo>
                    <a:pt x="14902307" y="25400"/>
                  </a:lnTo>
                  <a:lnTo>
                    <a:pt x="12700" y="25400"/>
                  </a:lnTo>
                  <a:close/>
                </a:path>
              </a:pathLst>
            </a:custGeom>
            <a:solidFill>
              <a:srgbClr val="B68F69"/>
            </a:solidFill>
          </p:spPr>
        </p:sp>
      </p:grpSp>
      <p:sp>
        <p:nvSpPr>
          <p:cNvPr id="46" name="Freeform 4">
            <a:extLst>
              <a:ext uri="{FF2B5EF4-FFF2-40B4-BE49-F238E27FC236}">
                <a16:creationId xmlns:a16="http://schemas.microsoft.com/office/drawing/2014/main" id="{C791BDDF-E1B2-54AF-ABBB-15070F5C7245}"/>
              </a:ext>
            </a:extLst>
          </p:cNvPr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7" name="Freeform 19">
            <a:extLst>
              <a:ext uri="{FF2B5EF4-FFF2-40B4-BE49-F238E27FC236}">
                <a16:creationId xmlns:a16="http://schemas.microsoft.com/office/drawing/2014/main" id="{A6DC283F-2646-EFB7-31E0-510FA8F289E2}"/>
              </a:ext>
            </a:extLst>
          </p:cNvPr>
          <p:cNvSpPr/>
          <p:nvPr/>
        </p:nvSpPr>
        <p:spPr>
          <a:xfrm>
            <a:off x="152400" y="1638300"/>
            <a:ext cx="1534636" cy="1083990"/>
          </a:xfrm>
          <a:custGeom>
            <a:avLst/>
            <a:gdLst/>
            <a:ahLst/>
            <a:cxnLst/>
            <a:rect l="l" t="t" r="r" b="b"/>
            <a:pathLst>
              <a:path w="1534636" h="1083990">
                <a:moveTo>
                  <a:pt x="0" y="0"/>
                </a:moveTo>
                <a:lnTo>
                  <a:pt x="1534636" y="0"/>
                </a:lnTo>
                <a:lnTo>
                  <a:pt x="1534636" y="1083991"/>
                </a:lnTo>
                <a:lnTo>
                  <a:pt x="0" y="108399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4" name="Google Shape;8440;p75">
            <a:extLst>
              <a:ext uri="{FF2B5EF4-FFF2-40B4-BE49-F238E27FC236}">
                <a16:creationId xmlns:a16="http://schemas.microsoft.com/office/drawing/2014/main" id="{832E9246-2E92-BFCF-E73D-92C57B3DD606}"/>
              </a:ext>
            </a:extLst>
          </p:cNvPr>
          <p:cNvGrpSpPr/>
          <p:nvPr/>
        </p:nvGrpSpPr>
        <p:grpSpPr>
          <a:xfrm>
            <a:off x="1687036" y="2626252"/>
            <a:ext cx="3272234" cy="3052288"/>
            <a:chOff x="729238" y="1179665"/>
            <a:chExt cx="1636117" cy="1526144"/>
          </a:xfrm>
        </p:grpSpPr>
        <p:grpSp>
          <p:nvGrpSpPr>
            <p:cNvPr id="5" name="Google Shape;8441;p75">
              <a:extLst>
                <a:ext uri="{FF2B5EF4-FFF2-40B4-BE49-F238E27FC236}">
                  <a16:creationId xmlns:a16="http://schemas.microsoft.com/office/drawing/2014/main" id="{D5601A97-6E15-81A7-9126-F2F5CB8DD134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10" name="Google Shape;8442;p75">
                <a:extLst>
                  <a:ext uri="{FF2B5EF4-FFF2-40B4-BE49-F238E27FC236}">
                    <a16:creationId xmlns:a16="http://schemas.microsoft.com/office/drawing/2014/main" id="{A149AC89-F104-EE91-706C-09CA4CE7320B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Google Shape;8443;p75">
                <a:extLst>
                  <a:ext uri="{FF2B5EF4-FFF2-40B4-BE49-F238E27FC236}">
                    <a16:creationId xmlns:a16="http://schemas.microsoft.com/office/drawing/2014/main" id="{5B6A01BB-DCF7-1B17-48DC-E4C9075C8F0A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8444;p75">
                <a:extLst>
                  <a:ext uri="{FF2B5EF4-FFF2-40B4-BE49-F238E27FC236}">
                    <a16:creationId xmlns:a16="http://schemas.microsoft.com/office/drawing/2014/main" id="{E9359DAD-2B1A-E347-B3D7-39E0980C817A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Google Shape;8445;p75">
                <a:extLst>
                  <a:ext uri="{FF2B5EF4-FFF2-40B4-BE49-F238E27FC236}">
                    <a16:creationId xmlns:a16="http://schemas.microsoft.com/office/drawing/2014/main" id="{AAEF0816-BDF2-FB77-E21C-F586DF34F4F7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Google Shape;8446;p75">
                <a:extLst>
                  <a:ext uri="{FF2B5EF4-FFF2-40B4-BE49-F238E27FC236}">
                    <a16:creationId xmlns:a16="http://schemas.microsoft.com/office/drawing/2014/main" id="{EA58C0C4-257D-9401-F44B-46F365C5BB7F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Google Shape;8447;p75">
                <a:extLst>
                  <a:ext uri="{FF2B5EF4-FFF2-40B4-BE49-F238E27FC236}">
                    <a16:creationId xmlns:a16="http://schemas.microsoft.com/office/drawing/2014/main" id="{A2276A4B-5B1D-6216-B3B0-C73CDF77F3DD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Google Shape;8448;p75">
                <a:extLst>
                  <a:ext uri="{FF2B5EF4-FFF2-40B4-BE49-F238E27FC236}">
                    <a16:creationId xmlns:a16="http://schemas.microsoft.com/office/drawing/2014/main" id="{567D66A1-F8C0-DAB1-51B4-A4D59F57D81C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Google Shape;8449;p75">
                <a:extLst>
                  <a:ext uri="{FF2B5EF4-FFF2-40B4-BE49-F238E27FC236}">
                    <a16:creationId xmlns:a16="http://schemas.microsoft.com/office/drawing/2014/main" id="{3AF366AA-87E9-BEB5-81A3-B99850473298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8" name="Google Shape;8450;p75">
                <a:extLst>
                  <a:ext uri="{FF2B5EF4-FFF2-40B4-BE49-F238E27FC236}">
                    <a16:creationId xmlns:a16="http://schemas.microsoft.com/office/drawing/2014/main" id="{3B0C8318-82CB-F684-4420-823CBAFDC73D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Google Shape;8451;p75">
                <a:extLst>
                  <a:ext uri="{FF2B5EF4-FFF2-40B4-BE49-F238E27FC236}">
                    <a16:creationId xmlns:a16="http://schemas.microsoft.com/office/drawing/2014/main" id="{7D0E57E8-D2BF-C9BB-1F1A-501C75AA03A1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oogle Shape;8452;p75">
              <a:extLst>
                <a:ext uri="{FF2B5EF4-FFF2-40B4-BE49-F238E27FC236}">
                  <a16:creationId xmlns:a16="http://schemas.microsoft.com/office/drawing/2014/main" id="{687B69F7-4E39-2E16-7C3A-46BDE84CDD32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100" name="Google Shape;8453;p75">
                <a:extLst>
                  <a:ext uri="{FF2B5EF4-FFF2-40B4-BE49-F238E27FC236}">
                    <a16:creationId xmlns:a16="http://schemas.microsoft.com/office/drawing/2014/main" id="{C7B2B39C-BD39-EA57-AD61-E850598799F2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1" name="Google Shape;8454;p75">
                <a:extLst>
                  <a:ext uri="{FF2B5EF4-FFF2-40B4-BE49-F238E27FC236}">
                    <a16:creationId xmlns:a16="http://schemas.microsoft.com/office/drawing/2014/main" id="{EBC98EE3-6000-4DAA-0673-FC768358627E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8455;p75">
                <a:extLst>
                  <a:ext uri="{FF2B5EF4-FFF2-40B4-BE49-F238E27FC236}">
                    <a16:creationId xmlns:a16="http://schemas.microsoft.com/office/drawing/2014/main" id="{BA1AD759-6A12-36CA-8403-49376BF9C1F6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8456;p75">
                <a:extLst>
                  <a:ext uri="{FF2B5EF4-FFF2-40B4-BE49-F238E27FC236}">
                    <a16:creationId xmlns:a16="http://schemas.microsoft.com/office/drawing/2014/main" id="{3AC8B056-0786-5778-7603-70935C20AEF3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8457;p75">
                <a:extLst>
                  <a:ext uri="{FF2B5EF4-FFF2-40B4-BE49-F238E27FC236}">
                    <a16:creationId xmlns:a16="http://schemas.microsoft.com/office/drawing/2014/main" id="{8A55259A-7C76-807B-C7B2-4260B7F0FF00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8458;p75">
                <a:extLst>
                  <a:ext uri="{FF2B5EF4-FFF2-40B4-BE49-F238E27FC236}">
                    <a16:creationId xmlns:a16="http://schemas.microsoft.com/office/drawing/2014/main" id="{FB7B7594-C45A-A266-E602-06718699BB57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8459;p75">
                <a:extLst>
                  <a:ext uri="{FF2B5EF4-FFF2-40B4-BE49-F238E27FC236}">
                    <a16:creationId xmlns:a16="http://schemas.microsoft.com/office/drawing/2014/main" id="{15EBFC4C-2221-C3B3-DF34-62C02754294B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8460;p75">
                <a:extLst>
                  <a:ext uri="{FF2B5EF4-FFF2-40B4-BE49-F238E27FC236}">
                    <a16:creationId xmlns:a16="http://schemas.microsoft.com/office/drawing/2014/main" id="{AFE8D525-74F8-0194-9F8A-13E19EB8DECE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Google Shape;8461;p75">
                <a:extLst>
                  <a:ext uri="{FF2B5EF4-FFF2-40B4-BE49-F238E27FC236}">
                    <a16:creationId xmlns:a16="http://schemas.microsoft.com/office/drawing/2014/main" id="{DA062011-6D9D-3EE4-848E-DB3B334161DB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8462;p75">
                <a:extLst>
                  <a:ext uri="{FF2B5EF4-FFF2-40B4-BE49-F238E27FC236}">
                    <a16:creationId xmlns:a16="http://schemas.microsoft.com/office/drawing/2014/main" id="{B605E4A8-A6B3-E7B9-35B6-81E1C6362885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" name="Google Shape;8463;p75">
              <a:extLst>
                <a:ext uri="{FF2B5EF4-FFF2-40B4-BE49-F238E27FC236}">
                  <a16:creationId xmlns:a16="http://schemas.microsoft.com/office/drawing/2014/main" id="{AA42841A-95EB-EB45-946C-038F36BB3481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90" name="Google Shape;8464;p75">
                <a:extLst>
                  <a:ext uri="{FF2B5EF4-FFF2-40B4-BE49-F238E27FC236}">
                    <a16:creationId xmlns:a16="http://schemas.microsoft.com/office/drawing/2014/main" id="{399C54D6-1C4E-B26E-02F2-FBE7F731B7BE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1" name="Google Shape;8465;p75">
                <a:extLst>
                  <a:ext uri="{FF2B5EF4-FFF2-40B4-BE49-F238E27FC236}">
                    <a16:creationId xmlns:a16="http://schemas.microsoft.com/office/drawing/2014/main" id="{FC457B87-3FC7-C1AB-2010-68AFDDAE96A2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2" name="Google Shape;8466;p75">
                <a:extLst>
                  <a:ext uri="{FF2B5EF4-FFF2-40B4-BE49-F238E27FC236}">
                    <a16:creationId xmlns:a16="http://schemas.microsoft.com/office/drawing/2014/main" id="{8B121950-71F6-49BE-9464-33BA9A3D9243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3" name="Google Shape;8467;p75">
                <a:extLst>
                  <a:ext uri="{FF2B5EF4-FFF2-40B4-BE49-F238E27FC236}">
                    <a16:creationId xmlns:a16="http://schemas.microsoft.com/office/drawing/2014/main" id="{E4ED3CAE-E905-1949-5875-0F0A9D17F9C5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4" name="Google Shape;8468;p75">
                <a:extLst>
                  <a:ext uri="{FF2B5EF4-FFF2-40B4-BE49-F238E27FC236}">
                    <a16:creationId xmlns:a16="http://schemas.microsoft.com/office/drawing/2014/main" id="{31AB16A4-2374-7863-09F6-6779C53399B6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5" name="Google Shape;8469;p75">
                <a:extLst>
                  <a:ext uri="{FF2B5EF4-FFF2-40B4-BE49-F238E27FC236}">
                    <a16:creationId xmlns:a16="http://schemas.microsoft.com/office/drawing/2014/main" id="{E9E1CC6B-124C-6661-066D-224EC7DAF103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6" name="Google Shape;8470;p75">
                <a:extLst>
                  <a:ext uri="{FF2B5EF4-FFF2-40B4-BE49-F238E27FC236}">
                    <a16:creationId xmlns:a16="http://schemas.microsoft.com/office/drawing/2014/main" id="{06057E4B-6A2C-94B4-0D10-52851E013778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Google Shape;8471;p75">
                <a:extLst>
                  <a:ext uri="{FF2B5EF4-FFF2-40B4-BE49-F238E27FC236}">
                    <a16:creationId xmlns:a16="http://schemas.microsoft.com/office/drawing/2014/main" id="{E1B65E13-EDCA-D4FF-7313-745257083DCA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8" name="Google Shape;8472;p75">
                <a:extLst>
                  <a:ext uri="{FF2B5EF4-FFF2-40B4-BE49-F238E27FC236}">
                    <a16:creationId xmlns:a16="http://schemas.microsoft.com/office/drawing/2014/main" id="{59BD0722-D349-13C0-43F8-DECE3D115E49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Google Shape;8473;p75">
                <a:extLst>
                  <a:ext uri="{FF2B5EF4-FFF2-40B4-BE49-F238E27FC236}">
                    <a16:creationId xmlns:a16="http://schemas.microsoft.com/office/drawing/2014/main" id="{699D3E9D-552E-7AB8-DE2D-53036A78D56D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" name="Google Shape;8474;p75">
              <a:extLst>
                <a:ext uri="{FF2B5EF4-FFF2-40B4-BE49-F238E27FC236}">
                  <a16:creationId xmlns:a16="http://schemas.microsoft.com/office/drawing/2014/main" id="{E9E3B1E6-6924-9176-3A34-18DC68227F19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0" name="Google Shape;8475;p75">
                <a:extLst>
                  <a:ext uri="{FF2B5EF4-FFF2-40B4-BE49-F238E27FC236}">
                    <a16:creationId xmlns:a16="http://schemas.microsoft.com/office/drawing/2014/main" id="{D6736AFA-8400-7475-03E2-F9604B87D09E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1" name="Google Shape;8476;p75">
                <a:extLst>
                  <a:ext uri="{FF2B5EF4-FFF2-40B4-BE49-F238E27FC236}">
                    <a16:creationId xmlns:a16="http://schemas.microsoft.com/office/drawing/2014/main" id="{540874BE-0716-B342-C985-FA156D64EAE0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Google Shape;8477;p75">
                <a:extLst>
                  <a:ext uri="{FF2B5EF4-FFF2-40B4-BE49-F238E27FC236}">
                    <a16:creationId xmlns:a16="http://schemas.microsoft.com/office/drawing/2014/main" id="{E2945733-D723-84C7-12F5-C084712E8E4D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Google Shape;8478;p75">
                <a:extLst>
                  <a:ext uri="{FF2B5EF4-FFF2-40B4-BE49-F238E27FC236}">
                    <a16:creationId xmlns:a16="http://schemas.microsoft.com/office/drawing/2014/main" id="{208B4CE0-08E1-0551-CF7E-8A97C430E83D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Google Shape;8479;p75">
                <a:extLst>
                  <a:ext uri="{FF2B5EF4-FFF2-40B4-BE49-F238E27FC236}">
                    <a16:creationId xmlns:a16="http://schemas.microsoft.com/office/drawing/2014/main" id="{E6B1A2BF-13DB-E1B0-09D7-F0BF7F6806B8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Google Shape;8480;p75">
                <a:extLst>
                  <a:ext uri="{FF2B5EF4-FFF2-40B4-BE49-F238E27FC236}">
                    <a16:creationId xmlns:a16="http://schemas.microsoft.com/office/drawing/2014/main" id="{2D4D8BA3-7A7D-87DA-7B78-88FE8FDB2365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Google Shape;8481;p75">
                <a:extLst>
                  <a:ext uri="{FF2B5EF4-FFF2-40B4-BE49-F238E27FC236}">
                    <a16:creationId xmlns:a16="http://schemas.microsoft.com/office/drawing/2014/main" id="{0AE1837D-F33B-6ECF-1A40-BE8168C8D8A3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Google Shape;8482;p75">
                <a:extLst>
                  <a:ext uri="{FF2B5EF4-FFF2-40B4-BE49-F238E27FC236}">
                    <a16:creationId xmlns:a16="http://schemas.microsoft.com/office/drawing/2014/main" id="{C42C0E86-E737-74D0-6CBC-06A7179F04C3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8" name="Google Shape;8483;p75">
                <a:extLst>
                  <a:ext uri="{FF2B5EF4-FFF2-40B4-BE49-F238E27FC236}">
                    <a16:creationId xmlns:a16="http://schemas.microsoft.com/office/drawing/2014/main" id="{FBDBD8B5-5CE7-2F97-229E-6345BC358515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Google Shape;8484;p75">
                <a:extLst>
                  <a:ext uri="{FF2B5EF4-FFF2-40B4-BE49-F238E27FC236}">
                    <a16:creationId xmlns:a16="http://schemas.microsoft.com/office/drawing/2014/main" id="{40EA8BE0-51C7-CF07-F9C2-E5F4A0AA5317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oogle Shape;8485;p75">
              <a:extLst>
                <a:ext uri="{FF2B5EF4-FFF2-40B4-BE49-F238E27FC236}">
                  <a16:creationId xmlns:a16="http://schemas.microsoft.com/office/drawing/2014/main" id="{65FEE155-A31F-DA13-DA56-C07F4D45F547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70" name="Google Shape;8486;p75">
                <a:extLst>
                  <a:ext uri="{FF2B5EF4-FFF2-40B4-BE49-F238E27FC236}">
                    <a16:creationId xmlns:a16="http://schemas.microsoft.com/office/drawing/2014/main" id="{860DE94C-52D2-70FC-2518-E19062CE8839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Google Shape;8487;p75">
                <a:extLst>
                  <a:ext uri="{FF2B5EF4-FFF2-40B4-BE49-F238E27FC236}">
                    <a16:creationId xmlns:a16="http://schemas.microsoft.com/office/drawing/2014/main" id="{4D1F71B0-CC99-0548-0C53-22683E24F8DA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8488;p75">
                <a:extLst>
                  <a:ext uri="{FF2B5EF4-FFF2-40B4-BE49-F238E27FC236}">
                    <a16:creationId xmlns:a16="http://schemas.microsoft.com/office/drawing/2014/main" id="{DEAE6E11-E61C-D40A-ACFF-C89BD8247B26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8489;p75">
                <a:extLst>
                  <a:ext uri="{FF2B5EF4-FFF2-40B4-BE49-F238E27FC236}">
                    <a16:creationId xmlns:a16="http://schemas.microsoft.com/office/drawing/2014/main" id="{3F316D5D-7662-CB1E-0599-E1C5B62538E8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Google Shape;8490;p75">
                <a:extLst>
                  <a:ext uri="{FF2B5EF4-FFF2-40B4-BE49-F238E27FC236}">
                    <a16:creationId xmlns:a16="http://schemas.microsoft.com/office/drawing/2014/main" id="{978EC862-307A-CE67-7E51-CC9BE4408E3F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Google Shape;8491;p75">
                <a:extLst>
                  <a:ext uri="{FF2B5EF4-FFF2-40B4-BE49-F238E27FC236}">
                    <a16:creationId xmlns:a16="http://schemas.microsoft.com/office/drawing/2014/main" id="{F52D7CEC-1A43-D70C-0D65-73B6C3633296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Google Shape;8492;p75">
                <a:extLst>
                  <a:ext uri="{FF2B5EF4-FFF2-40B4-BE49-F238E27FC236}">
                    <a16:creationId xmlns:a16="http://schemas.microsoft.com/office/drawing/2014/main" id="{CD6EF0CD-8AB9-363F-0682-A836BDF7A15B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Google Shape;8493;p75">
                <a:extLst>
                  <a:ext uri="{FF2B5EF4-FFF2-40B4-BE49-F238E27FC236}">
                    <a16:creationId xmlns:a16="http://schemas.microsoft.com/office/drawing/2014/main" id="{C67C06AE-4347-93F0-FBE5-8FBC558902BF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Google Shape;8494;p75">
                <a:extLst>
                  <a:ext uri="{FF2B5EF4-FFF2-40B4-BE49-F238E27FC236}">
                    <a16:creationId xmlns:a16="http://schemas.microsoft.com/office/drawing/2014/main" id="{8FF4B2B4-3CD1-BB68-D5ED-6DFBA1EA8C43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Google Shape;8495;p75">
                <a:extLst>
                  <a:ext uri="{FF2B5EF4-FFF2-40B4-BE49-F238E27FC236}">
                    <a16:creationId xmlns:a16="http://schemas.microsoft.com/office/drawing/2014/main" id="{F0C8BFFA-6B44-0FD6-0722-6F8E435BF145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" name="Google Shape;8496;p75">
              <a:extLst>
                <a:ext uri="{FF2B5EF4-FFF2-40B4-BE49-F238E27FC236}">
                  <a16:creationId xmlns:a16="http://schemas.microsoft.com/office/drawing/2014/main" id="{0360DDD7-579B-20BB-6C8A-D3A722C35032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60" name="Google Shape;8497;p75">
                <a:extLst>
                  <a:ext uri="{FF2B5EF4-FFF2-40B4-BE49-F238E27FC236}">
                    <a16:creationId xmlns:a16="http://schemas.microsoft.com/office/drawing/2014/main" id="{A6322186-65DE-7BF4-59FC-544B6B0401CB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8498;p75">
                <a:extLst>
                  <a:ext uri="{FF2B5EF4-FFF2-40B4-BE49-F238E27FC236}">
                    <a16:creationId xmlns:a16="http://schemas.microsoft.com/office/drawing/2014/main" id="{F3F150ED-04D3-68AD-AB80-C4CB5DB25E7C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8499;p75">
                <a:extLst>
                  <a:ext uri="{FF2B5EF4-FFF2-40B4-BE49-F238E27FC236}">
                    <a16:creationId xmlns:a16="http://schemas.microsoft.com/office/drawing/2014/main" id="{6B7E4A20-C74B-84E5-F3BB-095D24CCEDA3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8500;p75">
                <a:extLst>
                  <a:ext uri="{FF2B5EF4-FFF2-40B4-BE49-F238E27FC236}">
                    <a16:creationId xmlns:a16="http://schemas.microsoft.com/office/drawing/2014/main" id="{6F623A99-72DD-4B60-C2E2-D4A2EE1E3914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8501;p75">
                <a:extLst>
                  <a:ext uri="{FF2B5EF4-FFF2-40B4-BE49-F238E27FC236}">
                    <a16:creationId xmlns:a16="http://schemas.microsoft.com/office/drawing/2014/main" id="{302A61AA-EBE9-80B4-005C-744AD44AE0FD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Google Shape;8502;p75">
                <a:extLst>
                  <a:ext uri="{FF2B5EF4-FFF2-40B4-BE49-F238E27FC236}">
                    <a16:creationId xmlns:a16="http://schemas.microsoft.com/office/drawing/2014/main" id="{95C2274E-40A6-94A3-D430-17296B8290F5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Google Shape;8503;p75">
                <a:extLst>
                  <a:ext uri="{FF2B5EF4-FFF2-40B4-BE49-F238E27FC236}">
                    <a16:creationId xmlns:a16="http://schemas.microsoft.com/office/drawing/2014/main" id="{02EC5E8C-67D3-A074-B058-A3B8840D232B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Google Shape;8504;p75">
                <a:extLst>
                  <a:ext uri="{FF2B5EF4-FFF2-40B4-BE49-F238E27FC236}">
                    <a16:creationId xmlns:a16="http://schemas.microsoft.com/office/drawing/2014/main" id="{8D74858A-7058-5C51-BD75-495E43CDCA6F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Google Shape;8505;p75">
                <a:extLst>
                  <a:ext uri="{FF2B5EF4-FFF2-40B4-BE49-F238E27FC236}">
                    <a16:creationId xmlns:a16="http://schemas.microsoft.com/office/drawing/2014/main" id="{FE2CE3D8-A24A-C26F-CE6E-80AD0FD94991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Google Shape;8506;p75">
                <a:extLst>
                  <a:ext uri="{FF2B5EF4-FFF2-40B4-BE49-F238E27FC236}">
                    <a16:creationId xmlns:a16="http://schemas.microsoft.com/office/drawing/2014/main" id="{359AFE05-C8BA-C40D-867E-E493BA13D367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oogle Shape;8507;p75">
              <a:extLst>
                <a:ext uri="{FF2B5EF4-FFF2-40B4-BE49-F238E27FC236}">
                  <a16:creationId xmlns:a16="http://schemas.microsoft.com/office/drawing/2014/main" id="{0FF88DCD-1CE2-9F2C-B4D7-18184E512760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50" name="Google Shape;8508;p75">
                <a:extLst>
                  <a:ext uri="{FF2B5EF4-FFF2-40B4-BE49-F238E27FC236}">
                    <a16:creationId xmlns:a16="http://schemas.microsoft.com/office/drawing/2014/main" id="{949B04A6-1AD7-29E7-0AA8-9D5F30F7302C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8509;p75">
                <a:extLst>
                  <a:ext uri="{FF2B5EF4-FFF2-40B4-BE49-F238E27FC236}">
                    <a16:creationId xmlns:a16="http://schemas.microsoft.com/office/drawing/2014/main" id="{22B9DD54-0E84-161F-9DFB-2FC95DED0EC9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8510;p75">
                <a:extLst>
                  <a:ext uri="{FF2B5EF4-FFF2-40B4-BE49-F238E27FC236}">
                    <a16:creationId xmlns:a16="http://schemas.microsoft.com/office/drawing/2014/main" id="{291F769B-666A-30DA-961E-6448D6478521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Google Shape;8511;p75">
                <a:extLst>
                  <a:ext uri="{FF2B5EF4-FFF2-40B4-BE49-F238E27FC236}">
                    <a16:creationId xmlns:a16="http://schemas.microsoft.com/office/drawing/2014/main" id="{6D7024AE-6508-4760-08C1-3E4C8107102E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8512;p75">
                <a:extLst>
                  <a:ext uri="{FF2B5EF4-FFF2-40B4-BE49-F238E27FC236}">
                    <a16:creationId xmlns:a16="http://schemas.microsoft.com/office/drawing/2014/main" id="{E7AE07F6-6AD4-30E6-BDFB-F828CFDE9801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8513;p75">
                <a:extLst>
                  <a:ext uri="{FF2B5EF4-FFF2-40B4-BE49-F238E27FC236}">
                    <a16:creationId xmlns:a16="http://schemas.microsoft.com/office/drawing/2014/main" id="{06C2BE7B-18D9-1C28-1F97-445916AB4596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Google Shape;8514;p75">
                <a:extLst>
                  <a:ext uri="{FF2B5EF4-FFF2-40B4-BE49-F238E27FC236}">
                    <a16:creationId xmlns:a16="http://schemas.microsoft.com/office/drawing/2014/main" id="{1BAA45D0-539C-B98A-43EF-7966F24C7FF7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8515;p75">
                <a:extLst>
                  <a:ext uri="{FF2B5EF4-FFF2-40B4-BE49-F238E27FC236}">
                    <a16:creationId xmlns:a16="http://schemas.microsoft.com/office/drawing/2014/main" id="{2F589506-29D0-4629-1A15-C9DB2E158A0F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8516;p75">
                <a:extLst>
                  <a:ext uri="{FF2B5EF4-FFF2-40B4-BE49-F238E27FC236}">
                    <a16:creationId xmlns:a16="http://schemas.microsoft.com/office/drawing/2014/main" id="{B8C64B58-D923-C08F-3F27-F70E2DD19A66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8517;p75">
                <a:extLst>
                  <a:ext uri="{FF2B5EF4-FFF2-40B4-BE49-F238E27FC236}">
                    <a16:creationId xmlns:a16="http://schemas.microsoft.com/office/drawing/2014/main" id="{9765150F-2938-D027-7CE1-973FAD496445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Google Shape;8518;p75">
              <a:extLst>
                <a:ext uri="{FF2B5EF4-FFF2-40B4-BE49-F238E27FC236}">
                  <a16:creationId xmlns:a16="http://schemas.microsoft.com/office/drawing/2014/main" id="{030C9CC8-BC35-6396-5F1E-8823D8641D50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5" name="Google Shape;8519;p75">
                <a:extLst>
                  <a:ext uri="{FF2B5EF4-FFF2-40B4-BE49-F238E27FC236}">
                    <a16:creationId xmlns:a16="http://schemas.microsoft.com/office/drawing/2014/main" id="{901227E3-F410-EACE-1838-52779C20A7C4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8520;p75">
                <a:extLst>
                  <a:ext uri="{FF2B5EF4-FFF2-40B4-BE49-F238E27FC236}">
                    <a16:creationId xmlns:a16="http://schemas.microsoft.com/office/drawing/2014/main" id="{5F0DD172-4D09-DC54-A5AB-93B9332F18D9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8521;p75">
                <a:extLst>
                  <a:ext uri="{FF2B5EF4-FFF2-40B4-BE49-F238E27FC236}">
                    <a16:creationId xmlns:a16="http://schemas.microsoft.com/office/drawing/2014/main" id="{0ADA53F6-C72E-0E2D-AF90-64EA0847CB86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8522;p75">
                <a:extLst>
                  <a:ext uri="{FF2B5EF4-FFF2-40B4-BE49-F238E27FC236}">
                    <a16:creationId xmlns:a16="http://schemas.microsoft.com/office/drawing/2014/main" id="{37D6CD56-86F3-3F16-7543-02F1F6050E0E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8523;p75">
                <a:extLst>
                  <a:ext uri="{FF2B5EF4-FFF2-40B4-BE49-F238E27FC236}">
                    <a16:creationId xmlns:a16="http://schemas.microsoft.com/office/drawing/2014/main" id="{F3C04DCC-DE7E-3A1C-8820-4DB7CD02E7E5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8524;p75">
                <a:extLst>
                  <a:ext uri="{FF2B5EF4-FFF2-40B4-BE49-F238E27FC236}">
                    <a16:creationId xmlns:a16="http://schemas.microsoft.com/office/drawing/2014/main" id="{65D5BFA6-68F2-1BE2-A671-970C643FD560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Google Shape;8525;p75">
                <a:extLst>
                  <a:ext uri="{FF2B5EF4-FFF2-40B4-BE49-F238E27FC236}">
                    <a16:creationId xmlns:a16="http://schemas.microsoft.com/office/drawing/2014/main" id="{8721BA93-75BD-BD17-7F89-8D36B74D9DFF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8526;p75">
                <a:extLst>
                  <a:ext uri="{FF2B5EF4-FFF2-40B4-BE49-F238E27FC236}">
                    <a16:creationId xmlns:a16="http://schemas.microsoft.com/office/drawing/2014/main" id="{1C69582A-BFC0-1AB8-8C21-F93BD1DE8D97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8527;p75">
                <a:extLst>
                  <a:ext uri="{FF2B5EF4-FFF2-40B4-BE49-F238E27FC236}">
                    <a16:creationId xmlns:a16="http://schemas.microsoft.com/office/drawing/2014/main" id="{5CCA8275-16E6-64F4-49FE-A7B7510D5CB9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8528;p75">
                <a:extLst>
                  <a:ext uri="{FF2B5EF4-FFF2-40B4-BE49-F238E27FC236}">
                    <a16:creationId xmlns:a16="http://schemas.microsoft.com/office/drawing/2014/main" id="{E5CA8D63-C0B3-C209-A419-D51E1869F5D4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" name="Google Shape;8529;p75">
              <a:extLst>
                <a:ext uri="{FF2B5EF4-FFF2-40B4-BE49-F238E27FC236}">
                  <a16:creationId xmlns:a16="http://schemas.microsoft.com/office/drawing/2014/main" id="{01338772-6C06-C43A-2556-C99BF4E19A7B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5" name="Google Shape;8530;p75">
                <a:extLst>
                  <a:ext uri="{FF2B5EF4-FFF2-40B4-BE49-F238E27FC236}">
                    <a16:creationId xmlns:a16="http://schemas.microsoft.com/office/drawing/2014/main" id="{D824BCD1-304E-7219-FE31-DE46AF3AF79E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8531;p75">
                <a:extLst>
                  <a:ext uri="{FF2B5EF4-FFF2-40B4-BE49-F238E27FC236}">
                    <a16:creationId xmlns:a16="http://schemas.microsoft.com/office/drawing/2014/main" id="{F3F9B9FC-C1FC-9407-C8E5-13A85ECB1FD0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8532;p75">
                <a:extLst>
                  <a:ext uri="{FF2B5EF4-FFF2-40B4-BE49-F238E27FC236}">
                    <a16:creationId xmlns:a16="http://schemas.microsoft.com/office/drawing/2014/main" id="{436D5BB2-FAB1-7267-5C95-358D6C1296F3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8533;p75">
                <a:extLst>
                  <a:ext uri="{FF2B5EF4-FFF2-40B4-BE49-F238E27FC236}">
                    <a16:creationId xmlns:a16="http://schemas.microsoft.com/office/drawing/2014/main" id="{B9957D89-2107-3212-C945-77C5148DA0F8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8534;p75">
                <a:extLst>
                  <a:ext uri="{FF2B5EF4-FFF2-40B4-BE49-F238E27FC236}">
                    <a16:creationId xmlns:a16="http://schemas.microsoft.com/office/drawing/2014/main" id="{28F54A6A-58F2-7871-3533-B2BA57FCCEA7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8535;p75">
                <a:extLst>
                  <a:ext uri="{FF2B5EF4-FFF2-40B4-BE49-F238E27FC236}">
                    <a16:creationId xmlns:a16="http://schemas.microsoft.com/office/drawing/2014/main" id="{C57A4A27-50ED-0D37-911B-24475192A70E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8536;p75">
                <a:extLst>
                  <a:ext uri="{FF2B5EF4-FFF2-40B4-BE49-F238E27FC236}">
                    <a16:creationId xmlns:a16="http://schemas.microsoft.com/office/drawing/2014/main" id="{BC666B89-077A-268B-1084-ECB7F6DF4935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8537;p75">
                <a:extLst>
                  <a:ext uri="{FF2B5EF4-FFF2-40B4-BE49-F238E27FC236}">
                    <a16:creationId xmlns:a16="http://schemas.microsoft.com/office/drawing/2014/main" id="{0CE150FE-6F8B-7F2D-4BDD-F60611372BF0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8538;p75">
                <a:extLst>
                  <a:ext uri="{FF2B5EF4-FFF2-40B4-BE49-F238E27FC236}">
                    <a16:creationId xmlns:a16="http://schemas.microsoft.com/office/drawing/2014/main" id="{9AF90937-FE55-0D05-6257-3BFE3BBD3263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8539;p75">
                <a:extLst>
                  <a:ext uri="{FF2B5EF4-FFF2-40B4-BE49-F238E27FC236}">
                    <a16:creationId xmlns:a16="http://schemas.microsoft.com/office/drawing/2014/main" id="{86DBAD38-8569-5313-D1ED-C616C9826F63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oogle Shape;8540;p75">
              <a:extLst>
                <a:ext uri="{FF2B5EF4-FFF2-40B4-BE49-F238E27FC236}">
                  <a16:creationId xmlns:a16="http://schemas.microsoft.com/office/drawing/2014/main" id="{73A73444-2062-A930-4B36-DE54073A6A1E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5" name="Google Shape;8541;p75">
                <a:extLst>
                  <a:ext uri="{FF2B5EF4-FFF2-40B4-BE49-F238E27FC236}">
                    <a16:creationId xmlns:a16="http://schemas.microsoft.com/office/drawing/2014/main" id="{A5BDA511-F910-1509-F943-9131C04CA175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8542;p75">
                <a:extLst>
                  <a:ext uri="{FF2B5EF4-FFF2-40B4-BE49-F238E27FC236}">
                    <a16:creationId xmlns:a16="http://schemas.microsoft.com/office/drawing/2014/main" id="{6A2263FE-9C30-C8F5-E7FE-ED3D5AA9A527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8543;p75">
                <a:extLst>
                  <a:ext uri="{FF2B5EF4-FFF2-40B4-BE49-F238E27FC236}">
                    <a16:creationId xmlns:a16="http://schemas.microsoft.com/office/drawing/2014/main" id="{D2396EA5-1577-E399-12A1-9D6C861FE77A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8544;p75">
                <a:extLst>
                  <a:ext uri="{FF2B5EF4-FFF2-40B4-BE49-F238E27FC236}">
                    <a16:creationId xmlns:a16="http://schemas.microsoft.com/office/drawing/2014/main" id="{FC617FD0-6C7E-1C64-CBB9-0F70CE9B4708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Google Shape;8545;p75">
                <a:extLst>
                  <a:ext uri="{FF2B5EF4-FFF2-40B4-BE49-F238E27FC236}">
                    <a16:creationId xmlns:a16="http://schemas.microsoft.com/office/drawing/2014/main" id="{CBF5FC1E-706F-1512-97CE-5179AA36C88E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Google Shape;8546;p75">
                <a:extLst>
                  <a:ext uri="{FF2B5EF4-FFF2-40B4-BE49-F238E27FC236}">
                    <a16:creationId xmlns:a16="http://schemas.microsoft.com/office/drawing/2014/main" id="{3672FCCE-D4E7-048B-AA3B-8BCA1D8229FA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8547;p75">
                <a:extLst>
                  <a:ext uri="{FF2B5EF4-FFF2-40B4-BE49-F238E27FC236}">
                    <a16:creationId xmlns:a16="http://schemas.microsoft.com/office/drawing/2014/main" id="{6C649FB8-6808-11B2-2D66-78246CDF4568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8548;p75">
                <a:extLst>
                  <a:ext uri="{FF2B5EF4-FFF2-40B4-BE49-F238E27FC236}">
                    <a16:creationId xmlns:a16="http://schemas.microsoft.com/office/drawing/2014/main" id="{13DF55F3-2334-CCA1-9D1E-BE65B13ECE75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8549;p75">
                <a:extLst>
                  <a:ext uri="{FF2B5EF4-FFF2-40B4-BE49-F238E27FC236}">
                    <a16:creationId xmlns:a16="http://schemas.microsoft.com/office/drawing/2014/main" id="{130A8EA7-3E87-6593-2C9D-8A1D6BF66AAE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8550;p75">
                <a:extLst>
                  <a:ext uri="{FF2B5EF4-FFF2-40B4-BE49-F238E27FC236}">
                    <a16:creationId xmlns:a16="http://schemas.microsoft.com/office/drawing/2014/main" id="{CC4268D9-9FE7-D18E-AA6B-04985B883C1F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20" name="Google Shape;8551;p75">
            <a:extLst>
              <a:ext uri="{FF2B5EF4-FFF2-40B4-BE49-F238E27FC236}">
                <a16:creationId xmlns:a16="http://schemas.microsoft.com/office/drawing/2014/main" id="{68033309-5AA6-7CC7-1A70-09BC467B16D2}"/>
              </a:ext>
            </a:extLst>
          </p:cNvPr>
          <p:cNvGrpSpPr/>
          <p:nvPr/>
        </p:nvGrpSpPr>
        <p:grpSpPr>
          <a:xfrm>
            <a:off x="5476367" y="2664531"/>
            <a:ext cx="2728496" cy="2204266"/>
            <a:chOff x="2623904" y="1198803"/>
            <a:chExt cx="1364248" cy="1102133"/>
          </a:xfrm>
        </p:grpSpPr>
        <p:grpSp>
          <p:nvGrpSpPr>
            <p:cNvPr id="121" name="Google Shape;8552;p75">
              <a:extLst>
                <a:ext uri="{FF2B5EF4-FFF2-40B4-BE49-F238E27FC236}">
                  <a16:creationId xmlns:a16="http://schemas.microsoft.com/office/drawing/2014/main" id="{D138AA0E-BE99-B0D9-0F91-C171CB77F8BB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40" name="Google Shape;8553;p75">
                <a:extLst>
                  <a:ext uri="{FF2B5EF4-FFF2-40B4-BE49-F238E27FC236}">
                    <a16:creationId xmlns:a16="http://schemas.microsoft.com/office/drawing/2014/main" id="{E425D307-2951-B494-1C17-76C0617DCF2A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1" name="Google Shape;8554;p75">
                <a:extLst>
                  <a:ext uri="{FF2B5EF4-FFF2-40B4-BE49-F238E27FC236}">
                    <a16:creationId xmlns:a16="http://schemas.microsoft.com/office/drawing/2014/main" id="{4919D2A1-C047-F5CC-2DCE-FB53D11C7FD7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2" name="Google Shape;8555;p75">
                <a:extLst>
                  <a:ext uri="{FF2B5EF4-FFF2-40B4-BE49-F238E27FC236}">
                    <a16:creationId xmlns:a16="http://schemas.microsoft.com/office/drawing/2014/main" id="{067EC7E4-F855-BA89-6956-AC43CAD7AC99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3" name="Google Shape;8556;p75">
                <a:extLst>
                  <a:ext uri="{FF2B5EF4-FFF2-40B4-BE49-F238E27FC236}">
                    <a16:creationId xmlns:a16="http://schemas.microsoft.com/office/drawing/2014/main" id="{E5226155-0E03-2580-9FE3-63E5C97A72CD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4" name="Google Shape;8557;p75">
                <a:extLst>
                  <a:ext uri="{FF2B5EF4-FFF2-40B4-BE49-F238E27FC236}">
                    <a16:creationId xmlns:a16="http://schemas.microsoft.com/office/drawing/2014/main" id="{0360D233-C6EF-D94B-A16E-E3E9D2D30686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2" name="Google Shape;8558;p75">
              <a:extLst>
                <a:ext uri="{FF2B5EF4-FFF2-40B4-BE49-F238E27FC236}">
                  <a16:creationId xmlns:a16="http://schemas.microsoft.com/office/drawing/2014/main" id="{43155269-06E9-840C-7E07-8CEBF1348EF3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35" name="Google Shape;8559;p75">
                <a:extLst>
                  <a:ext uri="{FF2B5EF4-FFF2-40B4-BE49-F238E27FC236}">
                    <a16:creationId xmlns:a16="http://schemas.microsoft.com/office/drawing/2014/main" id="{2300EF62-7F68-986E-A795-377A63CF4644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Google Shape;8560;p75">
                <a:extLst>
                  <a:ext uri="{FF2B5EF4-FFF2-40B4-BE49-F238E27FC236}">
                    <a16:creationId xmlns:a16="http://schemas.microsoft.com/office/drawing/2014/main" id="{3295222B-F53B-0685-EF1A-404A2AC00FD0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Google Shape;8561;p75">
                <a:extLst>
                  <a:ext uri="{FF2B5EF4-FFF2-40B4-BE49-F238E27FC236}">
                    <a16:creationId xmlns:a16="http://schemas.microsoft.com/office/drawing/2014/main" id="{569BFEF4-F1DF-77F7-1627-48561A08237D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8" name="Google Shape;8562;p75">
                <a:extLst>
                  <a:ext uri="{FF2B5EF4-FFF2-40B4-BE49-F238E27FC236}">
                    <a16:creationId xmlns:a16="http://schemas.microsoft.com/office/drawing/2014/main" id="{67BC2FF3-93D1-14A0-D8E2-0A5324E9889F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9" name="Google Shape;8563;p75">
                <a:extLst>
                  <a:ext uri="{FF2B5EF4-FFF2-40B4-BE49-F238E27FC236}">
                    <a16:creationId xmlns:a16="http://schemas.microsoft.com/office/drawing/2014/main" id="{65AB82F4-F96F-006A-E18E-34D00C55EAA2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3" name="Google Shape;8564;p75">
              <a:extLst>
                <a:ext uri="{FF2B5EF4-FFF2-40B4-BE49-F238E27FC236}">
                  <a16:creationId xmlns:a16="http://schemas.microsoft.com/office/drawing/2014/main" id="{5015F53E-DCF0-216A-03F2-DA4C88173E86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30" name="Google Shape;8565;p75">
                <a:extLst>
                  <a:ext uri="{FF2B5EF4-FFF2-40B4-BE49-F238E27FC236}">
                    <a16:creationId xmlns:a16="http://schemas.microsoft.com/office/drawing/2014/main" id="{1D642589-719A-CE7F-AC9E-8DEBF6EFF25E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1" name="Google Shape;8566;p75">
                <a:extLst>
                  <a:ext uri="{FF2B5EF4-FFF2-40B4-BE49-F238E27FC236}">
                    <a16:creationId xmlns:a16="http://schemas.microsoft.com/office/drawing/2014/main" id="{2B53EAF5-6F8F-31D0-DAEF-6F999BCA118C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Google Shape;8567;p75">
                <a:extLst>
                  <a:ext uri="{FF2B5EF4-FFF2-40B4-BE49-F238E27FC236}">
                    <a16:creationId xmlns:a16="http://schemas.microsoft.com/office/drawing/2014/main" id="{8C5476F8-E848-ACAF-BECC-69C65A913B9D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Google Shape;8568;p75">
                <a:extLst>
                  <a:ext uri="{FF2B5EF4-FFF2-40B4-BE49-F238E27FC236}">
                    <a16:creationId xmlns:a16="http://schemas.microsoft.com/office/drawing/2014/main" id="{9A201C00-706A-F075-0D81-1CE0E05C0A67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Google Shape;8569;p75">
                <a:extLst>
                  <a:ext uri="{FF2B5EF4-FFF2-40B4-BE49-F238E27FC236}">
                    <a16:creationId xmlns:a16="http://schemas.microsoft.com/office/drawing/2014/main" id="{78F25DDB-5302-37EA-001B-CA63FD0748B2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4" name="Google Shape;8570;p75">
              <a:extLst>
                <a:ext uri="{FF2B5EF4-FFF2-40B4-BE49-F238E27FC236}">
                  <a16:creationId xmlns:a16="http://schemas.microsoft.com/office/drawing/2014/main" id="{0B71FBC6-70F8-CF35-9F4C-494AFB9D53C6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25" name="Google Shape;8571;p75">
                <a:extLst>
                  <a:ext uri="{FF2B5EF4-FFF2-40B4-BE49-F238E27FC236}">
                    <a16:creationId xmlns:a16="http://schemas.microsoft.com/office/drawing/2014/main" id="{AC86F929-A8BC-1686-FF81-4F9DEA34F0E9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26" name="Google Shape;8572;p75">
                <a:extLst>
                  <a:ext uri="{FF2B5EF4-FFF2-40B4-BE49-F238E27FC236}">
                    <a16:creationId xmlns:a16="http://schemas.microsoft.com/office/drawing/2014/main" id="{5829F4E9-B12F-C5A6-EAB3-A0DD613DECAA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Google Shape;8573;p75">
                <a:extLst>
                  <a:ext uri="{FF2B5EF4-FFF2-40B4-BE49-F238E27FC236}">
                    <a16:creationId xmlns:a16="http://schemas.microsoft.com/office/drawing/2014/main" id="{ACDB903C-1560-E2DA-FEC7-FDF04ED6883C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28" name="Google Shape;8574;p75">
                <a:extLst>
                  <a:ext uri="{FF2B5EF4-FFF2-40B4-BE49-F238E27FC236}">
                    <a16:creationId xmlns:a16="http://schemas.microsoft.com/office/drawing/2014/main" id="{5BA181D0-3633-9E45-8187-A2FA6B04E5CC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29" name="Google Shape;8575;p75">
                <a:extLst>
                  <a:ext uri="{FF2B5EF4-FFF2-40B4-BE49-F238E27FC236}">
                    <a16:creationId xmlns:a16="http://schemas.microsoft.com/office/drawing/2014/main" id="{681ACCC5-40F2-352E-69B6-07B12F810FD3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45" name="Google Shape;8576;p75">
            <a:extLst>
              <a:ext uri="{FF2B5EF4-FFF2-40B4-BE49-F238E27FC236}">
                <a16:creationId xmlns:a16="http://schemas.microsoft.com/office/drawing/2014/main" id="{1DF19A6E-A2F9-9D7C-9052-4F876D37A485}"/>
              </a:ext>
            </a:extLst>
          </p:cNvPr>
          <p:cNvGrpSpPr/>
          <p:nvPr/>
        </p:nvGrpSpPr>
        <p:grpSpPr>
          <a:xfrm>
            <a:off x="5455290" y="5582894"/>
            <a:ext cx="2775082" cy="318248"/>
            <a:chOff x="3200660" y="2180272"/>
            <a:chExt cx="2563824" cy="378237"/>
          </a:xfrm>
        </p:grpSpPr>
        <p:sp>
          <p:nvSpPr>
            <p:cNvPr id="146" name="Google Shape;8577;p75">
              <a:extLst>
                <a:ext uri="{FF2B5EF4-FFF2-40B4-BE49-F238E27FC236}">
                  <a16:creationId xmlns:a16="http://schemas.microsoft.com/office/drawing/2014/main" id="{A498A07B-CFA6-5F3B-9531-C8FB181C6566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7" name="Google Shape;8578;p75">
              <a:extLst>
                <a:ext uri="{FF2B5EF4-FFF2-40B4-BE49-F238E27FC236}">
                  <a16:creationId xmlns:a16="http://schemas.microsoft.com/office/drawing/2014/main" id="{E1529EC7-7C9E-2052-0406-66585370553B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8" name="Google Shape;8579;p75">
              <a:extLst>
                <a:ext uri="{FF2B5EF4-FFF2-40B4-BE49-F238E27FC236}">
                  <a16:creationId xmlns:a16="http://schemas.microsoft.com/office/drawing/2014/main" id="{66BB3F73-0FA2-F74C-C6BD-FB51B06A94D4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9" name="Google Shape;8580;p75">
              <a:extLst>
                <a:ext uri="{FF2B5EF4-FFF2-40B4-BE49-F238E27FC236}">
                  <a16:creationId xmlns:a16="http://schemas.microsoft.com/office/drawing/2014/main" id="{3639E971-AC00-08EE-D3FA-13F869599252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0" name="Google Shape;8581;p75">
              <a:extLst>
                <a:ext uri="{FF2B5EF4-FFF2-40B4-BE49-F238E27FC236}">
                  <a16:creationId xmlns:a16="http://schemas.microsoft.com/office/drawing/2014/main" id="{B182D9CC-A7AD-2C33-DA6A-3D54B18F39D0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1" name="Google Shape;8582;p75">
              <a:extLst>
                <a:ext uri="{FF2B5EF4-FFF2-40B4-BE49-F238E27FC236}">
                  <a16:creationId xmlns:a16="http://schemas.microsoft.com/office/drawing/2014/main" id="{FB5152DB-AA6F-C9DE-9792-49C8046BA4C4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2" name="Google Shape;8583;p75">
              <a:extLst>
                <a:ext uri="{FF2B5EF4-FFF2-40B4-BE49-F238E27FC236}">
                  <a16:creationId xmlns:a16="http://schemas.microsoft.com/office/drawing/2014/main" id="{626AD69A-FB01-8CD0-B894-E58FE47DE88B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3" name="Google Shape;8584;p75">
              <a:extLst>
                <a:ext uri="{FF2B5EF4-FFF2-40B4-BE49-F238E27FC236}">
                  <a16:creationId xmlns:a16="http://schemas.microsoft.com/office/drawing/2014/main" id="{7D386B3C-6441-B462-A825-88ED2515CAC6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4" name="Google Shape;8585;p75">
              <a:extLst>
                <a:ext uri="{FF2B5EF4-FFF2-40B4-BE49-F238E27FC236}">
                  <a16:creationId xmlns:a16="http://schemas.microsoft.com/office/drawing/2014/main" id="{536BCB4D-9FF0-9DE6-E196-904B311DB7D6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5" name="Google Shape;8586;p75">
              <a:extLst>
                <a:ext uri="{FF2B5EF4-FFF2-40B4-BE49-F238E27FC236}">
                  <a16:creationId xmlns:a16="http://schemas.microsoft.com/office/drawing/2014/main" id="{485577DF-6110-9FB1-57F4-773CD7FD1AF9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6" name="Google Shape;8587;p75">
              <a:extLst>
                <a:ext uri="{FF2B5EF4-FFF2-40B4-BE49-F238E27FC236}">
                  <a16:creationId xmlns:a16="http://schemas.microsoft.com/office/drawing/2014/main" id="{EA57F635-1C20-DD62-A9A9-A2424E843950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7" name="Google Shape;8588;p75">
              <a:extLst>
                <a:ext uri="{FF2B5EF4-FFF2-40B4-BE49-F238E27FC236}">
                  <a16:creationId xmlns:a16="http://schemas.microsoft.com/office/drawing/2014/main" id="{0726A083-B758-729C-EF7A-73234DC38158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8" name="Google Shape;8589;p75">
              <a:extLst>
                <a:ext uri="{FF2B5EF4-FFF2-40B4-BE49-F238E27FC236}">
                  <a16:creationId xmlns:a16="http://schemas.microsoft.com/office/drawing/2014/main" id="{6A6767AA-4531-04F9-F21A-627FD24E540C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9" name="Google Shape;8590;p75">
              <a:extLst>
                <a:ext uri="{FF2B5EF4-FFF2-40B4-BE49-F238E27FC236}">
                  <a16:creationId xmlns:a16="http://schemas.microsoft.com/office/drawing/2014/main" id="{9145E83B-5F3E-8539-2727-A040E8BDB60B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0" name="Google Shape;8591;p75">
              <a:extLst>
                <a:ext uri="{FF2B5EF4-FFF2-40B4-BE49-F238E27FC236}">
                  <a16:creationId xmlns:a16="http://schemas.microsoft.com/office/drawing/2014/main" id="{03BFE205-C7EB-449A-9F20-7F036D631AEF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1" name="Google Shape;8592;p75">
              <a:extLst>
                <a:ext uri="{FF2B5EF4-FFF2-40B4-BE49-F238E27FC236}">
                  <a16:creationId xmlns:a16="http://schemas.microsoft.com/office/drawing/2014/main" id="{E2AF3793-CB02-E6C9-019D-A712C5BCF0D4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2" name="Google Shape;8593;p75">
              <a:extLst>
                <a:ext uri="{FF2B5EF4-FFF2-40B4-BE49-F238E27FC236}">
                  <a16:creationId xmlns:a16="http://schemas.microsoft.com/office/drawing/2014/main" id="{5EFA5F66-2722-AEC5-B95F-FAFFAFB244B9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3" name="Google Shape;8594;p75">
              <a:extLst>
                <a:ext uri="{FF2B5EF4-FFF2-40B4-BE49-F238E27FC236}">
                  <a16:creationId xmlns:a16="http://schemas.microsoft.com/office/drawing/2014/main" id="{0AFC4FF6-60D5-B4D9-4C20-69B165ED9B9C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4" name="Google Shape;8595;p75">
            <a:extLst>
              <a:ext uri="{FF2B5EF4-FFF2-40B4-BE49-F238E27FC236}">
                <a16:creationId xmlns:a16="http://schemas.microsoft.com/office/drawing/2014/main" id="{B133014E-688D-0BEA-A73E-E7BC00FCB2F2}"/>
              </a:ext>
            </a:extLst>
          </p:cNvPr>
          <p:cNvGrpSpPr/>
          <p:nvPr/>
        </p:nvGrpSpPr>
        <p:grpSpPr>
          <a:xfrm>
            <a:off x="5448339" y="6138545"/>
            <a:ext cx="2781004" cy="319250"/>
            <a:chOff x="3530150" y="2790075"/>
            <a:chExt cx="1962600" cy="225300"/>
          </a:xfrm>
        </p:grpSpPr>
        <p:sp>
          <p:nvSpPr>
            <p:cNvPr id="165" name="Google Shape;8596;p75">
              <a:extLst>
                <a:ext uri="{FF2B5EF4-FFF2-40B4-BE49-F238E27FC236}">
                  <a16:creationId xmlns:a16="http://schemas.microsoft.com/office/drawing/2014/main" id="{BA236E43-91C5-5EA6-0F6E-67E8E02FD483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6" name="Google Shape;8597;p75">
              <a:extLst>
                <a:ext uri="{FF2B5EF4-FFF2-40B4-BE49-F238E27FC236}">
                  <a16:creationId xmlns:a16="http://schemas.microsoft.com/office/drawing/2014/main" id="{45929CAD-7A05-25DB-8701-0BF32F4DA5E8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7" name="Google Shape;8598;p75">
            <a:extLst>
              <a:ext uri="{FF2B5EF4-FFF2-40B4-BE49-F238E27FC236}">
                <a16:creationId xmlns:a16="http://schemas.microsoft.com/office/drawing/2014/main" id="{21406E50-F453-C53C-D798-AA229F1C6FE3}"/>
              </a:ext>
            </a:extLst>
          </p:cNvPr>
          <p:cNvGrpSpPr/>
          <p:nvPr/>
        </p:nvGrpSpPr>
        <p:grpSpPr>
          <a:xfrm>
            <a:off x="5449646" y="6695197"/>
            <a:ext cx="2823258" cy="307522"/>
            <a:chOff x="3558802" y="4011427"/>
            <a:chExt cx="1866000" cy="111300"/>
          </a:xfrm>
        </p:grpSpPr>
        <p:sp>
          <p:nvSpPr>
            <p:cNvPr id="168" name="Google Shape;8599;p75">
              <a:extLst>
                <a:ext uri="{FF2B5EF4-FFF2-40B4-BE49-F238E27FC236}">
                  <a16:creationId xmlns:a16="http://schemas.microsoft.com/office/drawing/2014/main" id="{2E98065F-2C37-62AC-89DB-67B4D2CFA9C9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9" name="Google Shape;8600;p75">
              <a:extLst>
                <a:ext uri="{FF2B5EF4-FFF2-40B4-BE49-F238E27FC236}">
                  <a16:creationId xmlns:a16="http://schemas.microsoft.com/office/drawing/2014/main" id="{9FBD0612-ADF8-17AE-8F33-D8675D13C427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0" name="Google Shape;8601;p75">
            <a:extLst>
              <a:ext uri="{FF2B5EF4-FFF2-40B4-BE49-F238E27FC236}">
                <a16:creationId xmlns:a16="http://schemas.microsoft.com/office/drawing/2014/main" id="{1BF0CCD4-F7A7-C5A0-6D5C-39EE2FE9C5E2}"/>
              </a:ext>
            </a:extLst>
          </p:cNvPr>
          <p:cNvGrpSpPr/>
          <p:nvPr/>
        </p:nvGrpSpPr>
        <p:grpSpPr>
          <a:xfrm>
            <a:off x="5449030" y="5105997"/>
            <a:ext cx="2767006" cy="239498"/>
            <a:chOff x="3465975" y="2270276"/>
            <a:chExt cx="1986364" cy="171929"/>
          </a:xfrm>
        </p:grpSpPr>
        <p:sp>
          <p:nvSpPr>
            <p:cNvPr id="171" name="Google Shape;8602;p75">
              <a:extLst>
                <a:ext uri="{FF2B5EF4-FFF2-40B4-BE49-F238E27FC236}">
                  <a16:creationId xmlns:a16="http://schemas.microsoft.com/office/drawing/2014/main" id="{66DA8D1D-775A-AA41-033A-9C03B0D57F05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2" name="Google Shape;8603;p75">
              <a:extLst>
                <a:ext uri="{FF2B5EF4-FFF2-40B4-BE49-F238E27FC236}">
                  <a16:creationId xmlns:a16="http://schemas.microsoft.com/office/drawing/2014/main" id="{80AB2ADE-97DA-598D-86D9-4793B8BB8D35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3" name="Google Shape;8604;p75">
              <a:extLst>
                <a:ext uri="{FF2B5EF4-FFF2-40B4-BE49-F238E27FC236}">
                  <a16:creationId xmlns:a16="http://schemas.microsoft.com/office/drawing/2014/main" id="{493EF821-E3B7-6A2D-E190-B4BC7DF0AA95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4" name="Google Shape;8605;p75">
              <a:extLst>
                <a:ext uri="{FF2B5EF4-FFF2-40B4-BE49-F238E27FC236}">
                  <a16:creationId xmlns:a16="http://schemas.microsoft.com/office/drawing/2014/main" id="{96C10E45-2198-3584-6D0E-A27C32A51B41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5" name="Google Shape;8606;p75">
              <a:extLst>
                <a:ext uri="{FF2B5EF4-FFF2-40B4-BE49-F238E27FC236}">
                  <a16:creationId xmlns:a16="http://schemas.microsoft.com/office/drawing/2014/main" id="{03DFAA52-CFEF-4D0F-3BEF-D6F83F3E443A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6" name="Google Shape;8607;p75">
              <a:extLst>
                <a:ext uri="{FF2B5EF4-FFF2-40B4-BE49-F238E27FC236}">
                  <a16:creationId xmlns:a16="http://schemas.microsoft.com/office/drawing/2014/main" id="{47064315-7F8C-D5E5-5D0C-462F8F045313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7" name="Google Shape;8608;p75">
              <a:extLst>
                <a:ext uri="{FF2B5EF4-FFF2-40B4-BE49-F238E27FC236}">
                  <a16:creationId xmlns:a16="http://schemas.microsoft.com/office/drawing/2014/main" id="{AEF5B33E-0F22-836A-1046-1ED39E5D3AFF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" name="Google Shape;8609;p75">
              <a:extLst>
                <a:ext uri="{FF2B5EF4-FFF2-40B4-BE49-F238E27FC236}">
                  <a16:creationId xmlns:a16="http://schemas.microsoft.com/office/drawing/2014/main" id="{FABF445D-2D49-9780-1FA5-91222C5E82F9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9" name="Google Shape;8610;p75">
            <a:extLst>
              <a:ext uri="{FF2B5EF4-FFF2-40B4-BE49-F238E27FC236}">
                <a16:creationId xmlns:a16="http://schemas.microsoft.com/office/drawing/2014/main" id="{8B163E58-CCDA-79CD-4D4E-7C234AD56966}"/>
              </a:ext>
            </a:extLst>
          </p:cNvPr>
          <p:cNvGrpSpPr/>
          <p:nvPr/>
        </p:nvGrpSpPr>
        <p:grpSpPr>
          <a:xfrm>
            <a:off x="5471046" y="7833296"/>
            <a:ext cx="2739062" cy="390920"/>
            <a:chOff x="723300" y="4253549"/>
            <a:chExt cx="2276482" cy="324900"/>
          </a:xfrm>
        </p:grpSpPr>
        <p:sp>
          <p:nvSpPr>
            <p:cNvPr id="180" name="Google Shape;8611;p75">
              <a:extLst>
                <a:ext uri="{FF2B5EF4-FFF2-40B4-BE49-F238E27FC236}">
                  <a16:creationId xmlns:a16="http://schemas.microsoft.com/office/drawing/2014/main" id="{F8ABBE40-02E2-8A39-D489-78B8AEBA1DD9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" name="Google Shape;8612;p75">
              <a:extLst>
                <a:ext uri="{FF2B5EF4-FFF2-40B4-BE49-F238E27FC236}">
                  <a16:creationId xmlns:a16="http://schemas.microsoft.com/office/drawing/2014/main" id="{5E364984-2E13-705E-2E50-28F62291BECC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" name="Google Shape;8613;p75">
              <a:extLst>
                <a:ext uri="{FF2B5EF4-FFF2-40B4-BE49-F238E27FC236}">
                  <a16:creationId xmlns:a16="http://schemas.microsoft.com/office/drawing/2014/main" id="{FEBD3AF8-3839-68CE-FBAF-3BBB13F8F3E6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" name="Google Shape;8614;p75">
              <a:extLst>
                <a:ext uri="{FF2B5EF4-FFF2-40B4-BE49-F238E27FC236}">
                  <a16:creationId xmlns:a16="http://schemas.microsoft.com/office/drawing/2014/main" id="{E26A7A8C-7FEE-0AF4-8F48-2923A7E05852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" name="Google Shape;8615;p75">
              <a:extLst>
                <a:ext uri="{FF2B5EF4-FFF2-40B4-BE49-F238E27FC236}">
                  <a16:creationId xmlns:a16="http://schemas.microsoft.com/office/drawing/2014/main" id="{96E39922-D3F3-0EA0-0721-95C7477B9C26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5" name="Google Shape;8616;p75">
            <a:extLst>
              <a:ext uri="{FF2B5EF4-FFF2-40B4-BE49-F238E27FC236}">
                <a16:creationId xmlns:a16="http://schemas.microsoft.com/office/drawing/2014/main" id="{5F434AA6-851B-4C7E-42FD-F3FDC2BE7038}"/>
              </a:ext>
            </a:extLst>
          </p:cNvPr>
          <p:cNvGrpSpPr/>
          <p:nvPr/>
        </p:nvGrpSpPr>
        <p:grpSpPr>
          <a:xfrm>
            <a:off x="5450167" y="7235657"/>
            <a:ext cx="2778132" cy="360238"/>
            <a:chOff x="705948" y="3788465"/>
            <a:chExt cx="2308953" cy="299400"/>
          </a:xfrm>
        </p:grpSpPr>
        <p:sp>
          <p:nvSpPr>
            <p:cNvPr id="186" name="Google Shape;8617;p75">
              <a:extLst>
                <a:ext uri="{FF2B5EF4-FFF2-40B4-BE49-F238E27FC236}">
                  <a16:creationId xmlns:a16="http://schemas.microsoft.com/office/drawing/2014/main" id="{BE63EDF2-8A95-BC69-870E-8749DEB0D66F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7" name="Google Shape;8618;p75">
              <a:extLst>
                <a:ext uri="{FF2B5EF4-FFF2-40B4-BE49-F238E27FC236}">
                  <a16:creationId xmlns:a16="http://schemas.microsoft.com/office/drawing/2014/main" id="{DC7CBAC5-F44A-89AD-AEE8-C3C1AE0BCC58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" name="Google Shape;8619;p75">
              <a:extLst>
                <a:ext uri="{FF2B5EF4-FFF2-40B4-BE49-F238E27FC236}">
                  <a16:creationId xmlns:a16="http://schemas.microsoft.com/office/drawing/2014/main" id="{4E1CD928-FBD3-4165-2FDB-EF99272705BE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" name="Google Shape;8620;p75">
              <a:extLst>
                <a:ext uri="{FF2B5EF4-FFF2-40B4-BE49-F238E27FC236}">
                  <a16:creationId xmlns:a16="http://schemas.microsoft.com/office/drawing/2014/main" id="{94C5E30D-4DB0-8278-2883-93367F93FFEF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" name="Google Shape;8621;p75">
              <a:extLst>
                <a:ext uri="{FF2B5EF4-FFF2-40B4-BE49-F238E27FC236}">
                  <a16:creationId xmlns:a16="http://schemas.microsoft.com/office/drawing/2014/main" id="{8B52E1D9-1DD4-D07D-3A06-742F2116CA6C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1" name="Google Shape;8622;p75">
            <a:extLst>
              <a:ext uri="{FF2B5EF4-FFF2-40B4-BE49-F238E27FC236}">
                <a16:creationId xmlns:a16="http://schemas.microsoft.com/office/drawing/2014/main" id="{B4425EF7-E714-953C-8B72-9DD7BEA75E56}"/>
              </a:ext>
            </a:extLst>
          </p:cNvPr>
          <p:cNvGrpSpPr/>
          <p:nvPr/>
        </p:nvGrpSpPr>
        <p:grpSpPr>
          <a:xfrm>
            <a:off x="5546042" y="8461616"/>
            <a:ext cx="2609218" cy="588148"/>
            <a:chOff x="2658741" y="4097347"/>
            <a:chExt cx="1304609" cy="294074"/>
          </a:xfrm>
        </p:grpSpPr>
        <p:grpSp>
          <p:nvGrpSpPr>
            <p:cNvPr id="192" name="Google Shape;8623;p75">
              <a:extLst>
                <a:ext uri="{FF2B5EF4-FFF2-40B4-BE49-F238E27FC236}">
                  <a16:creationId xmlns:a16="http://schemas.microsoft.com/office/drawing/2014/main" id="{C50DE8FD-3ABF-E26B-3BB4-B92BAF4D32DE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05" name="Google Shape;8624;p75">
                <a:extLst>
                  <a:ext uri="{FF2B5EF4-FFF2-40B4-BE49-F238E27FC236}">
                    <a16:creationId xmlns:a16="http://schemas.microsoft.com/office/drawing/2014/main" id="{02E298F2-515A-5342-D4FF-CF12A6984E84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6" name="Google Shape;8625;p75">
                <a:extLst>
                  <a:ext uri="{FF2B5EF4-FFF2-40B4-BE49-F238E27FC236}">
                    <a16:creationId xmlns:a16="http://schemas.microsoft.com/office/drawing/2014/main" id="{E8A8BD21-862C-98EC-D9FD-468C071928BF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3" name="Google Shape;8626;p75">
              <a:extLst>
                <a:ext uri="{FF2B5EF4-FFF2-40B4-BE49-F238E27FC236}">
                  <a16:creationId xmlns:a16="http://schemas.microsoft.com/office/drawing/2014/main" id="{5B6987E3-96DE-EA5D-A988-364BE4BEB0D8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203" name="Google Shape;8627;p75">
                <a:extLst>
                  <a:ext uri="{FF2B5EF4-FFF2-40B4-BE49-F238E27FC236}">
                    <a16:creationId xmlns:a16="http://schemas.microsoft.com/office/drawing/2014/main" id="{CC19A4F0-5C4B-88B5-522A-6B9A3BFBAC6E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4" name="Google Shape;8628;p75">
                <a:extLst>
                  <a:ext uri="{FF2B5EF4-FFF2-40B4-BE49-F238E27FC236}">
                    <a16:creationId xmlns:a16="http://schemas.microsoft.com/office/drawing/2014/main" id="{37E00270-5E31-99E2-A57C-B1B6D64A2163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4" name="Google Shape;8629;p75">
              <a:extLst>
                <a:ext uri="{FF2B5EF4-FFF2-40B4-BE49-F238E27FC236}">
                  <a16:creationId xmlns:a16="http://schemas.microsoft.com/office/drawing/2014/main" id="{790D80D4-8881-C6A2-0A4F-426D827A1324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201" name="Google Shape;8630;p75">
                <a:extLst>
                  <a:ext uri="{FF2B5EF4-FFF2-40B4-BE49-F238E27FC236}">
                    <a16:creationId xmlns:a16="http://schemas.microsoft.com/office/drawing/2014/main" id="{AAF0847A-AE36-5AA5-0F45-2EB86925C3BD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2" name="Google Shape;8631;p75">
                <a:extLst>
                  <a:ext uri="{FF2B5EF4-FFF2-40B4-BE49-F238E27FC236}">
                    <a16:creationId xmlns:a16="http://schemas.microsoft.com/office/drawing/2014/main" id="{A8D83913-92FC-7FCE-CA07-424AF4828D04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5" name="Google Shape;8632;p75">
              <a:extLst>
                <a:ext uri="{FF2B5EF4-FFF2-40B4-BE49-F238E27FC236}">
                  <a16:creationId xmlns:a16="http://schemas.microsoft.com/office/drawing/2014/main" id="{121D2132-0E5C-7C5D-5377-B45870FB8707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199" name="Google Shape;8633;p75">
                <a:extLst>
                  <a:ext uri="{FF2B5EF4-FFF2-40B4-BE49-F238E27FC236}">
                    <a16:creationId xmlns:a16="http://schemas.microsoft.com/office/drawing/2014/main" id="{D8AA770D-105C-AA8D-9397-08D9566DB462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0" name="Google Shape;8634;p75">
                <a:extLst>
                  <a:ext uri="{FF2B5EF4-FFF2-40B4-BE49-F238E27FC236}">
                    <a16:creationId xmlns:a16="http://schemas.microsoft.com/office/drawing/2014/main" id="{ED1F54C7-D8F7-353D-EBB1-4FC233397FFF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6" name="Google Shape;8635;p75">
              <a:extLst>
                <a:ext uri="{FF2B5EF4-FFF2-40B4-BE49-F238E27FC236}">
                  <a16:creationId xmlns:a16="http://schemas.microsoft.com/office/drawing/2014/main" id="{E7104BC4-2D97-C120-4AF8-3A8EEDC9F760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197" name="Google Shape;8636;p75">
                <a:extLst>
                  <a:ext uri="{FF2B5EF4-FFF2-40B4-BE49-F238E27FC236}">
                    <a16:creationId xmlns:a16="http://schemas.microsoft.com/office/drawing/2014/main" id="{F08F21A8-ED8F-6A63-2583-06C90DCDEE65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8" name="Google Shape;8637;p75">
                <a:extLst>
                  <a:ext uri="{FF2B5EF4-FFF2-40B4-BE49-F238E27FC236}">
                    <a16:creationId xmlns:a16="http://schemas.microsoft.com/office/drawing/2014/main" id="{A4538F4C-58FA-FB1A-C689-BE0508B6377D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07" name="Google Shape;8638;p75">
            <a:extLst>
              <a:ext uri="{FF2B5EF4-FFF2-40B4-BE49-F238E27FC236}">
                <a16:creationId xmlns:a16="http://schemas.microsoft.com/office/drawing/2014/main" id="{F8927A8B-4D71-98E1-7841-FF90DAF36BC6}"/>
              </a:ext>
            </a:extLst>
          </p:cNvPr>
          <p:cNvGrpSpPr/>
          <p:nvPr/>
        </p:nvGrpSpPr>
        <p:grpSpPr>
          <a:xfrm>
            <a:off x="8783702" y="4427861"/>
            <a:ext cx="2867642" cy="383002"/>
            <a:chOff x="4273350" y="2080469"/>
            <a:chExt cx="1433821" cy="191501"/>
          </a:xfrm>
        </p:grpSpPr>
        <p:grpSp>
          <p:nvGrpSpPr>
            <p:cNvPr id="208" name="Google Shape;8639;p75">
              <a:extLst>
                <a:ext uri="{FF2B5EF4-FFF2-40B4-BE49-F238E27FC236}">
                  <a16:creationId xmlns:a16="http://schemas.microsoft.com/office/drawing/2014/main" id="{AC0C9ACC-BC81-5E80-44ED-F8254E891A4B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12" name="Google Shape;8640;p75">
                <a:extLst>
                  <a:ext uri="{FF2B5EF4-FFF2-40B4-BE49-F238E27FC236}">
                    <a16:creationId xmlns:a16="http://schemas.microsoft.com/office/drawing/2014/main" id="{4D01BB3A-6FCA-0BDB-028F-0C0D35AA72D0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3" name="Google Shape;8641;p75">
                <a:extLst>
                  <a:ext uri="{FF2B5EF4-FFF2-40B4-BE49-F238E27FC236}">
                    <a16:creationId xmlns:a16="http://schemas.microsoft.com/office/drawing/2014/main" id="{041F36ED-DEE4-05D3-8163-2B13EAB395DC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09" name="Google Shape;8642;p75">
              <a:extLst>
                <a:ext uri="{FF2B5EF4-FFF2-40B4-BE49-F238E27FC236}">
                  <a16:creationId xmlns:a16="http://schemas.microsoft.com/office/drawing/2014/main" id="{981D50FB-FB2E-88B1-4B5E-D8B2A7216231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10" name="Google Shape;8643;p75">
                <a:extLst>
                  <a:ext uri="{FF2B5EF4-FFF2-40B4-BE49-F238E27FC236}">
                    <a16:creationId xmlns:a16="http://schemas.microsoft.com/office/drawing/2014/main" id="{403A7397-A380-F470-7F33-B8CB50D5428E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1" name="Google Shape;8644;p75">
                <a:extLst>
                  <a:ext uri="{FF2B5EF4-FFF2-40B4-BE49-F238E27FC236}">
                    <a16:creationId xmlns:a16="http://schemas.microsoft.com/office/drawing/2014/main" id="{74536D5E-1FC2-73C0-2449-9BBEB1F88D09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14" name="Google Shape;8645;p75">
            <a:extLst>
              <a:ext uri="{FF2B5EF4-FFF2-40B4-BE49-F238E27FC236}">
                <a16:creationId xmlns:a16="http://schemas.microsoft.com/office/drawing/2014/main" id="{214801CC-C2E8-829D-E110-573B8B7DA1B1}"/>
              </a:ext>
            </a:extLst>
          </p:cNvPr>
          <p:cNvGrpSpPr/>
          <p:nvPr/>
        </p:nvGrpSpPr>
        <p:grpSpPr>
          <a:xfrm>
            <a:off x="8786812" y="2632997"/>
            <a:ext cx="2861422" cy="1486778"/>
            <a:chOff x="5159450" y="1919950"/>
            <a:chExt cx="1541050" cy="862500"/>
          </a:xfrm>
        </p:grpSpPr>
        <p:sp>
          <p:nvSpPr>
            <p:cNvPr id="215" name="Google Shape;8646;p75">
              <a:extLst>
                <a:ext uri="{FF2B5EF4-FFF2-40B4-BE49-F238E27FC236}">
                  <a16:creationId xmlns:a16="http://schemas.microsoft.com/office/drawing/2014/main" id="{9FD81C8F-720B-7996-65D8-A6CC7FA7E915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16" name="Google Shape;8647;p75">
              <a:extLst>
                <a:ext uri="{FF2B5EF4-FFF2-40B4-BE49-F238E27FC236}">
                  <a16:creationId xmlns:a16="http://schemas.microsoft.com/office/drawing/2014/main" id="{ED760B0A-0E05-3DBD-4432-634A1A7F5DA6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17" name="Google Shape;8648;p75">
                <a:extLst>
                  <a:ext uri="{FF2B5EF4-FFF2-40B4-BE49-F238E27FC236}">
                    <a16:creationId xmlns:a16="http://schemas.microsoft.com/office/drawing/2014/main" id="{3B33DDE9-E5E2-0D64-4CA9-0E640EB10DA1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8" name="Google Shape;8649;p75">
                <a:extLst>
                  <a:ext uri="{FF2B5EF4-FFF2-40B4-BE49-F238E27FC236}">
                    <a16:creationId xmlns:a16="http://schemas.microsoft.com/office/drawing/2014/main" id="{2777CDC1-E7B0-71D5-B0F3-3244FF3E3090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19" name="Google Shape;8650;p75">
            <a:extLst>
              <a:ext uri="{FF2B5EF4-FFF2-40B4-BE49-F238E27FC236}">
                <a16:creationId xmlns:a16="http://schemas.microsoft.com/office/drawing/2014/main" id="{B535B6C4-D877-5A24-791F-F3010D4F0D29}"/>
              </a:ext>
            </a:extLst>
          </p:cNvPr>
          <p:cNvGrpSpPr/>
          <p:nvPr/>
        </p:nvGrpSpPr>
        <p:grpSpPr>
          <a:xfrm>
            <a:off x="8767039" y="5079651"/>
            <a:ext cx="2900968" cy="2104174"/>
            <a:chOff x="5230575" y="1554475"/>
            <a:chExt cx="2137150" cy="1550150"/>
          </a:xfrm>
        </p:grpSpPr>
        <p:sp>
          <p:nvSpPr>
            <p:cNvPr id="220" name="Google Shape;8651;p75">
              <a:extLst>
                <a:ext uri="{FF2B5EF4-FFF2-40B4-BE49-F238E27FC236}">
                  <a16:creationId xmlns:a16="http://schemas.microsoft.com/office/drawing/2014/main" id="{C27267D8-9586-D0B5-FADB-5360339F9EA6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1" name="Google Shape;8652;p75">
              <a:extLst>
                <a:ext uri="{FF2B5EF4-FFF2-40B4-BE49-F238E27FC236}">
                  <a16:creationId xmlns:a16="http://schemas.microsoft.com/office/drawing/2014/main" id="{139A62BC-1F5B-2466-9C74-6CC2C4DE270C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2" name="Google Shape;8653;p75">
              <a:extLst>
                <a:ext uri="{FF2B5EF4-FFF2-40B4-BE49-F238E27FC236}">
                  <a16:creationId xmlns:a16="http://schemas.microsoft.com/office/drawing/2014/main" id="{3C5CC1FC-6106-BFB9-048C-83431B1E7FC7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3" name="Google Shape;8654;p75">
              <a:extLst>
                <a:ext uri="{FF2B5EF4-FFF2-40B4-BE49-F238E27FC236}">
                  <a16:creationId xmlns:a16="http://schemas.microsoft.com/office/drawing/2014/main" id="{D5E51E72-ABB1-1B91-80E5-AE483E5525B1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4" name="Google Shape;8655;p75">
              <a:extLst>
                <a:ext uri="{FF2B5EF4-FFF2-40B4-BE49-F238E27FC236}">
                  <a16:creationId xmlns:a16="http://schemas.microsoft.com/office/drawing/2014/main" id="{0D329659-07DF-2D27-AF79-80976E30502C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5" name="Google Shape;8656;p75">
              <a:extLst>
                <a:ext uri="{FF2B5EF4-FFF2-40B4-BE49-F238E27FC236}">
                  <a16:creationId xmlns:a16="http://schemas.microsoft.com/office/drawing/2014/main" id="{A57788E0-7104-B8B5-C51B-85BC6331B554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6" name="Google Shape;8657;p75">
              <a:extLst>
                <a:ext uri="{FF2B5EF4-FFF2-40B4-BE49-F238E27FC236}">
                  <a16:creationId xmlns:a16="http://schemas.microsoft.com/office/drawing/2014/main" id="{3AD3E9D6-B30A-1AAA-7AC8-108CF1F56E22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7" name="Google Shape;8658;p75">
              <a:extLst>
                <a:ext uri="{FF2B5EF4-FFF2-40B4-BE49-F238E27FC236}">
                  <a16:creationId xmlns:a16="http://schemas.microsoft.com/office/drawing/2014/main" id="{A75490EF-F999-333E-0B13-CDA92E06FC9B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8" name="Google Shape;8659;p75">
              <a:extLst>
                <a:ext uri="{FF2B5EF4-FFF2-40B4-BE49-F238E27FC236}">
                  <a16:creationId xmlns:a16="http://schemas.microsoft.com/office/drawing/2014/main" id="{7026BD2C-ABCD-8EE2-A639-67E3C915F58A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9" name="Google Shape;8660;p75">
              <a:extLst>
                <a:ext uri="{FF2B5EF4-FFF2-40B4-BE49-F238E27FC236}">
                  <a16:creationId xmlns:a16="http://schemas.microsoft.com/office/drawing/2014/main" id="{3C11B9EB-C5F4-CDFE-40E8-5E0BEFA7AD1A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0" name="Google Shape;8661;p75">
              <a:extLst>
                <a:ext uri="{FF2B5EF4-FFF2-40B4-BE49-F238E27FC236}">
                  <a16:creationId xmlns:a16="http://schemas.microsoft.com/office/drawing/2014/main" id="{D68A3B82-24BE-E038-7C9D-8343F165D78A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1" name="Google Shape;8662;p75">
              <a:extLst>
                <a:ext uri="{FF2B5EF4-FFF2-40B4-BE49-F238E27FC236}">
                  <a16:creationId xmlns:a16="http://schemas.microsoft.com/office/drawing/2014/main" id="{87F2F8E7-D1B3-9CD7-40A2-D5708334EDD4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2" name="Google Shape;8663;p75">
              <a:extLst>
                <a:ext uri="{FF2B5EF4-FFF2-40B4-BE49-F238E27FC236}">
                  <a16:creationId xmlns:a16="http://schemas.microsoft.com/office/drawing/2014/main" id="{586EFDDF-4332-6D2B-6A1C-0DD500AD0CC0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3" name="Google Shape;8664;p75">
            <a:extLst>
              <a:ext uri="{FF2B5EF4-FFF2-40B4-BE49-F238E27FC236}">
                <a16:creationId xmlns:a16="http://schemas.microsoft.com/office/drawing/2014/main" id="{3C5CA43C-A4AC-3831-3A1F-F49F697155CB}"/>
              </a:ext>
            </a:extLst>
          </p:cNvPr>
          <p:cNvGrpSpPr/>
          <p:nvPr/>
        </p:nvGrpSpPr>
        <p:grpSpPr>
          <a:xfrm rot="10800000">
            <a:off x="8800140" y="7264030"/>
            <a:ext cx="2834766" cy="1775892"/>
            <a:chOff x="5645403" y="2920021"/>
            <a:chExt cx="2650800" cy="2180614"/>
          </a:xfrm>
        </p:grpSpPr>
        <p:sp>
          <p:nvSpPr>
            <p:cNvPr id="234" name="Google Shape;8665;p75">
              <a:extLst>
                <a:ext uri="{FF2B5EF4-FFF2-40B4-BE49-F238E27FC236}">
                  <a16:creationId xmlns:a16="http://schemas.microsoft.com/office/drawing/2014/main" id="{BEB887D0-91AD-1527-8271-541C5D3FA976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235" name="Google Shape;8666;p75">
              <a:extLst>
                <a:ext uri="{FF2B5EF4-FFF2-40B4-BE49-F238E27FC236}">
                  <a16:creationId xmlns:a16="http://schemas.microsoft.com/office/drawing/2014/main" id="{B502B651-26F2-C88B-53EF-F70C6C2A4006}"/>
                </a:ext>
              </a:extLst>
            </p:cNvPr>
            <p:cNvCxnSpPr>
              <a:stCxn id="234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6" name="Google Shape;8667;p75">
              <a:extLst>
                <a:ext uri="{FF2B5EF4-FFF2-40B4-BE49-F238E27FC236}">
                  <a16:creationId xmlns:a16="http://schemas.microsoft.com/office/drawing/2014/main" id="{7FC79B98-38B1-4A00-D7A5-16E0BDE8230A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237" name="Google Shape;8668;p75">
              <a:extLst>
                <a:ext uri="{FF2B5EF4-FFF2-40B4-BE49-F238E27FC236}">
                  <a16:creationId xmlns:a16="http://schemas.microsoft.com/office/drawing/2014/main" id="{1CCABBB1-BCC1-8D66-E76E-EB8D22CC2AEF}"/>
                </a:ext>
              </a:extLst>
            </p:cNvPr>
            <p:cNvCxnSpPr>
              <a:endCxn id="236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8" name="Google Shape;8669;p75">
              <a:extLst>
                <a:ext uri="{FF2B5EF4-FFF2-40B4-BE49-F238E27FC236}">
                  <a16:creationId xmlns:a16="http://schemas.microsoft.com/office/drawing/2014/main" id="{B8FBF0E5-E73D-F0C5-6276-7E93CF7E2AE6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239" name="Google Shape;8670;p75">
              <a:extLst>
                <a:ext uri="{FF2B5EF4-FFF2-40B4-BE49-F238E27FC236}">
                  <a16:creationId xmlns:a16="http://schemas.microsoft.com/office/drawing/2014/main" id="{BD0B871C-B306-BB9A-DDF2-23CAFEEA2B3B}"/>
                </a:ext>
              </a:extLst>
            </p:cNvPr>
            <p:cNvCxnSpPr>
              <a:stCxn id="238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0" name="Google Shape;8671;p75">
              <a:extLst>
                <a:ext uri="{FF2B5EF4-FFF2-40B4-BE49-F238E27FC236}">
                  <a16:creationId xmlns:a16="http://schemas.microsoft.com/office/drawing/2014/main" id="{B3B2BBF6-C6D3-8FE0-C717-9303A6D22425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241" name="Google Shape;8672;p75">
              <a:extLst>
                <a:ext uri="{FF2B5EF4-FFF2-40B4-BE49-F238E27FC236}">
                  <a16:creationId xmlns:a16="http://schemas.microsoft.com/office/drawing/2014/main" id="{9D6425EA-5F84-C3CB-C6B9-1A0B1D05A4F7}"/>
                </a:ext>
              </a:extLst>
            </p:cNvPr>
            <p:cNvCxnSpPr>
              <a:endCxn id="240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42" name="Google Shape;8673;p75">
            <a:extLst>
              <a:ext uri="{FF2B5EF4-FFF2-40B4-BE49-F238E27FC236}">
                <a16:creationId xmlns:a16="http://schemas.microsoft.com/office/drawing/2014/main" id="{24B3F29A-FEEC-DBA8-A75A-58FC7029046C}"/>
              </a:ext>
            </a:extLst>
          </p:cNvPr>
          <p:cNvGrpSpPr/>
          <p:nvPr/>
        </p:nvGrpSpPr>
        <p:grpSpPr>
          <a:xfrm>
            <a:off x="15000860" y="5070741"/>
            <a:ext cx="2143486" cy="2043158"/>
            <a:chOff x="7189833" y="2022667"/>
            <a:chExt cx="1251159" cy="1192597"/>
          </a:xfrm>
        </p:grpSpPr>
        <p:sp>
          <p:nvSpPr>
            <p:cNvPr id="243" name="Google Shape;8674;p75">
              <a:extLst>
                <a:ext uri="{FF2B5EF4-FFF2-40B4-BE49-F238E27FC236}">
                  <a16:creationId xmlns:a16="http://schemas.microsoft.com/office/drawing/2014/main" id="{6776AD4C-15E9-2A85-C256-A83987E519B6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4" name="Google Shape;8675;p75">
              <a:extLst>
                <a:ext uri="{FF2B5EF4-FFF2-40B4-BE49-F238E27FC236}">
                  <a16:creationId xmlns:a16="http://schemas.microsoft.com/office/drawing/2014/main" id="{9EB5567B-F2CA-998B-259B-DDC0FADBA971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5" name="Google Shape;8676;p75">
              <a:extLst>
                <a:ext uri="{FF2B5EF4-FFF2-40B4-BE49-F238E27FC236}">
                  <a16:creationId xmlns:a16="http://schemas.microsoft.com/office/drawing/2014/main" id="{677EAB24-5FF2-505B-8335-CE18BAC9263E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6" name="Google Shape;8677;p75">
              <a:extLst>
                <a:ext uri="{FF2B5EF4-FFF2-40B4-BE49-F238E27FC236}">
                  <a16:creationId xmlns:a16="http://schemas.microsoft.com/office/drawing/2014/main" id="{CD6E18D9-2365-7D94-99C1-A0BA53ED76F3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7" name="Google Shape;8678;p75">
            <a:extLst>
              <a:ext uri="{FF2B5EF4-FFF2-40B4-BE49-F238E27FC236}">
                <a16:creationId xmlns:a16="http://schemas.microsoft.com/office/drawing/2014/main" id="{2935FC59-DAD4-7470-1114-671BFDB2BD82}"/>
              </a:ext>
            </a:extLst>
          </p:cNvPr>
          <p:cNvGrpSpPr/>
          <p:nvPr/>
        </p:nvGrpSpPr>
        <p:grpSpPr>
          <a:xfrm>
            <a:off x="1683401" y="5923555"/>
            <a:ext cx="3390748" cy="3121674"/>
            <a:chOff x="727421" y="2828315"/>
            <a:chExt cx="1695374" cy="1560837"/>
          </a:xfrm>
        </p:grpSpPr>
        <p:grpSp>
          <p:nvGrpSpPr>
            <p:cNvPr id="248" name="Google Shape;8679;p75">
              <a:extLst>
                <a:ext uri="{FF2B5EF4-FFF2-40B4-BE49-F238E27FC236}">
                  <a16:creationId xmlns:a16="http://schemas.microsoft.com/office/drawing/2014/main" id="{5496CEBC-1D8D-FB81-06A7-C9B65A128162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300" name="Google Shape;8680;p75">
                <a:extLst>
                  <a:ext uri="{FF2B5EF4-FFF2-40B4-BE49-F238E27FC236}">
                    <a16:creationId xmlns:a16="http://schemas.microsoft.com/office/drawing/2014/main" id="{CBB87B9E-95E2-5A58-306C-2F8AEBC5AD78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1" name="Google Shape;8681;p75">
                <a:extLst>
                  <a:ext uri="{FF2B5EF4-FFF2-40B4-BE49-F238E27FC236}">
                    <a16:creationId xmlns:a16="http://schemas.microsoft.com/office/drawing/2014/main" id="{F20D2050-F46E-D446-6F0B-8F58BB355EFB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2" name="Google Shape;8682;p75">
                <a:extLst>
                  <a:ext uri="{FF2B5EF4-FFF2-40B4-BE49-F238E27FC236}">
                    <a16:creationId xmlns:a16="http://schemas.microsoft.com/office/drawing/2014/main" id="{71507596-8AC2-16F4-1944-ABB2630CD860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3" name="Google Shape;8683;p75">
                <a:extLst>
                  <a:ext uri="{FF2B5EF4-FFF2-40B4-BE49-F238E27FC236}">
                    <a16:creationId xmlns:a16="http://schemas.microsoft.com/office/drawing/2014/main" id="{EEF99904-74CB-9057-09C5-0C2514D09B94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4" name="Google Shape;8684;p75">
                <a:extLst>
                  <a:ext uri="{FF2B5EF4-FFF2-40B4-BE49-F238E27FC236}">
                    <a16:creationId xmlns:a16="http://schemas.microsoft.com/office/drawing/2014/main" id="{CD973156-8377-7078-A1AD-27C344A880BA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5" name="Google Shape;8685;p75">
                <a:extLst>
                  <a:ext uri="{FF2B5EF4-FFF2-40B4-BE49-F238E27FC236}">
                    <a16:creationId xmlns:a16="http://schemas.microsoft.com/office/drawing/2014/main" id="{738E2A1C-C8A6-F8A3-FE31-BECB1CCC71FF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6" name="Google Shape;8686;p75">
                <a:extLst>
                  <a:ext uri="{FF2B5EF4-FFF2-40B4-BE49-F238E27FC236}">
                    <a16:creationId xmlns:a16="http://schemas.microsoft.com/office/drawing/2014/main" id="{0E4404AD-B3DA-1A3C-07CB-BA9C5BEF95C5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49" name="Google Shape;8687;p75">
              <a:extLst>
                <a:ext uri="{FF2B5EF4-FFF2-40B4-BE49-F238E27FC236}">
                  <a16:creationId xmlns:a16="http://schemas.microsoft.com/office/drawing/2014/main" id="{6D5C250A-9295-AA6E-D7F6-CEEC06E8615C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93" name="Google Shape;8688;p75">
                <a:extLst>
                  <a:ext uri="{FF2B5EF4-FFF2-40B4-BE49-F238E27FC236}">
                    <a16:creationId xmlns:a16="http://schemas.microsoft.com/office/drawing/2014/main" id="{AC932D6B-486B-DCD4-709E-A2AE7C0E8E70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4" name="Google Shape;8689;p75">
                <a:extLst>
                  <a:ext uri="{FF2B5EF4-FFF2-40B4-BE49-F238E27FC236}">
                    <a16:creationId xmlns:a16="http://schemas.microsoft.com/office/drawing/2014/main" id="{C59388A0-B026-DBBE-986D-BE668853D120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5" name="Google Shape;8690;p75">
                <a:extLst>
                  <a:ext uri="{FF2B5EF4-FFF2-40B4-BE49-F238E27FC236}">
                    <a16:creationId xmlns:a16="http://schemas.microsoft.com/office/drawing/2014/main" id="{7B1E0CF5-35DF-6F1B-E39C-47379E1E13AD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6" name="Google Shape;8691;p75">
                <a:extLst>
                  <a:ext uri="{FF2B5EF4-FFF2-40B4-BE49-F238E27FC236}">
                    <a16:creationId xmlns:a16="http://schemas.microsoft.com/office/drawing/2014/main" id="{1C2D6EDB-69D7-44BE-3F8E-E8F356C73D5A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7" name="Google Shape;8692;p75">
                <a:extLst>
                  <a:ext uri="{FF2B5EF4-FFF2-40B4-BE49-F238E27FC236}">
                    <a16:creationId xmlns:a16="http://schemas.microsoft.com/office/drawing/2014/main" id="{040B6AFE-3E9D-D61D-4C32-CB67BB8D8036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8" name="Google Shape;8693;p75">
                <a:extLst>
                  <a:ext uri="{FF2B5EF4-FFF2-40B4-BE49-F238E27FC236}">
                    <a16:creationId xmlns:a16="http://schemas.microsoft.com/office/drawing/2014/main" id="{D941503F-FCD0-980F-619C-3B763AB44ABF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9" name="Google Shape;8694;p75">
                <a:extLst>
                  <a:ext uri="{FF2B5EF4-FFF2-40B4-BE49-F238E27FC236}">
                    <a16:creationId xmlns:a16="http://schemas.microsoft.com/office/drawing/2014/main" id="{152161FA-B7CB-60E5-5E04-03DC0A0A0432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0" name="Google Shape;8695;p75">
              <a:extLst>
                <a:ext uri="{FF2B5EF4-FFF2-40B4-BE49-F238E27FC236}">
                  <a16:creationId xmlns:a16="http://schemas.microsoft.com/office/drawing/2014/main" id="{F11A09E5-A19E-F1E3-691E-2D9EF2390EA8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86" name="Google Shape;8696;p75">
                <a:extLst>
                  <a:ext uri="{FF2B5EF4-FFF2-40B4-BE49-F238E27FC236}">
                    <a16:creationId xmlns:a16="http://schemas.microsoft.com/office/drawing/2014/main" id="{6EE3564B-E2EE-C032-155D-5DA9F97BD163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7" name="Google Shape;8697;p75">
                <a:extLst>
                  <a:ext uri="{FF2B5EF4-FFF2-40B4-BE49-F238E27FC236}">
                    <a16:creationId xmlns:a16="http://schemas.microsoft.com/office/drawing/2014/main" id="{D7BEA76E-F5C6-D0E1-14B8-BC5B7A772456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8" name="Google Shape;8698;p75">
                <a:extLst>
                  <a:ext uri="{FF2B5EF4-FFF2-40B4-BE49-F238E27FC236}">
                    <a16:creationId xmlns:a16="http://schemas.microsoft.com/office/drawing/2014/main" id="{4BF0387F-B837-A799-70C8-2AEF151C395C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9" name="Google Shape;8699;p75">
                <a:extLst>
                  <a:ext uri="{FF2B5EF4-FFF2-40B4-BE49-F238E27FC236}">
                    <a16:creationId xmlns:a16="http://schemas.microsoft.com/office/drawing/2014/main" id="{EA46F908-B362-18F4-5979-18FA11185432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0" name="Google Shape;8700;p75">
                <a:extLst>
                  <a:ext uri="{FF2B5EF4-FFF2-40B4-BE49-F238E27FC236}">
                    <a16:creationId xmlns:a16="http://schemas.microsoft.com/office/drawing/2014/main" id="{CE4E6374-C950-AEF3-5BB0-493933F40959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1" name="Google Shape;8701;p75">
                <a:extLst>
                  <a:ext uri="{FF2B5EF4-FFF2-40B4-BE49-F238E27FC236}">
                    <a16:creationId xmlns:a16="http://schemas.microsoft.com/office/drawing/2014/main" id="{B9DA3EF7-0289-47B4-B7FB-0F02096976CC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2" name="Google Shape;8702;p75">
                <a:extLst>
                  <a:ext uri="{FF2B5EF4-FFF2-40B4-BE49-F238E27FC236}">
                    <a16:creationId xmlns:a16="http://schemas.microsoft.com/office/drawing/2014/main" id="{D875FBE4-27FD-8ADB-505D-B4CB757A6034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1" name="Google Shape;8703;p75">
              <a:extLst>
                <a:ext uri="{FF2B5EF4-FFF2-40B4-BE49-F238E27FC236}">
                  <a16:creationId xmlns:a16="http://schemas.microsoft.com/office/drawing/2014/main" id="{CEAA21EC-6C1B-B71C-E6C8-7F358034C4EA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79" name="Google Shape;8704;p75">
                <a:extLst>
                  <a:ext uri="{FF2B5EF4-FFF2-40B4-BE49-F238E27FC236}">
                    <a16:creationId xmlns:a16="http://schemas.microsoft.com/office/drawing/2014/main" id="{A8AE19AB-7ACC-015C-974E-AE0267D4AE6E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0" name="Google Shape;8705;p75">
                <a:extLst>
                  <a:ext uri="{FF2B5EF4-FFF2-40B4-BE49-F238E27FC236}">
                    <a16:creationId xmlns:a16="http://schemas.microsoft.com/office/drawing/2014/main" id="{CDC066E0-7CE4-C0C5-77FA-C772E3C13723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1" name="Google Shape;8706;p75">
                <a:extLst>
                  <a:ext uri="{FF2B5EF4-FFF2-40B4-BE49-F238E27FC236}">
                    <a16:creationId xmlns:a16="http://schemas.microsoft.com/office/drawing/2014/main" id="{BA8E2764-284E-8673-191F-3402D097C152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2" name="Google Shape;8707;p75">
                <a:extLst>
                  <a:ext uri="{FF2B5EF4-FFF2-40B4-BE49-F238E27FC236}">
                    <a16:creationId xmlns:a16="http://schemas.microsoft.com/office/drawing/2014/main" id="{E79EA8C9-ADE2-3A6E-70E2-A683E650C897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3" name="Google Shape;8708;p75">
                <a:extLst>
                  <a:ext uri="{FF2B5EF4-FFF2-40B4-BE49-F238E27FC236}">
                    <a16:creationId xmlns:a16="http://schemas.microsoft.com/office/drawing/2014/main" id="{2BB339B9-A408-4D8B-6FE5-CCD23EDB8515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4" name="Google Shape;8709;p75">
                <a:extLst>
                  <a:ext uri="{FF2B5EF4-FFF2-40B4-BE49-F238E27FC236}">
                    <a16:creationId xmlns:a16="http://schemas.microsoft.com/office/drawing/2014/main" id="{7CC11857-D10B-FD1A-245B-99124F5685D9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5" name="Google Shape;8710;p75">
                <a:extLst>
                  <a:ext uri="{FF2B5EF4-FFF2-40B4-BE49-F238E27FC236}">
                    <a16:creationId xmlns:a16="http://schemas.microsoft.com/office/drawing/2014/main" id="{86C21DB9-1205-698A-2A36-B1619A4D6EDD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2" name="Google Shape;8711;p75">
              <a:extLst>
                <a:ext uri="{FF2B5EF4-FFF2-40B4-BE49-F238E27FC236}">
                  <a16:creationId xmlns:a16="http://schemas.microsoft.com/office/drawing/2014/main" id="{CDCB27C1-D70B-1556-7AF2-C416C3D4A80F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72" name="Google Shape;8712;p75">
                <a:extLst>
                  <a:ext uri="{FF2B5EF4-FFF2-40B4-BE49-F238E27FC236}">
                    <a16:creationId xmlns:a16="http://schemas.microsoft.com/office/drawing/2014/main" id="{83A2D3B4-CA55-4D07-7262-3A65EFAB5A1A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73" name="Google Shape;8713;p75">
                <a:extLst>
                  <a:ext uri="{FF2B5EF4-FFF2-40B4-BE49-F238E27FC236}">
                    <a16:creationId xmlns:a16="http://schemas.microsoft.com/office/drawing/2014/main" id="{1F24947C-5976-8FA5-BDFD-8A1D19717F43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Google Shape;8714;p75">
                <a:extLst>
                  <a:ext uri="{FF2B5EF4-FFF2-40B4-BE49-F238E27FC236}">
                    <a16:creationId xmlns:a16="http://schemas.microsoft.com/office/drawing/2014/main" id="{9489CEBC-94E0-F73B-C905-67F1BCE5A6DE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75" name="Google Shape;8715;p75">
                <a:extLst>
                  <a:ext uri="{FF2B5EF4-FFF2-40B4-BE49-F238E27FC236}">
                    <a16:creationId xmlns:a16="http://schemas.microsoft.com/office/drawing/2014/main" id="{7E34C98C-223C-8264-6744-DADA30BCD393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76" name="Google Shape;8716;p75">
                <a:extLst>
                  <a:ext uri="{FF2B5EF4-FFF2-40B4-BE49-F238E27FC236}">
                    <a16:creationId xmlns:a16="http://schemas.microsoft.com/office/drawing/2014/main" id="{A1350992-4DEC-B339-A4D1-CA0C7FF45339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77" name="Google Shape;8717;p75">
                <a:extLst>
                  <a:ext uri="{FF2B5EF4-FFF2-40B4-BE49-F238E27FC236}">
                    <a16:creationId xmlns:a16="http://schemas.microsoft.com/office/drawing/2014/main" id="{61CCD34E-3AF2-855B-9C0B-5415777565C6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78" name="Google Shape;8718;p75">
                <a:extLst>
                  <a:ext uri="{FF2B5EF4-FFF2-40B4-BE49-F238E27FC236}">
                    <a16:creationId xmlns:a16="http://schemas.microsoft.com/office/drawing/2014/main" id="{83C43744-F93E-5067-91C8-5B9676E404DC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3" name="Google Shape;8719;p75">
              <a:extLst>
                <a:ext uri="{FF2B5EF4-FFF2-40B4-BE49-F238E27FC236}">
                  <a16:creationId xmlns:a16="http://schemas.microsoft.com/office/drawing/2014/main" id="{2F20CCE3-9727-5B9F-29CD-6BF26796CB31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70" name="Google Shape;8720;p75">
                <a:extLst>
                  <a:ext uri="{FF2B5EF4-FFF2-40B4-BE49-F238E27FC236}">
                    <a16:creationId xmlns:a16="http://schemas.microsoft.com/office/drawing/2014/main" id="{B8A0B287-D2EC-8E77-0B66-3216F6F5444D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1" name="Google Shape;8721;p75">
                <a:extLst>
                  <a:ext uri="{FF2B5EF4-FFF2-40B4-BE49-F238E27FC236}">
                    <a16:creationId xmlns:a16="http://schemas.microsoft.com/office/drawing/2014/main" id="{544E799A-2324-E062-DB3D-4E7E43F9B4F9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54" name="Google Shape;8722;p75">
              <a:extLst>
                <a:ext uri="{FF2B5EF4-FFF2-40B4-BE49-F238E27FC236}">
                  <a16:creationId xmlns:a16="http://schemas.microsoft.com/office/drawing/2014/main" id="{E43ED318-B791-B37F-A946-ED7042309632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63" name="Google Shape;8723;p75">
                <a:extLst>
                  <a:ext uri="{FF2B5EF4-FFF2-40B4-BE49-F238E27FC236}">
                    <a16:creationId xmlns:a16="http://schemas.microsoft.com/office/drawing/2014/main" id="{C370E826-BD9D-718B-4B84-49523C3F56A2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4" name="Google Shape;8724;p75">
                <a:extLst>
                  <a:ext uri="{FF2B5EF4-FFF2-40B4-BE49-F238E27FC236}">
                    <a16:creationId xmlns:a16="http://schemas.microsoft.com/office/drawing/2014/main" id="{F300706D-4770-DEB8-D6DE-63EEF00D5508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5" name="Google Shape;8725;p75">
                <a:extLst>
                  <a:ext uri="{FF2B5EF4-FFF2-40B4-BE49-F238E27FC236}">
                    <a16:creationId xmlns:a16="http://schemas.microsoft.com/office/drawing/2014/main" id="{4B4E3286-95E0-8DC1-866C-5D6A28A0ABCB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6" name="Google Shape;8726;p75">
                <a:extLst>
                  <a:ext uri="{FF2B5EF4-FFF2-40B4-BE49-F238E27FC236}">
                    <a16:creationId xmlns:a16="http://schemas.microsoft.com/office/drawing/2014/main" id="{98A4972A-BC64-FC51-407B-3EF7DFC02E47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7" name="Google Shape;8727;p75">
                <a:extLst>
                  <a:ext uri="{FF2B5EF4-FFF2-40B4-BE49-F238E27FC236}">
                    <a16:creationId xmlns:a16="http://schemas.microsoft.com/office/drawing/2014/main" id="{C793B03C-A892-827C-DE9F-FF7EC24A2072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8" name="Google Shape;8728;p75">
                <a:extLst>
                  <a:ext uri="{FF2B5EF4-FFF2-40B4-BE49-F238E27FC236}">
                    <a16:creationId xmlns:a16="http://schemas.microsoft.com/office/drawing/2014/main" id="{ABD28047-A9A9-410E-BA42-FFF7537D5040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9" name="Google Shape;8729;p75">
                <a:extLst>
                  <a:ext uri="{FF2B5EF4-FFF2-40B4-BE49-F238E27FC236}">
                    <a16:creationId xmlns:a16="http://schemas.microsoft.com/office/drawing/2014/main" id="{82FBB7A4-9056-294D-ED19-432678216D63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5" name="Google Shape;8730;p75">
              <a:extLst>
                <a:ext uri="{FF2B5EF4-FFF2-40B4-BE49-F238E27FC236}">
                  <a16:creationId xmlns:a16="http://schemas.microsoft.com/office/drawing/2014/main" id="{4298B53D-090E-D6F8-1054-302031789A0B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56" name="Google Shape;8731;p75">
                <a:extLst>
                  <a:ext uri="{FF2B5EF4-FFF2-40B4-BE49-F238E27FC236}">
                    <a16:creationId xmlns:a16="http://schemas.microsoft.com/office/drawing/2014/main" id="{5B646AE2-BA2B-1668-0752-FADDD55E1DFC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7" name="Google Shape;8732;p75">
                <a:extLst>
                  <a:ext uri="{FF2B5EF4-FFF2-40B4-BE49-F238E27FC236}">
                    <a16:creationId xmlns:a16="http://schemas.microsoft.com/office/drawing/2014/main" id="{24A024C3-06D3-2536-FD2C-6859B332CB6E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8" name="Google Shape;8733;p75">
                <a:extLst>
                  <a:ext uri="{FF2B5EF4-FFF2-40B4-BE49-F238E27FC236}">
                    <a16:creationId xmlns:a16="http://schemas.microsoft.com/office/drawing/2014/main" id="{847E9BCC-9C72-0E25-C924-8D791B51B50E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9" name="Google Shape;8734;p75">
                <a:extLst>
                  <a:ext uri="{FF2B5EF4-FFF2-40B4-BE49-F238E27FC236}">
                    <a16:creationId xmlns:a16="http://schemas.microsoft.com/office/drawing/2014/main" id="{17EBE834-6370-5A33-F701-A9F80FEFFD0F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0" name="Google Shape;8735;p75">
                <a:extLst>
                  <a:ext uri="{FF2B5EF4-FFF2-40B4-BE49-F238E27FC236}">
                    <a16:creationId xmlns:a16="http://schemas.microsoft.com/office/drawing/2014/main" id="{DD746CBC-CAB5-474D-9D7B-852147E1BFFD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1" name="Google Shape;8736;p75">
                <a:extLst>
                  <a:ext uri="{FF2B5EF4-FFF2-40B4-BE49-F238E27FC236}">
                    <a16:creationId xmlns:a16="http://schemas.microsoft.com/office/drawing/2014/main" id="{D838DBD6-D96E-4730-C06B-66A95BE8632E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2" name="Google Shape;8737;p75">
                <a:extLst>
                  <a:ext uri="{FF2B5EF4-FFF2-40B4-BE49-F238E27FC236}">
                    <a16:creationId xmlns:a16="http://schemas.microsoft.com/office/drawing/2014/main" id="{42FA6B1D-FF49-8320-11C0-C903A32C72B1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07" name="Google Shape;8738;p75">
            <a:extLst>
              <a:ext uri="{FF2B5EF4-FFF2-40B4-BE49-F238E27FC236}">
                <a16:creationId xmlns:a16="http://schemas.microsoft.com/office/drawing/2014/main" id="{14AB7174-39BA-657C-7BD4-A7575DA19BE9}"/>
              </a:ext>
            </a:extLst>
          </p:cNvPr>
          <p:cNvGrpSpPr/>
          <p:nvPr/>
        </p:nvGrpSpPr>
        <p:grpSpPr>
          <a:xfrm>
            <a:off x="12100560" y="5078697"/>
            <a:ext cx="2497086" cy="2050638"/>
            <a:chOff x="5183758" y="1210600"/>
            <a:chExt cx="3605380" cy="2960783"/>
          </a:xfrm>
        </p:grpSpPr>
        <p:sp>
          <p:nvSpPr>
            <p:cNvPr id="308" name="Google Shape;8739;p75">
              <a:extLst>
                <a:ext uri="{FF2B5EF4-FFF2-40B4-BE49-F238E27FC236}">
                  <a16:creationId xmlns:a16="http://schemas.microsoft.com/office/drawing/2014/main" id="{55D56A1E-6BC4-65AD-4E6A-FF5CFD740D2C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9" name="Google Shape;8740;p75">
              <a:extLst>
                <a:ext uri="{FF2B5EF4-FFF2-40B4-BE49-F238E27FC236}">
                  <a16:creationId xmlns:a16="http://schemas.microsoft.com/office/drawing/2014/main" id="{F9B21BC3-957B-B8E2-0C57-F9E8318F4F73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0" name="Google Shape;8741;p75">
              <a:extLst>
                <a:ext uri="{FF2B5EF4-FFF2-40B4-BE49-F238E27FC236}">
                  <a16:creationId xmlns:a16="http://schemas.microsoft.com/office/drawing/2014/main" id="{506430D9-A4A6-B1C3-7319-6C44EEF6245E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1" name="Google Shape;8742;p75">
              <a:extLst>
                <a:ext uri="{FF2B5EF4-FFF2-40B4-BE49-F238E27FC236}">
                  <a16:creationId xmlns:a16="http://schemas.microsoft.com/office/drawing/2014/main" id="{463F84CB-CC45-8751-0D75-DB937A45F3E5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312" name="Google Shape;8743;p75">
              <a:extLst>
                <a:ext uri="{FF2B5EF4-FFF2-40B4-BE49-F238E27FC236}">
                  <a16:creationId xmlns:a16="http://schemas.microsoft.com/office/drawing/2014/main" id="{CE566468-A08B-CD1E-7588-13AB4F85AD39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3" name="Google Shape;8744;p75">
              <a:extLst>
                <a:ext uri="{FF2B5EF4-FFF2-40B4-BE49-F238E27FC236}">
                  <a16:creationId xmlns:a16="http://schemas.microsoft.com/office/drawing/2014/main" id="{F0F777EF-8567-AF7A-2653-0C571D0CBBA1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4" name="Google Shape;8745;p75">
              <a:extLst>
                <a:ext uri="{FF2B5EF4-FFF2-40B4-BE49-F238E27FC236}">
                  <a16:creationId xmlns:a16="http://schemas.microsoft.com/office/drawing/2014/main" id="{52D42B68-C445-FB7D-9EBE-F02BB8F08B7E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5" name="Google Shape;8746;p75">
              <a:extLst>
                <a:ext uri="{FF2B5EF4-FFF2-40B4-BE49-F238E27FC236}">
                  <a16:creationId xmlns:a16="http://schemas.microsoft.com/office/drawing/2014/main" id="{02AC8CA8-D7A4-2706-9F13-6AECDE2361E4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16" name="Google Shape;8747;p75">
              <a:extLst>
                <a:ext uri="{FF2B5EF4-FFF2-40B4-BE49-F238E27FC236}">
                  <a16:creationId xmlns:a16="http://schemas.microsoft.com/office/drawing/2014/main" id="{E8839C1F-EDD5-64DF-868D-EB3234D260F2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7" name="Google Shape;8748;p75">
            <a:extLst>
              <a:ext uri="{FF2B5EF4-FFF2-40B4-BE49-F238E27FC236}">
                <a16:creationId xmlns:a16="http://schemas.microsoft.com/office/drawing/2014/main" id="{0FFE76CB-F045-FCE4-4B2F-DF37E366D0AF}"/>
              </a:ext>
            </a:extLst>
          </p:cNvPr>
          <p:cNvGrpSpPr/>
          <p:nvPr/>
        </p:nvGrpSpPr>
        <p:grpSpPr>
          <a:xfrm>
            <a:off x="11814684" y="7355330"/>
            <a:ext cx="5329662" cy="1686880"/>
            <a:chOff x="5916567" y="1099697"/>
            <a:chExt cx="2556683" cy="809211"/>
          </a:xfrm>
        </p:grpSpPr>
        <p:sp>
          <p:nvSpPr>
            <p:cNvPr id="318" name="Google Shape;8749;p75">
              <a:extLst>
                <a:ext uri="{FF2B5EF4-FFF2-40B4-BE49-F238E27FC236}">
                  <a16:creationId xmlns:a16="http://schemas.microsoft.com/office/drawing/2014/main" id="{9B547485-BBBB-09C1-8CB2-197F47C47C29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9" name="Google Shape;8750;p75">
              <a:extLst>
                <a:ext uri="{FF2B5EF4-FFF2-40B4-BE49-F238E27FC236}">
                  <a16:creationId xmlns:a16="http://schemas.microsoft.com/office/drawing/2014/main" id="{BD42A73B-05AF-C8FB-E16C-59F8F502470F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0" name="Google Shape;8751;p75">
              <a:extLst>
                <a:ext uri="{FF2B5EF4-FFF2-40B4-BE49-F238E27FC236}">
                  <a16:creationId xmlns:a16="http://schemas.microsoft.com/office/drawing/2014/main" id="{7EC5804B-C3FE-B519-2D46-30F7C99419F2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1" name="Google Shape;8752;p75">
              <a:extLst>
                <a:ext uri="{FF2B5EF4-FFF2-40B4-BE49-F238E27FC236}">
                  <a16:creationId xmlns:a16="http://schemas.microsoft.com/office/drawing/2014/main" id="{94A89557-36A9-3435-E19F-A15C6412926F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2" name="Google Shape;8753;p75">
              <a:extLst>
                <a:ext uri="{FF2B5EF4-FFF2-40B4-BE49-F238E27FC236}">
                  <a16:creationId xmlns:a16="http://schemas.microsoft.com/office/drawing/2014/main" id="{827160EE-FD81-981F-8699-239106A88806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3" name="Google Shape;8754;p75">
              <a:extLst>
                <a:ext uri="{FF2B5EF4-FFF2-40B4-BE49-F238E27FC236}">
                  <a16:creationId xmlns:a16="http://schemas.microsoft.com/office/drawing/2014/main" id="{49C0A53F-DF23-D1BA-3D4E-2DF3951CA947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4" name="Google Shape;8755;p75">
              <a:extLst>
                <a:ext uri="{FF2B5EF4-FFF2-40B4-BE49-F238E27FC236}">
                  <a16:creationId xmlns:a16="http://schemas.microsoft.com/office/drawing/2014/main" id="{558A7A53-950C-1A10-641A-6279EB984BD0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5" name="Google Shape;8756;p75">
              <a:extLst>
                <a:ext uri="{FF2B5EF4-FFF2-40B4-BE49-F238E27FC236}">
                  <a16:creationId xmlns:a16="http://schemas.microsoft.com/office/drawing/2014/main" id="{D5AB7C13-7E83-BDEE-9F8A-0E5DBBC30D7D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6" name="Google Shape;8757;p75">
            <a:extLst>
              <a:ext uri="{FF2B5EF4-FFF2-40B4-BE49-F238E27FC236}">
                <a16:creationId xmlns:a16="http://schemas.microsoft.com/office/drawing/2014/main" id="{19151564-A96C-4740-2656-2E7483A429C9}"/>
              </a:ext>
            </a:extLst>
          </p:cNvPr>
          <p:cNvGrpSpPr/>
          <p:nvPr/>
        </p:nvGrpSpPr>
        <p:grpSpPr>
          <a:xfrm>
            <a:off x="12029764" y="2653048"/>
            <a:ext cx="2599702" cy="2046676"/>
            <a:chOff x="5900602" y="1193063"/>
            <a:chExt cx="1299851" cy="1023338"/>
          </a:xfrm>
        </p:grpSpPr>
        <p:grpSp>
          <p:nvGrpSpPr>
            <p:cNvPr id="327" name="Google Shape;8758;p75">
              <a:extLst>
                <a:ext uri="{FF2B5EF4-FFF2-40B4-BE49-F238E27FC236}">
                  <a16:creationId xmlns:a16="http://schemas.microsoft.com/office/drawing/2014/main" id="{9BE172CD-6974-CA49-52AC-60A656636DF9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49" name="Google Shape;8759;p75">
                <a:extLst>
                  <a:ext uri="{FF2B5EF4-FFF2-40B4-BE49-F238E27FC236}">
                    <a16:creationId xmlns:a16="http://schemas.microsoft.com/office/drawing/2014/main" id="{CF096649-250E-DBDA-797D-17254E101CE8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53" name="Google Shape;8760;p75">
                  <a:extLst>
                    <a:ext uri="{FF2B5EF4-FFF2-40B4-BE49-F238E27FC236}">
                      <a16:creationId xmlns:a16="http://schemas.microsoft.com/office/drawing/2014/main" id="{CE3A2B39-582D-F83A-830F-919C2ACF1EBB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54" name="Google Shape;8761;p75">
                  <a:extLst>
                    <a:ext uri="{FF2B5EF4-FFF2-40B4-BE49-F238E27FC236}">
                      <a16:creationId xmlns:a16="http://schemas.microsoft.com/office/drawing/2014/main" id="{59F1CC7D-D489-6BB6-34E0-FC28A42E58D7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50" name="Google Shape;8762;p75">
                <a:extLst>
                  <a:ext uri="{FF2B5EF4-FFF2-40B4-BE49-F238E27FC236}">
                    <a16:creationId xmlns:a16="http://schemas.microsoft.com/office/drawing/2014/main" id="{403BCEAB-0322-FD6A-8C05-00159BA14FE6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51" name="Google Shape;8763;p75">
                  <a:extLst>
                    <a:ext uri="{FF2B5EF4-FFF2-40B4-BE49-F238E27FC236}">
                      <a16:creationId xmlns:a16="http://schemas.microsoft.com/office/drawing/2014/main" id="{20B44DF0-26D4-DD27-D1BD-E97A8F2D362A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52" name="Google Shape;8764;p75">
                  <a:extLst>
                    <a:ext uri="{FF2B5EF4-FFF2-40B4-BE49-F238E27FC236}">
                      <a16:creationId xmlns:a16="http://schemas.microsoft.com/office/drawing/2014/main" id="{63BD8D43-8517-2F8B-0E6D-A3C6B9F407CA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8" name="Google Shape;8765;p75">
              <a:extLst>
                <a:ext uri="{FF2B5EF4-FFF2-40B4-BE49-F238E27FC236}">
                  <a16:creationId xmlns:a16="http://schemas.microsoft.com/office/drawing/2014/main" id="{26DD962B-2053-850B-D8DE-BE3616C8FD2A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43" name="Google Shape;8766;p75">
                <a:extLst>
                  <a:ext uri="{FF2B5EF4-FFF2-40B4-BE49-F238E27FC236}">
                    <a16:creationId xmlns:a16="http://schemas.microsoft.com/office/drawing/2014/main" id="{5861BD90-62CE-CC25-701B-88BDA563FA84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47" name="Google Shape;8767;p75">
                  <a:extLst>
                    <a:ext uri="{FF2B5EF4-FFF2-40B4-BE49-F238E27FC236}">
                      <a16:creationId xmlns:a16="http://schemas.microsoft.com/office/drawing/2014/main" id="{E0AAEA67-A92C-9F57-A817-961827646CA9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48" name="Google Shape;8768;p75">
                  <a:extLst>
                    <a:ext uri="{FF2B5EF4-FFF2-40B4-BE49-F238E27FC236}">
                      <a16:creationId xmlns:a16="http://schemas.microsoft.com/office/drawing/2014/main" id="{F7176FDF-F00E-0AEA-817E-70D1D3098E88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44" name="Google Shape;8769;p75">
                <a:extLst>
                  <a:ext uri="{FF2B5EF4-FFF2-40B4-BE49-F238E27FC236}">
                    <a16:creationId xmlns:a16="http://schemas.microsoft.com/office/drawing/2014/main" id="{E3D7AD81-18A2-4F8E-080C-8D9772E55846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45" name="Google Shape;8770;p75">
                  <a:extLst>
                    <a:ext uri="{FF2B5EF4-FFF2-40B4-BE49-F238E27FC236}">
                      <a16:creationId xmlns:a16="http://schemas.microsoft.com/office/drawing/2014/main" id="{F98053D6-3332-8DD6-2944-87684A17F172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46" name="Google Shape;8771;p75">
                  <a:extLst>
                    <a:ext uri="{FF2B5EF4-FFF2-40B4-BE49-F238E27FC236}">
                      <a16:creationId xmlns:a16="http://schemas.microsoft.com/office/drawing/2014/main" id="{45BD3617-0CE2-6E69-C03C-8BF5CF11A555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9" name="Google Shape;8772;p75">
              <a:extLst>
                <a:ext uri="{FF2B5EF4-FFF2-40B4-BE49-F238E27FC236}">
                  <a16:creationId xmlns:a16="http://schemas.microsoft.com/office/drawing/2014/main" id="{239D15A9-C283-8463-49D0-9574786AC793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37" name="Google Shape;8773;p75">
                <a:extLst>
                  <a:ext uri="{FF2B5EF4-FFF2-40B4-BE49-F238E27FC236}">
                    <a16:creationId xmlns:a16="http://schemas.microsoft.com/office/drawing/2014/main" id="{982BF712-5FAC-FBC3-A044-BDED86C2A9E7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41" name="Google Shape;8774;p75">
                  <a:extLst>
                    <a:ext uri="{FF2B5EF4-FFF2-40B4-BE49-F238E27FC236}">
                      <a16:creationId xmlns:a16="http://schemas.microsoft.com/office/drawing/2014/main" id="{F2303DDA-2419-FBDC-41FF-2556B4EEE773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42" name="Google Shape;8775;p75">
                  <a:extLst>
                    <a:ext uri="{FF2B5EF4-FFF2-40B4-BE49-F238E27FC236}">
                      <a16:creationId xmlns:a16="http://schemas.microsoft.com/office/drawing/2014/main" id="{511287FC-E042-C62C-13BA-77E3D0953A94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38" name="Google Shape;8776;p75">
                <a:extLst>
                  <a:ext uri="{FF2B5EF4-FFF2-40B4-BE49-F238E27FC236}">
                    <a16:creationId xmlns:a16="http://schemas.microsoft.com/office/drawing/2014/main" id="{CAC2E1BF-EE4C-51AE-0AEF-DE7888704319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39" name="Google Shape;8777;p75">
                  <a:extLst>
                    <a:ext uri="{FF2B5EF4-FFF2-40B4-BE49-F238E27FC236}">
                      <a16:creationId xmlns:a16="http://schemas.microsoft.com/office/drawing/2014/main" id="{64B149FE-052C-A08E-3F06-715B65C7FFD8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40" name="Google Shape;8778;p75">
                  <a:extLst>
                    <a:ext uri="{FF2B5EF4-FFF2-40B4-BE49-F238E27FC236}">
                      <a16:creationId xmlns:a16="http://schemas.microsoft.com/office/drawing/2014/main" id="{51B7CFD7-C1FE-CEE3-63AB-C9DC4A89F64B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30" name="Google Shape;8779;p75">
              <a:extLst>
                <a:ext uri="{FF2B5EF4-FFF2-40B4-BE49-F238E27FC236}">
                  <a16:creationId xmlns:a16="http://schemas.microsoft.com/office/drawing/2014/main" id="{004C508D-0C8D-B965-18CE-645814D8E256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31" name="Google Shape;8780;p75">
                <a:extLst>
                  <a:ext uri="{FF2B5EF4-FFF2-40B4-BE49-F238E27FC236}">
                    <a16:creationId xmlns:a16="http://schemas.microsoft.com/office/drawing/2014/main" id="{5017FC80-624A-8A7E-53F2-208EF7B1EE90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35" name="Google Shape;8781;p75">
                  <a:extLst>
                    <a:ext uri="{FF2B5EF4-FFF2-40B4-BE49-F238E27FC236}">
                      <a16:creationId xmlns:a16="http://schemas.microsoft.com/office/drawing/2014/main" id="{ECC90CEC-F6C5-CD02-BE3D-987DF2AFF833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36" name="Google Shape;8782;p75">
                  <a:extLst>
                    <a:ext uri="{FF2B5EF4-FFF2-40B4-BE49-F238E27FC236}">
                      <a16:creationId xmlns:a16="http://schemas.microsoft.com/office/drawing/2014/main" id="{49A458A1-560E-B4DB-9AB8-497DCF694A98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32" name="Google Shape;8783;p75">
                <a:extLst>
                  <a:ext uri="{FF2B5EF4-FFF2-40B4-BE49-F238E27FC236}">
                    <a16:creationId xmlns:a16="http://schemas.microsoft.com/office/drawing/2014/main" id="{152D0651-A401-A886-FC4D-E48DCE69D7B7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33" name="Google Shape;8784;p75">
                  <a:extLst>
                    <a:ext uri="{FF2B5EF4-FFF2-40B4-BE49-F238E27FC236}">
                      <a16:creationId xmlns:a16="http://schemas.microsoft.com/office/drawing/2014/main" id="{CE91D563-F414-A130-2FFC-A999E62B30D3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34" name="Google Shape;8785;p75">
                  <a:extLst>
                    <a:ext uri="{FF2B5EF4-FFF2-40B4-BE49-F238E27FC236}">
                      <a16:creationId xmlns:a16="http://schemas.microsoft.com/office/drawing/2014/main" id="{6E1F8497-E862-E57A-4A09-86B3D45E74F3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55" name="Google Shape;8786;p75">
            <a:extLst>
              <a:ext uri="{FF2B5EF4-FFF2-40B4-BE49-F238E27FC236}">
                <a16:creationId xmlns:a16="http://schemas.microsoft.com/office/drawing/2014/main" id="{7D3EE625-BE3B-4AFB-F640-12E636F1A0D9}"/>
              </a:ext>
            </a:extLst>
          </p:cNvPr>
          <p:cNvGrpSpPr/>
          <p:nvPr/>
        </p:nvGrpSpPr>
        <p:grpSpPr>
          <a:xfrm>
            <a:off x="14705528" y="2653339"/>
            <a:ext cx="2438826" cy="2102730"/>
            <a:chOff x="7287122" y="1165658"/>
            <a:chExt cx="1219413" cy="1051365"/>
          </a:xfrm>
        </p:grpSpPr>
        <p:grpSp>
          <p:nvGrpSpPr>
            <p:cNvPr id="356" name="Google Shape;8787;p75">
              <a:extLst>
                <a:ext uri="{FF2B5EF4-FFF2-40B4-BE49-F238E27FC236}">
                  <a16:creationId xmlns:a16="http://schemas.microsoft.com/office/drawing/2014/main" id="{C794623C-007D-E6E3-7CA9-0215DE4763A3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72" name="Google Shape;8788;p75">
                <a:extLst>
                  <a:ext uri="{FF2B5EF4-FFF2-40B4-BE49-F238E27FC236}">
                    <a16:creationId xmlns:a16="http://schemas.microsoft.com/office/drawing/2014/main" id="{C661255B-1DBB-C65E-1429-F19EDD4FD641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373" name="Google Shape;8789;p75">
                <a:extLst>
                  <a:ext uri="{FF2B5EF4-FFF2-40B4-BE49-F238E27FC236}">
                    <a16:creationId xmlns:a16="http://schemas.microsoft.com/office/drawing/2014/main" id="{187F2AE3-5765-EFA7-3FB8-21356C40BED0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74" name="Google Shape;8790;p75">
                  <a:extLst>
                    <a:ext uri="{FF2B5EF4-FFF2-40B4-BE49-F238E27FC236}">
                      <a16:creationId xmlns:a16="http://schemas.microsoft.com/office/drawing/2014/main" id="{1332B3AC-A758-D4C0-B3FB-B9B2F111A897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75" name="Google Shape;8791;p75">
                  <a:extLst>
                    <a:ext uri="{FF2B5EF4-FFF2-40B4-BE49-F238E27FC236}">
                      <a16:creationId xmlns:a16="http://schemas.microsoft.com/office/drawing/2014/main" id="{448B447C-3469-FB23-61A7-9EFB3C48B198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7" name="Google Shape;8792;p75">
              <a:extLst>
                <a:ext uri="{FF2B5EF4-FFF2-40B4-BE49-F238E27FC236}">
                  <a16:creationId xmlns:a16="http://schemas.microsoft.com/office/drawing/2014/main" id="{DFF9C3E1-B407-EDED-3E4F-A678FD3DA445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68" name="Google Shape;8793;p75">
                <a:extLst>
                  <a:ext uri="{FF2B5EF4-FFF2-40B4-BE49-F238E27FC236}">
                    <a16:creationId xmlns:a16="http://schemas.microsoft.com/office/drawing/2014/main" id="{D46D18DC-B00E-855F-DFF4-219FB514AFBC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369" name="Google Shape;8794;p75">
                <a:extLst>
                  <a:ext uri="{FF2B5EF4-FFF2-40B4-BE49-F238E27FC236}">
                    <a16:creationId xmlns:a16="http://schemas.microsoft.com/office/drawing/2014/main" id="{A7EB7A74-34F3-F101-8BF0-18634BE4C67F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70" name="Google Shape;8795;p75">
                  <a:extLst>
                    <a:ext uri="{FF2B5EF4-FFF2-40B4-BE49-F238E27FC236}">
                      <a16:creationId xmlns:a16="http://schemas.microsoft.com/office/drawing/2014/main" id="{192129D5-C217-9805-0ABE-C99DC17CC8F6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71" name="Google Shape;8796;p75">
                  <a:extLst>
                    <a:ext uri="{FF2B5EF4-FFF2-40B4-BE49-F238E27FC236}">
                      <a16:creationId xmlns:a16="http://schemas.microsoft.com/office/drawing/2014/main" id="{9C1EFD60-59CA-855B-5107-F33C3D5CCEAE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8" name="Google Shape;8797;p75">
              <a:extLst>
                <a:ext uri="{FF2B5EF4-FFF2-40B4-BE49-F238E27FC236}">
                  <a16:creationId xmlns:a16="http://schemas.microsoft.com/office/drawing/2014/main" id="{A5B45C70-E114-6A55-854E-48BCFE4A0089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64" name="Google Shape;8798;p75">
                <a:extLst>
                  <a:ext uri="{FF2B5EF4-FFF2-40B4-BE49-F238E27FC236}">
                    <a16:creationId xmlns:a16="http://schemas.microsoft.com/office/drawing/2014/main" id="{17A07996-25EF-F326-206D-9CFDE58D5539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365" name="Google Shape;8799;p75">
                <a:extLst>
                  <a:ext uri="{FF2B5EF4-FFF2-40B4-BE49-F238E27FC236}">
                    <a16:creationId xmlns:a16="http://schemas.microsoft.com/office/drawing/2014/main" id="{F0BD4810-83AA-D3D6-195B-EDCB6584C0D4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66" name="Google Shape;8800;p75">
                  <a:extLst>
                    <a:ext uri="{FF2B5EF4-FFF2-40B4-BE49-F238E27FC236}">
                      <a16:creationId xmlns:a16="http://schemas.microsoft.com/office/drawing/2014/main" id="{57B47061-649B-80F2-F972-4865885652C1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67" name="Google Shape;8801;p75">
                  <a:extLst>
                    <a:ext uri="{FF2B5EF4-FFF2-40B4-BE49-F238E27FC236}">
                      <a16:creationId xmlns:a16="http://schemas.microsoft.com/office/drawing/2014/main" id="{A5E43418-E32F-3A16-D5CD-0A6C05FD2F31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9" name="Google Shape;8802;p75">
              <a:extLst>
                <a:ext uri="{FF2B5EF4-FFF2-40B4-BE49-F238E27FC236}">
                  <a16:creationId xmlns:a16="http://schemas.microsoft.com/office/drawing/2014/main" id="{71BE4AA1-DCD1-E94F-D699-580767481954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60" name="Google Shape;8803;p75">
                <a:extLst>
                  <a:ext uri="{FF2B5EF4-FFF2-40B4-BE49-F238E27FC236}">
                    <a16:creationId xmlns:a16="http://schemas.microsoft.com/office/drawing/2014/main" id="{C99128DC-ABFB-AB61-E625-564F2ABFC4F6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361" name="Google Shape;8804;p75">
                <a:extLst>
                  <a:ext uri="{FF2B5EF4-FFF2-40B4-BE49-F238E27FC236}">
                    <a16:creationId xmlns:a16="http://schemas.microsoft.com/office/drawing/2014/main" id="{B2ED6D4F-9BEB-2708-B115-1D56D67F3E14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62" name="Google Shape;8805;p75">
                  <a:extLst>
                    <a:ext uri="{FF2B5EF4-FFF2-40B4-BE49-F238E27FC236}">
                      <a16:creationId xmlns:a16="http://schemas.microsoft.com/office/drawing/2014/main" id="{5AC9F519-162B-A828-D4FE-F8C3BB3FDFB9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63" name="Google Shape;8806;p75">
                  <a:extLst>
                    <a:ext uri="{FF2B5EF4-FFF2-40B4-BE49-F238E27FC236}">
                      <a16:creationId xmlns:a16="http://schemas.microsoft.com/office/drawing/2014/main" id="{C9C71124-2E63-B457-AC52-6B6C7A8B1477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76" name="Google Shape;1529;p70">
            <a:extLst>
              <a:ext uri="{FF2B5EF4-FFF2-40B4-BE49-F238E27FC236}">
                <a16:creationId xmlns:a16="http://schemas.microsoft.com/office/drawing/2014/main" id="{6EADBDD1-BEDD-E90F-1179-50455A90D3F6}"/>
              </a:ext>
            </a:extLst>
          </p:cNvPr>
          <p:cNvSpPr txBox="1">
            <a:spLocks/>
          </p:cNvSpPr>
          <p:nvPr/>
        </p:nvSpPr>
        <p:spPr>
          <a:xfrm>
            <a:off x="726781" y="707150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rgbClr val="00B050"/>
                </a:solidFill>
                <a:cs typeface="B Nazanin" panose="000004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16201465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grpSp>
        <p:nvGrpSpPr>
          <p:cNvPr id="43" name="Group 5">
            <a:extLst>
              <a:ext uri="{FF2B5EF4-FFF2-40B4-BE49-F238E27FC236}">
                <a16:creationId xmlns:a16="http://schemas.microsoft.com/office/drawing/2014/main" id="{13F3153B-5809-D8CF-2E07-494F84B9037C}"/>
              </a:ext>
            </a:extLst>
          </p:cNvPr>
          <p:cNvGrpSpPr/>
          <p:nvPr/>
        </p:nvGrpSpPr>
        <p:grpSpPr>
          <a:xfrm>
            <a:off x="-9525" y="9842950"/>
            <a:ext cx="11186286" cy="453573"/>
            <a:chOff x="0" y="0"/>
            <a:chExt cx="14915048" cy="604764"/>
          </a:xfrm>
        </p:grpSpPr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F32D88B5-F8C0-DA19-65E7-E5367BA31F9F}"/>
                </a:ext>
              </a:extLst>
            </p:cNvPr>
            <p:cNvSpPr/>
            <p:nvPr/>
          </p:nvSpPr>
          <p:spPr>
            <a:xfrm>
              <a:off x="12700" y="12700"/>
              <a:ext cx="14889607" cy="579374"/>
            </a:xfrm>
            <a:custGeom>
              <a:avLst/>
              <a:gdLst/>
              <a:ahLst/>
              <a:cxnLst/>
              <a:rect l="l" t="t" r="r" b="b"/>
              <a:pathLst>
                <a:path w="14889607" h="579374">
                  <a:moveTo>
                    <a:pt x="0" y="0"/>
                  </a:moveTo>
                  <a:lnTo>
                    <a:pt x="14889607" y="0"/>
                  </a:lnTo>
                  <a:lnTo>
                    <a:pt x="14889607" y="579374"/>
                  </a:lnTo>
                  <a:lnTo>
                    <a:pt x="0" y="579374"/>
                  </a:lnTo>
                  <a:close/>
                </a:path>
              </a:pathLst>
            </a:custGeom>
            <a:solidFill>
              <a:srgbClr val="B9600C"/>
            </a:solidFill>
          </p:spPr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02427F23-4679-D794-C218-BC5DC1A0F879}"/>
                </a:ext>
              </a:extLst>
            </p:cNvPr>
            <p:cNvSpPr/>
            <p:nvPr/>
          </p:nvSpPr>
          <p:spPr>
            <a:xfrm>
              <a:off x="0" y="0"/>
              <a:ext cx="14915007" cy="604774"/>
            </a:xfrm>
            <a:custGeom>
              <a:avLst/>
              <a:gdLst/>
              <a:ahLst/>
              <a:cxnLst/>
              <a:rect l="l" t="t" r="r" b="b"/>
              <a:pathLst>
                <a:path w="14915007" h="604774">
                  <a:moveTo>
                    <a:pt x="12700" y="0"/>
                  </a:moveTo>
                  <a:lnTo>
                    <a:pt x="14902307" y="0"/>
                  </a:lnTo>
                  <a:cubicBezTo>
                    <a:pt x="14909293" y="0"/>
                    <a:pt x="14915007" y="5715"/>
                    <a:pt x="14915007" y="12700"/>
                  </a:cubicBezTo>
                  <a:lnTo>
                    <a:pt x="14915007" y="592074"/>
                  </a:lnTo>
                  <a:cubicBezTo>
                    <a:pt x="14915007" y="599059"/>
                    <a:pt x="14909293" y="604774"/>
                    <a:pt x="14902307" y="604774"/>
                  </a:cubicBezTo>
                  <a:lnTo>
                    <a:pt x="12700" y="604774"/>
                  </a:lnTo>
                  <a:cubicBezTo>
                    <a:pt x="5715" y="604774"/>
                    <a:pt x="0" y="599059"/>
                    <a:pt x="0" y="592074"/>
                  </a:cubicBezTo>
                  <a:lnTo>
                    <a:pt x="0" y="12700"/>
                  </a:lnTo>
                  <a:cubicBezTo>
                    <a:pt x="0" y="5715"/>
                    <a:pt x="5715" y="0"/>
                    <a:pt x="12700" y="0"/>
                  </a:cubicBezTo>
                  <a:moveTo>
                    <a:pt x="12700" y="25400"/>
                  </a:moveTo>
                  <a:lnTo>
                    <a:pt x="12700" y="12700"/>
                  </a:lnTo>
                  <a:lnTo>
                    <a:pt x="25400" y="12700"/>
                  </a:lnTo>
                  <a:lnTo>
                    <a:pt x="25400" y="592074"/>
                  </a:lnTo>
                  <a:lnTo>
                    <a:pt x="12700" y="592074"/>
                  </a:lnTo>
                  <a:lnTo>
                    <a:pt x="12700" y="579374"/>
                  </a:lnTo>
                  <a:lnTo>
                    <a:pt x="14902307" y="579374"/>
                  </a:lnTo>
                  <a:lnTo>
                    <a:pt x="14902307" y="592074"/>
                  </a:lnTo>
                  <a:lnTo>
                    <a:pt x="14889607" y="592074"/>
                  </a:lnTo>
                  <a:lnTo>
                    <a:pt x="14889607" y="12700"/>
                  </a:lnTo>
                  <a:lnTo>
                    <a:pt x="14902307" y="12700"/>
                  </a:lnTo>
                  <a:lnTo>
                    <a:pt x="14902307" y="25400"/>
                  </a:lnTo>
                  <a:lnTo>
                    <a:pt x="12700" y="25400"/>
                  </a:lnTo>
                  <a:close/>
                </a:path>
              </a:pathLst>
            </a:custGeom>
            <a:solidFill>
              <a:srgbClr val="B68F69"/>
            </a:solidFill>
          </p:spPr>
        </p:sp>
      </p:grpSp>
      <p:sp>
        <p:nvSpPr>
          <p:cNvPr id="46" name="Freeform 4">
            <a:extLst>
              <a:ext uri="{FF2B5EF4-FFF2-40B4-BE49-F238E27FC236}">
                <a16:creationId xmlns:a16="http://schemas.microsoft.com/office/drawing/2014/main" id="{C791BDDF-E1B2-54AF-ABBB-15070F5C7245}"/>
              </a:ext>
            </a:extLst>
          </p:cNvPr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7" name="Freeform 19">
            <a:extLst>
              <a:ext uri="{FF2B5EF4-FFF2-40B4-BE49-F238E27FC236}">
                <a16:creationId xmlns:a16="http://schemas.microsoft.com/office/drawing/2014/main" id="{A6DC283F-2646-EFB7-31E0-510FA8F289E2}"/>
              </a:ext>
            </a:extLst>
          </p:cNvPr>
          <p:cNvSpPr/>
          <p:nvPr/>
        </p:nvSpPr>
        <p:spPr>
          <a:xfrm>
            <a:off x="152400" y="1638300"/>
            <a:ext cx="1534636" cy="1083990"/>
          </a:xfrm>
          <a:custGeom>
            <a:avLst/>
            <a:gdLst/>
            <a:ahLst/>
            <a:cxnLst/>
            <a:rect l="l" t="t" r="r" b="b"/>
            <a:pathLst>
              <a:path w="1534636" h="1083990">
                <a:moveTo>
                  <a:pt x="0" y="0"/>
                </a:moveTo>
                <a:lnTo>
                  <a:pt x="1534636" y="0"/>
                </a:lnTo>
                <a:lnTo>
                  <a:pt x="1534636" y="1083991"/>
                </a:lnTo>
                <a:lnTo>
                  <a:pt x="0" y="108399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4" name="กลุ่ม 5">
            <a:extLst>
              <a:ext uri="{FF2B5EF4-FFF2-40B4-BE49-F238E27FC236}">
                <a16:creationId xmlns:a16="http://schemas.microsoft.com/office/drawing/2014/main" id="{232C4F51-DC5F-9368-528F-8A3069D990F9}"/>
              </a:ext>
            </a:extLst>
          </p:cNvPr>
          <p:cNvGrpSpPr/>
          <p:nvPr/>
        </p:nvGrpSpPr>
        <p:grpSpPr>
          <a:xfrm>
            <a:off x="1214440" y="1757310"/>
            <a:ext cx="4629150" cy="5476982"/>
            <a:chOff x="884237" y="1516734"/>
            <a:chExt cx="6172200" cy="7302643"/>
          </a:xfrm>
        </p:grpSpPr>
        <p:grpSp>
          <p:nvGrpSpPr>
            <p:cNvPr id="5" name="กลุ่ม 4">
              <a:extLst>
                <a:ext uri="{FF2B5EF4-FFF2-40B4-BE49-F238E27FC236}">
                  <a16:creationId xmlns:a16="http://schemas.microsoft.com/office/drawing/2014/main" id="{0A37E1F7-5D11-B363-41C1-C43B047EACC7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F4EB777-A593-88A7-D5C6-1A2F2C1E3428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solidFill>
                      <a:srgbClr val="00B050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6600" dirty="0">
                  <a:solidFill>
                    <a:srgbClr val="00B050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0" name="กลุ่ม 17">
                <a:extLst>
                  <a:ext uri="{FF2B5EF4-FFF2-40B4-BE49-F238E27FC236}">
                    <a16:creationId xmlns:a16="http://schemas.microsoft.com/office/drawing/2014/main" id="{128A75DA-74E3-63FE-7E22-81C248CA22D4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1" name="Rectangle 35">
                  <a:extLst>
                    <a:ext uri="{FF2B5EF4-FFF2-40B4-BE49-F238E27FC236}">
                      <a16:creationId xmlns:a16="http://schemas.microsoft.com/office/drawing/2014/main" id="{80657E32-87F0-F3CA-AEB5-39F6E56059AE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rgbClr val="00B05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" name="Rectangle 35">
                  <a:extLst>
                    <a:ext uri="{FF2B5EF4-FFF2-40B4-BE49-F238E27FC236}">
                      <a16:creationId xmlns:a16="http://schemas.microsoft.com/office/drawing/2014/main" id="{7367EF3D-15C7-75D1-C3DB-EEC2DB6331BE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rgbClr val="00B05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6" name="กลุ่ม 3">
              <a:extLst>
                <a:ext uri="{FF2B5EF4-FFF2-40B4-BE49-F238E27FC236}">
                  <a16:creationId xmlns:a16="http://schemas.microsoft.com/office/drawing/2014/main" id="{B02B8C72-2316-6594-89BD-5F56763F5B08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7" name="Title 20">
                <a:extLst>
                  <a:ext uri="{FF2B5EF4-FFF2-40B4-BE49-F238E27FC236}">
                    <a16:creationId xmlns:a16="http://schemas.microsoft.com/office/drawing/2014/main" id="{151E7DEC-E67F-6E36-2669-A4E1C37F8F7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solidFill>
                    <a:srgbClr val="00B050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D94BB05-6D13-54BB-A38C-FE7D75AD0236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2700" b="1" dirty="0">
                    <a:solidFill>
                      <a:srgbClr val="00B050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2700" b="1" dirty="0">
                  <a:solidFill>
                    <a:srgbClr val="00B050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3" name="กลุ่ม 660">
            <a:extLst>
              <a:ext uri="{FF2B5EF4-FFF2-40B4-BE49-F238E27FC236}">
                <a16:creationId xmlns:a16="http://schemas.microsoft.com/office/drawing/2014/main" id="{B934755F-567C-1D88-B79D-E12ED0D2019E}"/>
              </a:ext>
            </a:extLst>
          </p:cNvPr>
          <p:cNvGrpSpPr/>
          <p:nvPr/>
        </p:nvGrpSpPr>
        <p:grpSpPr>
          <a:xfrm>
            <a:off x="7372352" y="1578770"/>
            <a:ext cx="987028" cy="976312"/>
            <a:chOff x="9799638" y="2105025"/>
            <a:chExt cx="1316037" cy="1301750"/>
          </a:xfrm>
        </p:grpSpPr>
        <p:sp>
          <p:nvSpPr>
            <p:cNvPr id="14" name="Oval 6">
              <a:extLst>
                <a:ext uri="{FF2B5EF4-FFF2-40B4-BE49-F238E27FC236}">
                  <a16:creationId xmlns:a16="http://schemas.microsoft.com/office/drawing/2014/main" id="{CFBBFE07-0EA5-C836-9B8A-D39BE160BB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414694E3-8C14-8A40-F8EC-0C71B628E1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16" name="กลุ่ม 661">
            <a:extLst>
              <a:ext uri="{FF2B5EF4-FFF2-40B4-BE49-F238E27FC236}">
                <a16:creationId xmlns:a16="http://schemas.microsoft.com/office/drawing/2014/main" id="{2121AF0F-F733-AE9E-FB50-3E4B78EA26DC}"/>
              </a:ext>
            </a:extLst>
          </p:cNvPr>
          <p:cNvGrpSpPr/>
          <p:nvPr/>
        </p:nvGrpSpPr>
        <p:grpSpPr>
          <a:xfrm>
            <a:off x="8945167" y="1578770"/>
            <a:ext cx="988218" cy="976312"/>
            <a:chOff x="11896725" y="2105025"/>
            <a:chExt cx="1317625" cy="1301750"/>
          </a:xfrm>
        </p:grpSpPr>
        <p:sp>
          <p:nvSpPr>
            <p:cNvPr id="17" name="Oval 8">
              <a:extLst>
                <a:ext uri="{FF2B5EF4-FFF2-40B4-BE49-F238E27FC236}">
                  <a16:creationId xmlns:a16="http://schemas.microsoft.com/office/drawing/2014/main" id="{4BB3EA3D-265A-D64C-D018-E412BD0B3A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7F498348-599F-7B54-9830-24D3210F1F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19" name="กลุ่ม 2085">
            <a:extLst>
              <a:ext uri="{FF2B5EF4-FFF2-40B4-BE49-F238E27FC236}">
                <a16:creationId xmlns:a16="http://schemas.microsoft.com/office/drawing/2014/main" id="{6C43A3D8-F410-34C9-1D9B-F651B309D528}"/>
              </a:ext>
            </a:extLst>
          </p:cNvPr>
          <p:cNvGrpSpPr/>
          <p:nvPr/>
        </p:nvGrpSpPr>
        <p:grpSpPr>
          <a:xfrm>
            <a:off x="10519172" y="5954317"/>
            <a:ext cx="987028" cy="988218"/>
            <a:chOff x="13995400" y="7939088"/>
            <a:chExt cx="1316037" cy="1317625"/>
          </a:xfrm>
        </p:grpSpPr>
        <p:sp>
          <p:nvSpPr>
            <p:cNvPr id="20" name="Oval 10">
              <a:extLst>
                <a:ext uri="{FF2B5EF4-FFF2-40B4-BE49-F238E27FC236}">
                  <a16:creationId xmlns:a16="http://schemas.microsoft.com/office/drawing/2014/main" id="{CC7FE8E7-AD61-49FC-A15D-4D32D609F5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3932CCCB-B58B-0B37-EACE-3D997D2704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D79F469A-DBC7-12C6-90DC-32F1B40414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E53AF342-B83D-2088-3AF4-B64371BF70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C21D52A3-8470-6585-C76F-0BD14B3734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5" name="กลุ่ม 662">
            <a:extLst>
              <a:ext uri="{FF2B5EF4-FFF2-40B4-BE49-F238E27FC236}">
                <a16:creationId xmlns:a16="http://schemas.microsoft.com/office/drawing/2014/main" id="{FC98AB44-FD62-7447-4CC5-57D44A4E1B32}"/>
              </a:ext>
            </a:extLst>
          </p:cNvPr>
          <p:cNvGrpSpPr/>
          <p:nvPr/>
        </p:nvGrpSpPr>
        <p:grpSpPr>
          <a:xfrm>
            <a:off x="10519172" y="1578770"/>
            <a:ext cx="987028" cy="976312"/>
            <a:chOff x="13995400" y="2105025"/>
            <a:chExt cx="1316037" cy="1301750"/>
          </a:xfrm>
        </p:grpSpPr>
        <p:sp>
          <p:nvSpPr>
            <p:cNvPr id="26" name="Oval 15">
              <a:extLst>
                <a:ext uri="{FF2B5EF4-FFF2-40B4-BE49-F238E27FC236}">
                  <a16:creationId xmlns:a16="http://schemas.microsoft.com/office/drawing/2014/main" id="{61A0991A-2F94-5457-3AB2-B3F250A82F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id="{519AD586-8044-1F2F-4291-111BC62A3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id="{EA612533-30F9-B9AD-B52D-41F279FAB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9" name="กลุ่ม 663">
            <a:extLst>
              <a:ext uri="{FF2B5EF4-FFF2-40B4-BE49-F238E27FC236}">
                <a16:creationId xmlns:a16="http://schemas.microsoft.com/office/drawing/2014/main" id="{B001B695-5C90-DEF7-6467-D18CC1B74AE4}"/>
              </a:ext>
            </a:extLst>
          </p:cNvPr>
          <p:cNvGrpSpPr/>
          <p:nvPr/>
        </p:nvGrpSpPr>
        <p:grpSpPr>
          <a:xfrm>
            <a:off x="12091991" y="1578770"/>
            <a:ext cx="988218" cy="976312"/>
            <a:chOff x="16092488" y="2105025"/>
            <a:chExt cx="1317625" cy="1301750"/>
          </a:xfrm>
        </p:grpSpPr>
        <p:sp>
          <p:nvSpPr>
            <p:cNvPr id="30" name="Oval 18">
              <a:extLst>
                <a:ext uri="{FF2B5EF4-FFF2-40B4-BE49-F238E27FC236}">
                  <a16:creationId xmlns:a16="http://schemas.microsoft.com/office/drawing/2014/main" id="{FBC428C2-ACC6-9239-7D67-C29497BD71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31" name="Freeform 19">
              <a:extLst>
                <a:ext uri="{FF2B5EF4-FFF2-40B4-BE49-F238E27FC236}">
                  <a16:creationId xmlns:a16="http://schemas.microsoft.com/office/drawing/2014/main" id="{05B0C3EB-4F5E-3F6C-5B5B-D22B16E44C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32" name="Freeform 20">
              <a:extLst>
                <a:ext uri="{FF2B5EF4-FFF2-40B4-BE49-F238E27FC236}">
                  <a16:creationId xmlns:a16="http://schemas.microsoft.com/office/drawing/2014/main" id="{EE3E5929-0C1D-C25B-6653-962B1895F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33" name="กลุ่ม 2084">
            <a:extLst>
              <a:ext uri="{FF2B5EF4-FFF2-40B4-BE49-F238E27FC236}">
                <a16:creationId xmlns:a16="http://schemas.microsoft.com/office/drawing/2014/main" id="{ADAD1D58-6091-4ACF-AFE5-7384FC79DA61}"/>
              </a:ext>
            </a:extLst>
          </p:cNvPr>
          <p:cNvGrpSpPr/>
          <p:nvPr/>
        </p:nvGrpSpPr>
        <p:grpSpPr>
          <a:xfrm>
            <a:off x="12091991" y="5954317"/>
            <a:ext cx="988218" cy="988218"/>
            <a:chOff x="16092488" y="7939088"/>
            <a:chExt cx="1317625" cy="1317625"/>
          </a:xfrm>
        </p:grpSpPr>
        <p:sp>
          <p:nvSpPr>
            <p:cNvPr id="34" name="Oval 21">
              <a:extLst>
                <a:ext uri="{FF2B5EF4-FFF2-40B4-BE49-F238E27FC236}">
                  <a16:creationId xmlns:a16="http://schemas.microsoft.com/office/drawing/2014/main" id="{561D0031-FFB7-BECC-9F05-A2675B8E94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35" name="Freeform 22">
              <a:extLst>
                <a:ext uri="{FF2B5EF4-FFF2-40B4-BE49-F238E27FC236}">
                  <a16:creationId xmlns:a16="http://schemas.microsoft.com/office/drawing/2014/main" id="{0065DB12-2124-AA66-17ED-F350727EFF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36" name="Freeform 23">
              <a:extLst>
                <a:ext uri="{FF2B5EF4-FFF2-40B4-BE49-F238E27FC236}">
                  <a16:creationId xmlns:a16="http://schemas.microsoft.com/office/drawing/2014/main" id="{F5CD8AAF-8BBD-B915-EBAB-742AF1ECF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37" name="Freeform 24">
              <a:extLst>
                <a:ext uri="{FF2B5EF4-FFF2-40B4-BE49-F238E27FC236}">
                  <a16:creationId xmlns:a16="http://schemas.microsoft.com/office/drawing/2014/main" id="{0D0ED599-0A0D-1D66-5DAB-3F68A6DAB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38" name="กลุ่ม 668">
            <a:extLst>
              <a:ext uri="{FF2B5EF4-FFF2-40B4-BE49-F238E27FC236}">
                <a16:creationId xmlns:a16="http://schemas.microsoft.com/office/drawing/2014/main" id="{D43561C0-7648-EBB5-F2B4-5C6D419AF762}"/>
              </a:ext>
            </a:extLst>
          </p:cNvPr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39" name="Oval 25">
              <a:extLst>
                <a:ext uri="{FF2B5EF4-FFF2-40B4-BE49-F238E27FC236}">
                  <a16:creationId xmlns:a16="http://schemas.microsoft.com/office/drawing/2014/main" id="{93847087-C2F1-B78A-BDA1-9AE1A134E2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40" name="Freeform 26">
              <a:extLst>
                <a:ext uri="{FF2B5EF4-FFF2-40B4-BE49-F238E27FC236}">
                  <a16:creationId xmlns:a16="http://schemas.microsoft.com/office/drawing/2014/main" id="{10ACA3C8-E475-899A-E464-903C884276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41" name="กลุ่ม 664">
            <a:extLst>
              <a:ext uri="{FF2B5EF4-FFF2-40B4-BE49-F238E27FC236}">
                <a16:creationId xmlns:a16="http://schemas.microsoft.com/office/drawing/2014/main" id="{BA3A42E1-3871-D4A3-79A8-9F030C34B179}"/>
              </a:ext>
            </a:extLst>
          </p:cNvPr>
          <p:cNvGrpSpPr/>
          <p:nvPr/>
        </p:nvGrpSpPr>
        <p:grpSpPr>
          <a:xfrm>
            <a:off x="13665994" y="1578770"/>
            <a:ext cx="987028" cy="976312"/>
            <a:chOff x="18191163" y="2105025"/>
            <a:chExt cx="1316037" cy="1301750"/>
          </a:xfrm>
        </p:grpSpPr>
        <p:sp>
          <p:nvSpPr>
            <p:cNvPr id="42" name="Oval 27">
              <a:extLst>
                <a:ext uri="{FF2B5EF4-FFF2-40B4-BE49-F238E27FC236}">
                  <a16:creationId xmlns:a16="http://schemas.microsoft.com/office/drawing/2014/main" id="{F4060219-E4E2-A8A6-DFC8-8D641C8937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48" name="Freeform 28">
              <a:extLst>
                <a:ext uri="{FF2B5EF4-FFF2-40B4-BE49-F238E27FC236}">
                  <a16:creationId xmlns:a16="http://schemas.microsoft.com/office/drawing/2014/main" id="{E513C548-29BC-847C-E306-DEBDB1804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49" name="กลุ่ม 2083">
            <a:extLst>
              <a:ext uri="{FF2B5EF4-FFF2-40B4-BE49-F238E27FC236}">
                <a16:creationId xmlns:a16="http://schemas.microsoft.com/office/drawing/2014/main" id="{ED901DD5-1750-5B79-0E81-F5C8E1CBEB42}"/>
              </a:ext>
            </a:extLst>
          </p:cNvPr>
          <p:cNvGrpSpPr/>
          <p:nvPr/>
        </p:nvGrpSpPr>
        <p:grpSpPr>
          <a:xfrm>
            <a:off x="13665994" y="5954317"/>
            <a:ext cx="987028" cy="988218"/>
            <a:chOff x="18191163" y="7939088"/>
            <a:chExt cx="1316037" cy="1317625"/>
          </a:xfrm>
        </p:grpSpPr>
        <p:sp>
          <p:nvSpPr>
            <p:cNvPr id="50" name="Oval 29">
              <a:extLst>
                <a:ext uri="{FF2B5EF4-FFF2-40B4-BE49-F238E27FC236}">
                  <a16:creationId xmlns:a16="http://schemas.microsoft.com/office/drawing/2014/main" id="{A76209B2-A092-4BAC-0292-DBA7801AD3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51" name="Freeform 30">
              <a:extLst>
                <a:ext uri="{FF2B5EF4-FFF2-40B4-BE49-F238E27FC236}">
                  <a16:creationId xmlns:a16="http://schemas.microsoft.com/office/drawing/2014/main" id="{8C47A589-EDB6-E522-BE89-16AB26E80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52" name="Freeform 31">
              <a:extLst>
                <a:ext uri="{FF2B5EF4-FFF2-40B4-BE49-F238E27FC236}">
                  <a16:creationId xmlns:a16="http://schemas.microsoft.com/office/drawing/2014/main" id="{2D8622DB-84A5-51C6-2F99-28A5E3E7A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53" name="Freeform 32">
              <a:extLst>
                <a:ext uri="{FF2B5EF4-FFF2-40B4-BE49-F238E27FC236}">
                  <a16:creationId xmlns:a16="http://schemas.microsoft.com/office/drawing/2014/main" id="{4B15018D-1AB4-7871-5DCC-45903B6B5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54" name="Freeform 33">
              <a:extLst>
                <a:ext uri="{FF2B5EF4-FFF2-40B4-BE49-F238E27FC236}">
                  <a16:creationId xmlns:a16="http://schemas.microsoft.com/office/drawing/2014/main" id="{F136CF5E-3158-365B-F5C9-6514EBBA5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55" name="Freeform 34">
              <a:extLst>
                <a:ext uri="{FF2B5EF4-FFF2-40B4-BE49-F238E27FC236}">
                  <a16:creationId xmlns:a16="http://schemas.microsoft.com/office/drawing/2014/main" id="{4680E30C-3382-94C7-CF34-D66E3E6FE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56" name="กลุ่ม 2079">
            <a:extLst>
              <a:ext uri="{FF2B5EF4-FFF2-40B4-BE49-F238E27FC236}">
                <a16:creationId xmlns:a16="http://schemas.microsoft.com/office/drawing/2014/main" id="{944F9678-6C99-53B7-55E3-94A7C110773A}"/>
              </a:ext>
            </a:extLst>
          </p:cNvPr>
          <p:cNvGrpSpPr/>
          <p:nvPr/>
        </p:nvGrpSpPr>
        <p:grpSpPr>
          <a:xfrm>
            <a:off x="8945167" y="4495801"/>
            <a:ext cx="988218" cy="988218"/>
            <a:chOff x="11896725" y="5994400"/>
            <a:chExt cx="1317625" cy="1317625"/>
          </a:xfrm>
        </p:grpSpPr>
        <p:sp>
          <p:nvSpPr>
            <p:cNvPr id="57" name="Oval 35">
              <a:extLst>
                <a:ext uri="{FF2B5EF4-FFF2-40B4-BE49-F238E27FC236}">
                  <a16:creationId xmlns:a16="http://schemas.microsoft.com/office/drawing/2014/main" id="{21F13C76-D9CA-811D-7081-05F262E0E5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58" name="Freeform 36">
              <a:extLst>
                <a:ext uri="{FF2B5EF4-FFF2-40B4-BE49-F238E27FC236}">
                  <a16:creationId xmlns:a16="http://schemas.microsoft.com/office/drawing/2014/main" id="{824B0DF1-ED5A-BA61-F184-CCDFB9926D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59" name="กลุ่ม 666">
            <a:extLst>
              <a:ext uri="{FF2B5EF4-FFF2-40B4-BE49-F238E27FC236}">
                <a16:creationId xmlns:a16="http://schemas.microsoft.com/office/drawing/2014/main" id="{ACEEFF69-D536-780F-7D61-50AF88E376C1}"/>
              </a:ext>
            </a:extLst>
          </p:cNvPr>
          <p:cNvGrpSpPr/>
          <p:nvPr/>
        </p:nvGrpSpPr>
        <p:grpSpPr>
          <a:xfrm>
            <a:off x="8945167" y="3037287"/>
            <a:ext cx="988218" cy="988218"/>
            <a:chOff x="11896725" y="4049713"/>
            <a:chExt cx="1317625" cy="1317625"/>
          </a:xfrm>
        </p:grpSpPr>
        <p:sp>
          <p:nvSpPr>
            <p:cNvPr id="60" name="Oval 37">
              <a:extLst>
                <a:ext uri="{FF2B5EF4-FFF2-40B4-BE49-F238E27FC236}">
                  <a16:creationId xmlns:a16="http://schemas.microsoft.com/office/drawing/2014/main" id="{CEBF74B4-6E5B-3184-3000-1CE057E012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61" name="Freeform 38">
              <a:extLst>
                <a:ext uri="{FF2B5EF4-FFF2-40B4-BE49-F238E27FC236}">
                  <a16:creationId xmlns:a16="http://schemas.microsoft.com/office/drawing/2014/main" id="{24582730-E617-7092-1115-91D10A4018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62" name="กลุ่ม 2080">
            <a:extLst>
              <a:ext uri="{FF2B5EF4-FFF2-40B4-BE49-F238E27FC236}">
                <a16:creationId xmlns:a16="http://schemas.microsoft.com/office/drawing/2014/main" id="{E16D7F66-CB99-8501-7A0D-DBA677F36611}"/>
              </a:ext>
            </a:extLst>
          </p:cNvPr>
          <p:cNvGrpSpPr/>
          <p:nvPr/>
        </p:nvGrpSpPr>
        <p:grpSpPr>
          <a:xfrm>
            <a:off x="10519172" y="4495801"/>
            <a:ext cx="987028" cy="988218"/>
            <a:chOff x="13995400" y="5994400"/>
            <a:chExt cx="1316037" cy="1317625"/>
          </a:xfrm>
        </p:grpSpPr>
        <p:sp>
          <p:nvSpPr>
            <p:cNvPr id="63" name="Oval 39">
              <a:extLst>
                <a:ext uri="{FF2B5EF4-FFF2-40B4-BE49-F238E27FC236}">
                  <a16:creationId xmlns:a16="http://schemas.microsoft.com/office/drawing/2014/main" id="{A30480FA-FDC0-AF74-3357-624B790585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64" name="Freeform 40">
              <a:extLst>
                <a:ext uri="{FF2B5EF4-FFF2-40B4-BE49-F238E27FC236}">
                  <a16:creationId xmlns:a16="http://schemas.microsoft.com/office/drawing/2014/main" id="{279148EE-E7CD-6770-5BE8-E9BC30468E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65" name="กลุ่ม 2087">
            <a:extLst>
              <a:ext uri="{FF2B5EF4-FFF2-40B4-BE49-F238E27FC236}">
                <a16:creationId xmlns:a16="http://schemas.microsoft.com/office/drawing/2014/main" id="{91FC157E-DCE2-E36E-B916-40E896B13C5A}"/>
              </a:ext>
            </a:extLst>
          </p:cNvPr>
          <p:cNvGrpSpPr/>
          <p:nvPr/>
        </p:nvGrpSpPr>
        <p:grpSpPr>
          <a:xfrm>
            <a:off x="7372352" y="5954317"/>
            <a:ext cx="987028" cy="988218"/>
            <a:chOff x="9799638" y="7939088"/>
            <a:chExt cx="1316037" cy="1317625"/>
          </a:xfrm>
        </p:grpSpPr>
        <p:sp>
          <p:nvSpPr>
            <p:cNvPr id="66" name="Oval 41">
              <a:extLst>
                <a:ext uri="{FF2B5EF4-FFF2-40B4-BE49-F238E27FC236}">
                  <a16:creationId xmlns:a16="http://schemas.microsoft.com/office/drawing/2014/main" id="{C10E2412-4A89-20CE-0E70-B0265BF96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67" name="Freeform 42">
              <a:extLst>
                <a:ext uri="{FF2B5EF4-FFF2-40B4-BE49-F238E27FC236}">
                  <a16:creationId xmlns:a16="http://schemas.microsoft.com/office/drawing/2014/main" id="{E4D3452E-84ED-D531-1985-58130A6BC8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68" name="กลุ่ม 667">
            <a:extLst>
              <a:ext uri="{FF2B5EF4-FFF2-40B4-BE49-F238E27FC236}">
                <a16:creationId xmlns:a16="http://schemas.microsoft.com/office/drawing/2014/main" id="{CFD5BF31-CBAC-9EEA-C34D-6F5865C4A5A2}"/>
              </a:ext>
            </a:extLst>
          </p:cNvPr>
          <p:cNvGrpSpPr/>
          <p:nvPr/>
        </p:nvGrpSpPr>
        <p:grpSpPr>
          <a:xfrm>
            <a:off x="10519172" y="3037287"/>
            <a:ext cx="987028" cy="988218"/>
            <a:chOff x="13995400" y="4049713"/>
            <a:chExt cx="1316037" cy="1317625"/>
          </a:xfrm>
        </p:grpSpPr>
        <p:sp>
          <p:nvSpPr>
            <p:cNvPr id="69" name="Oval 43">
              <a:extLst>
                <a:ext uri="{FF2B5EF4-FFF2-40B4-BE49-F238E27FC236}">
                  <a16:creationId xmlns:a16="http://schemas.microsoft.com/office/drawing/2014/main" id="{D7F0531B-95DA-9737-7AB7-7B76DCA86E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70" name="Freeform 44">
              <a:extLst>
                <a:ext uri="{FF2B5EF4-FFF2-40B4-BE49-F238E27FC236}">
                  <a16:creationId xmlns:a16="http://schemas.microsoft.com/office/drawing/2014/main" id="{F07FDDDF-432B-D842-E9CF-F317AF829F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71" name="Freeform 45">
              <a:extLst>
                <a:ext uri="{FF2B5EF4-FFF2-40B4-BE49-F238E27FC236}">
                  <a16:creationId xmlns:a16="http://schemas.microsoft.com/office/drawing/2014/main" id="{B2F9F8AD-BE68-6595-B73E-0A3675C71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72" name="กลุ่ม 2082">
            <a:extLst>
              <a:ext uri="{FF2B5EF4-FFF2-40B4-BE49-F238E27FC236}">
                <a16:creationId xmlns:a16="http://schemas.microsoft.com/office/drawing/2014/main" id="{1CA13C4B-C78A-0249-C5B4-A23F7D3C1DBA}"/>
              </a:ext>
            </a:extLst>
          </p:cNvPr>
          <p:cNvGrpSpPr/>
          <p:nvPr/>
        </p:nvGrpSpPr>
        <p:grpSpPr>
          <a:xfrm>
            <a:off x="13665994" y="4495801"/>
            <a:ext cx="987028" cy="988218"/>
            <a:chOff x="18191163" y="5994400"/>
            <a:chExt cx="1316037" cy="1317625"/>
          </a:xfrm>
        </p:grpSpPr>
        <p:sp>
          <p:nvSpPr>
            <p:cNvPr id="73" name="Oval 46">
              <a:extLst>
                <a:ext uri="{FF2B5EF4-FFF2-40B4-BE49-F238E27FC236}">
                  <a16:creationId xmlns:a16="http://schemas.microsoft.com/office/drawing/2014/main" id="{A27471C1-2BC1-95B7-ECB2-9F44AD8EC7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74" name="Freeform 47">
              <a:extLst>
                <a:ext uri="{FF2B5EF4-FFF2-40B4-BE49-F238E27FC236}">
                  <a16:creationId xmlns:a16="http://schemas.microsoft.com/office/drawing/2014/main" id="{0D49ADBF-D923-2747-1710-B04672D1B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75" name="กลุ่ม 2081">
            <a:extLst>
              <a:ext uri="{FF2B5EF4-FFF2-40B4-BE49-F238E27FC236}">
                <a16:creationId xmlns:a16="http://schemas.microsoft.com/office/drawing/2014/main" id="{B6F42046-C20C-9704-7DCB-4DF2E83563F0}"/>
              </a:ext>
            </a:extLst>
          </p:cNvPr>
          <p:cNvGrpSpPr/>
          <p:nvPr/>
        </p:nvGrpSpPr>
        <p:grpSpPr>
          <a:xfrm>
            <a:off x="12091991" y="4495801"/>
            <a:ext cx="988218" cy="988218"/>
            <a:chOff x="16092488" y="5994400"/>
            <a:chExt cx="1317625" cy="1317625"/>
          </a:xfrm>
        </p:grpSpPr>
        <p:sp>
          <p:nvSpPr>
            <p:cNvPr id="76" name="Oval 48">
              <a:extLst>
                <a:ext uri="{FF2B5EF4-FFF2-40B4-BE49-F238E27FC236}">
                  <a16:creationId xmlns:a16="http://schemas.microsoft.com/office/drawing/2014/main" id="{6C8DD2EB-65AE-7BEF-5CE8-DF71453A55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77" name="Freeform 49">
              <a:extLst>
                <a:ext uri="{FF2B5EF4-FFF2-40B4-BE49-F238E27FC236}">
                  <a16:creationId xmlns:a16="http://schemas.microsoft.com/office/drawing/2014/main" id="{4BB29050-807D-78F9-7D2E-3BC5D0F2C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78" name="กลุ่ม 2086">
            <a:extLst>
              <a:ext uri="{FF2B5EF4-FFF2-40B4-BE49-F238E27FC236}">
                <a16:creationId xmlns:a16="http://schemas.microsoft.com/office/drawing/2014/main" id="{231E78A4-0734-854B-1196-E45F93BEBF68}"/>
              </a:ext>
            </a:extLst>
          </p:cNvPr>
          <p:cNvGrpSpPr/>
          <p:nvPr/>
        </p:nvGrpSpPr>
        <p:grpSpPr>
          <a:xfrm>
            <a:off x="8945167" y="5954317"/>
            <a:ext cx="988218" cy="988218"/>
            <a:chOff x="11896725" y="7939088"/>
            <a:chExt cx="1317625" cy="1317625"/>
          </a:xfrm>
        </p:grpSpPr>
        <p:sp>
          <p:nvSpPr>
            <p:cNvPr id="79" name="Oval 50">
              <a:extLst>
                <a:ext uri="{FF2B5EF4-FFF2-40B4-BE49-F238E27FC236}">
                  <a16:creationId xmlns:a16="http://schemas.microsoft.com/office/drawing/2014/main" id="{9598A4FB-749B-9477-FBF2-FE16E5FEF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80" name="Oval 51">
              <a:extLst>
                <a:ext uri="{FF2B5EF4-FFF2-40B4-BE49-F238E27FC236}">
                  <a16:creationId xmlns:a16="http://schemas.microsoft.com/office/drawing/2014/main" id="{DB07775F-AAD9-4254-892E-9B9C404961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81" name="Oval 52">
              <a:extLst>
                <a:ext uri="{FF2B5EF4-FFF2-40B4-BE49-F238E27FC236}">
                  <a16:creationId xmlns:a16="http://schemas.microsoft.com/office/drawing/2014/main" id="{B8F39460-4BAC-5CD3-D380-9D504D1EB0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82" name="กลุ่ม 665">
            <a:extLst>
              <a:ext uri="{FF2B5EF4-FFF2-40B4-BE49-F238E27FC236}">
                <a16:creationId xmlns:a16="http://schemas.microsoft.com/office/drawing/2014/main" id="{2F6DA944-5B31-AE82-A4DC-DD4E55D610D8}"/>
              </a:ext>
            </a:extLst>
          </p:cNvPr>
          <p:cNvGrpSpPr/>
          <p:nvPr/>
        </p:nvGrpSpPr>
        <p:grpSpPr>
          <a:xfrm>
            <a:off x="7372352" y="3037287"/>
            <a:ext cx="987028" cy="988218"/>
            <a:chOff x="9799638" y="4049713"/>
            <a:chExt cx="1316037" cy="1317625"/>
          </a:xfrm>
        </p:grpSpPr>
        <p:sp>
          <p:nvSpPr>
            <p:cNvPr id="83" name="Oval 53">
              <a:extLst>
                <a:ext uri="{FF2B5EF4-FFF2-40B4-BE49-F238E27FC236}">
                  <a16:creationId xmlns:a16="http://schemas.microsoft.com/office/drawing/2014/main" id="{BC536327-42CD-C774-F7E7-12AD83166E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84" name="Freeform 54">
              <a:extLst>
                <a:ext uri="{FF2B5EF4-FFF2-40B4-BE49-F238E27FC236}">
                  <a16:creationId xmlns:a16="http://schemas.microsoft.com/office/drawing/2014/main" id="{1DA8ED64-8FF0-AD4E-4BEE-645EB5D1C9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85" name="กลุ่ม 669">
            <a:extLst>
              <a:ext uri="{FF2B5EF4-FFF2-40B4-BE49-F238E27FC236}">
                <a16:creationId xmlns:a16="http://schemas.microsoft.com/office/drawing/2014/main" id="{F4EC85D1-FC36-DDEF-45C5-BB1924959A7D}"/>
              </a:ext>
            </a:extLst>
          </p:cNvPr>
          <p:cNvGrpSpPr/>
          <p:nvPr/>
        </p:nvGrpSpPr>
        <p:grpSpPr>
          <a:xfrm>
            <a:off x="13665994" y="3037287"/>
            <a:ext cx="987028" cy="988218"/>
            <a:chOff x="18191163" y="4049713"/>
            <a:chExt cx="1316037" cy="1317625"/>
          </a:xfrm>
        </p:grpSpPr>
        <p:sp>
          <p:nvSpPr>
            <p:cNvPr id="86" name="Oval 55">
              <a:extLst>
                <a:ext uri="{FF2B5EF4-FFF2-40B4-BE49-F238E27FC236}">
                  <a16:creationId xmlns:a16="http://schemas.microsoft.com/office/drawing/2014/main" id="{98A300AD-2D1B-A033-CDD4-F56747B3B0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87" name="Oval 56">
              <a:extLst>
                <a:ext uri="{FF2B5EF4-FFF2-40B4-BE49-F238E27FC236}">
                  <a16:creationId xmlns:a16="http://schemas.microsoft.com/office/drawing/2014/main" id="{11B894C5-4CF3-02F6-EFB2-476E6E1C87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88" name="Freeform 57">
              <a:extLst>
                <a:ext uri="{FF2B5EF4-FFF2-40B4-BE49-F238E27FC236}">
                  <a16:creationId xmlns:a16="http://schemas.microsoft.com/office/drawing/2014/main" id="{4D8F8884-EB87-AF3B-1E9C-FF65B312B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89" name="Freeform 58">
              <a:extLst>
                <a:ext uri="{FF2B5EF4-FFF2-40B4-BE49-F238E27FC236}">
                  <a16:creationId xmlns:a16="http://schemas.microsoft.com/office/drawing/2014/main" id="{9C880C4A-48C4-A51B-FA3C-FBCE06F11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90" name="กลุ่ม 670">
            <a:extLst>
              <a:ext uri="{FF2B5EF4-FFF2-40B4-BE49-F238E27FC236}">
                <a16:creationId xmlns:a16="http://schemas.microsoft.com/office/drawing/2014/main" id="{2FC8796C-3A52-70F0-3DBE-E87E40978759}"/>
              </a:ext>
            </a:extLst>
          </p:cNvPr>
          <p:cNvGrpSpPr/>
          <p:nvPr/>
        </p:nvGrpSpPr>
        <p:grpSpPr>
          <a:xfrm>
            <a:off x="7372352" y="4495801"/>
            <a:ext cx="987028" cy="988218"/>
            <a:chOff x="9799638" y="5994400"/>
            <a:chExt cx="1316037" cy="1317625"/>
          </a:xfrm>
        </p:grpSpPr>
        <p:sp>
          <p:nvSpPr>
            <p:cNvPr id="91" name="Oval 59">
              <a:extLst>
                <a:ext uri="{FF2B5EF4-FFF2-40B4-BE49-F238E27FC236}">
                  <a16:creationId xmlns:a16="http://schemas.microsoft.com/office/drawing/2014/main" id="{3A75A6D5-6FC6-075E-F9EC-92F9444FDA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92" name="Freeform 60">
              <a:extLst>
                <a:ext uri="{FF2B5EF4-FFF2-40B4-BE49-F238E27FC236}">
                  <a16:creationId xmlns:a16="http://schemas.microsoft.com/office/drawing/2014/main" id="{7FD48306-58AB-8ACD-2980-4C41F2A14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93" name="กลุ่ม 2090">
            <a:extLst>
              <a:ext uri="{FF2B5EF4-FFF2-40B4-BE49-F238E27FC236}">
                <a16:creationId xmlns:a16="http://schemas.microsoft.com/office/drawing/2014/main" id="{07051020-FCFE-4665-015A-7E12157BCB37}"/>
              </a:ext>
            </a:extLst>
          </p:cNvPr>
          <p:cNvGrpSpPr/>
          <p:nvPr/>
        </p:nvGrpSpPr>
        <p:grpSpPr>
          <a:xfrm>
            <a:off x="10519172" y="7412833"/>
            <a:ext cx="987028" cy="988218"/>
            <a:chOff x="13995400" y="9883775"/>
            <a:chExt cx="1316037" cy="1317625"/>
          </a:xfrm>
        </p:grpSpPr>
        <p:sp>
          <p:nvSpPr>
            <p:cNvPr id="94" name="Oval 61">
              <a:extLst>
                <a:ext uri="{FF2B5EF4-FFF2-40B4-BE49-F238E27FC236}">
                  <a16:creationId xmlns:a16="http://schemas.microsoft.com/office/drawing/2014/main" id="{A0369726-8578-8A2D-5DAA-6A59580684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95" name="Freeform 62">
              <a:extLst>
                <a:ext uri="{FF2B5EF4-FFF2-40B4-BE49-F238E27FC236}">
                  <a16:creationId xmlns:a16="http://schemas.microsoft.com/office/drawing/2014/main" id="{96921ADE-62A7-AC09-52AC-811536D569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96" name="กลุ่ม 2089">
            <a:extLst>
              <a:ext uri="{FF2B5EF4-FFF2-40B4-BE49-F238E27FC236}">
                <a16:creationId xmlns:a16="http://schemas.microsoft.com/office/drawing/2014/main" id="{564913BD-81CA-B285-26A1-876AB1427BFD}"/>
              </a:ext>
            </a:extLst>
          </p:cNvPr>
          <p:cNvGrpSpPr/>
          <p:nvPr/>
        </p:nvGrpSpPr>
        <p:grpSpPr>
          <a:xfrm>
            <a:off x="8945167" y="7412833"/>
            <a:ext cx="988218" cy="988218"/>
            <a:chOff x="11896725" y="9883775"/>
            <a:chExt cx="1317625" cy="1317625"/>
          </a:xfrm>
        </p:grpSpPr>
        <p:sp>
          <p:nvSpPr>
            <p:cNvPr id="97" name="Oval 63">
              <a:extLst>
                <a:ext uri="{FF2B5EF4-FFF2-40B4-BE49-F238E27FC236}">
                  <a16:creationId xmlns:a16="http://schemas.microsoft.com/office/drawing/2014/main" id="{41D2A04D-669A-725E-7F21-ED41C8DE40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98" name="Freeform 64">
              <a:extLst>
                <a:ext uri="{FF2B5EF4-FFF2-40B4-BE49-F238E27FC236}">
                  <a16:creationId xmlns:a16="http://schemas.microsoft.com/office/drawing/2014/main" id="{8B8A316C-1DE3-D4CD-5F09-690A1544E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99" name="Freeform 65">
              <a:extLst>
                <a:ext uri="{FF2B5EF4-FFF2-40B4-BE49-F238E27FC236}">
                  <a16:creationId xmlns:a16="http://schemas.microsoft.com/office/drawing/2014/main" id="{0F6A3C53-BFF5-98A1-9801-DD632820B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00" name="Freeform 66">
              <a:extLst>
                <a:ext uri="{FF2B5EF4-FFF2-40B4-BE49-F238E27FC236}">
                  <a16:creationId xmlns:a16="http://schemas.microsoft.com/office/drawing/2014/main" id="{ECDC3EB7-0131-FE22-3488-95C46562DF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01" name="Freeform 67">
              <a:extLst>
                <a:ext uri="{FF2B5EF4-FFF2-40B4-BE49-F238E27FC236}">
                  <a16:creationId xmlns:a16="http://schemas.microsoft.com/office/drawing/2014/main" id="{1CA06734-96B0-2CFC-43DA-79056DA0AB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102" name="กลุ่ม 2088">
            <a:extLst>
              <a:ext uri="{FF2B5EF4-FFF2-40B4-BE49-F238E27FC236}">
                <a16:creationId xmlns:a16="http://schemas.microsoft.com/office/drawing/2014/main" id="{83193402-F8C0-9F71-9F07-F22CAB734F3B}"/>
              </a:ext>
            </a:extLst>
          </p:cNvPr>
          <p:cNvGrpSpPr/>
          <p:nvPr/>
        </p:nvGrpSpPr>
        <p:grpSpPr>
          <a:xfrm>
            <a:off x="7372352" y="7412833"/>
            <a:ext cx="987028" cy="988218"/>
            <a:chOff x="9799638" y="9883775"/>
            <a:chExt cx="1316037" cy="1317625"/>
          </a:xfrm>
        </p:grpSpPr>
        <p:sp>
          <p:nvSpPr>
            <p:cNvPr id="103" name="Oval 68">
              <a:extLst>
                <a:ext uri="{FF2B5EF4-FFF2-40B4-BE49-F238E27FC236}">
                  <a16:creationId xmlns:a16="http://schemas.microsoft.com/office/drawing/2014/main" id="{CD3FD859-72F4-D0D1-D6D6-93F05502CB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04" name="Freeform 69">
              <a:extLst>
                <a:ext uri="{FF2B5EF4-FFF2-40B4-BE49-F238E27FC236}">
                  <a16:creationId xmlns:a16="http://schemas.microsoft.com/office/drawing/2014/main" id="{53252AAD-62CB-685D-F634-D4B67F8DC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05" name="Freeform 70">
              <a:extLst>
                <a:ext uri="{FF2B5EF4-FFF2-40B4-BE49-F238E27FC236}">
                  <a16:creationId xmlns:a16="http://schemas.microsoft.com/office/drawing/2014/main" id="{47E1A776-7DEC-946C-A249-2A606172B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106" name="กลุ่ม 2091">
            <a:extLst>
              <a:ext uri="{FF2B5EF4-FFF2-40B4-BE49-F238E27FC236}">
                <a16:creationId xmlns:a16="http://schemas.microsoft.com/office/drawing/2014/main" id="{814F2036-8D5B-E75A-1AF3-190AEC4C27E6}"/>
              </a:ext>
            </a:extLst>
          </p:cNvPr>
          <p:cNvGrpSpPr/>
          <p:nvPr/>
        </p:nvGrpSpPr>
        <p:grpSpPr>
          <a:xfrm>
            <a:off x="12091991" y="7412833"/>
            <a:ext cx="988218" cy="988218"/>
            <a:chOff x="16092488" y="9883775"/>
            <a:chExt cx="1317625" cy="1317625"/>
          </a:xfrm>
        </p:grpSpPr>
        <p:sp>
          <p:nvSpPr>
            <p:cNvPr id="107" name="Oval 71">
              <a:extLst>
                <a:ext uri="{FF2B5EF4-FFF2-40B4-BE49-F238E27FC236}">
                  <a16:creationId xmlns:a16="http://schemas.microsoft.com/office/drawing/2014/main" id="{9D8BC12E-32B0-D3D1-7548-F8AA6438DC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08" name="Freeform 72">
              <a:extLst>
                <a:ext uri="{FF2B5EF4-FFF2-40B4-BE49-F238E27FC236}">
                  <a16:creationId xmlns:a16="http://schemas.microsoft.com/office/drawing/2014/main" id="{74B028A1-7A0C-B384-3521-B4FE0CAF2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109" name="กลุ่ม 2092">
            <a:extLst>
              <a:ext uri="{FF2B5EF4-FFF2-40B4-BE49-F238E27FC236}">
                <a16:creationId xmlns:a16="http://schemas.microsoft.com/office/drawing/2014/main" id="{8B09749C-7A4B-8AED-B0DE-37D8DF21FC64}"/>
              </a:ext>
            </a:extLst>
          </p:cNvPr>
          <p:cNvGrpSpPr/>
          <p:nvPr/>
        </p:nvGrpSpPr>
        <p:grpSpPr>
          <a:xfrm>
            <a:off x="13665994" y="7412833"/>
            <a:ext cx="987028" cy="988218"/>
            <a:chOff x="18191163" y="9883775"/>
            <a:chExt cx="1316037" cy="1317625"/>
          </a:xfrm>
        </p:grpSpPr>
        <p:sp>
          <p:nvSpPr>
            <p:cNvPr id="110" name="Oval 73">
              <a:extLst>
                <a:ext uri="{FF2B5EF4-FFF2-40B4-BE49-F238E27FC236}">
                  <a16:creationId xmlns:a16="http://schemas.microsoft.com/office/drawing/2014/main" id="{2C0C26DF-F6ED-F5BD-828C-5C3C67D28B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11" name="Freeform 74">
              <a:extLst>
                <a:ext uri="{FF2B5EF4-FFF2-40B4-BE49-F238E27FC236}">
                  <a16:creationId xmlns:a16="http://schemas.microsoft.com/office/drawing/2014/main" id="{89C4E677-DC07-BD83-D09A-FFF3E2765A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12" name="Freeform 75">
              <a:extLst>
                <a:ext uri="{FF2B5EF4-FFF2-40B4-BE49-F238E27FC236}">
                  <a16:creationId xmlns:a16="http://schemas.microsoft.com/office/drawing/2014/main" id="{C4D366D9-00AC-B908-0DF8-B09C4A3C32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13" name="Freeform 76">
              <a:extLst>
                <a:ext uri="{FF2B5EF4-FFF2-40B4-BE49-F238E27FC236}">
                  <a16:creationId xmlns:a16="http://schemas.microsoft.com/office/drawing/2014/main" id="{BA7AE74D-3A0F-E9A6-9DCD-B579A92562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99159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grpSp>
        <p:nvGrpSpPr>
          <p:cNvPr id="43" name="Group 5">
            <a:extLst>
              <a:ext uri="{FF2B5EF4-FFF2-40B4-BE49-F238E27FC236}">
                <a16:creationId xmlns:a16="http://schemas.microsoft.com/office/drawing/2014/main" id="{13F3153B-5809-D8CF-2E07-494F84B9037C}"/>
              </a:ext>
            </a:extLst>
          </p:cNvPr>
          <p:cNvGrpSpPr/>
          <p:nvPr/>
        </p:nvGrpSpPr>
        <p:grpSpPr>
          <a:xfrm>
            <a:off x="-9525" y="9842950"/>
            <a:ext cx="11186286" cy="453573"/>
            <a:chOff x="0" y="0"/>
            <a:chExt cx="14915048" cy="604764"/>
          </a:xfrm>
        </p:grpSpPr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F32D88B5-F8C0-DA19-65E7-E5367BA31F9F}"/>
                </a:ext>
              </a:extLst>
            </p:cNvPr>
            <p:cNvSpPr/>
            <p:nvPr/>
          </p:nvSpPr>
          <p:spPr>
            <a:xfrm>
              <a:off x="12700" y="12700"/>
              <a:ext cx="14889607" cy="579374"/>
            </a:xfrm>
            <a:custGeom>
              <a:avLst/>
              <a:gdLst/>
              <a:ahLst/>
              <a:cxnLst/>
              <a:rect l="l" t="t" r="r" b="b"/>
              <a:pathLst>
                <a:path w="14889607" h="579374">
                  <a:moveTo>
                    <a:pt x="0" y="0"/>
                  </a:moveTo>
                  <a:lnTo>
                    <a:pt x="14889607" y="0"/>
                  </a:lnTo>
                  <a:lnTo>
                    <a:pt x="14889607" y="579374"/>
                  </a:lnTo>
                  <a:lnTo>
                    <a:pt x="0" y="579374"/>
                  </a:lnTo>
                  <a:close/>
                </a:path>
              </a:pathLst>
            </a:custGeom>
            <a:solidFill>
              <a:srgbClr val="B9600C"/>
            </a:solidFill>
          </p:spPr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02427F23-4679-D794-C218-BC5DC1A0F879}"/>
                </a:ext>
              </a:extLst>
            </p:cNvPr>
            <p:cNvSpPr/>
            <p:nvPr/>
          </p:nvSpPr>
          <p:spPr>
            <a:xfrm>
              <a:off x="0" y="0"/>
              <a:ext cx="14915007" cy="604774"/>
            </a:xfrm>
            <a:custGeom>
              <a:avLst/>
              <a:gdLst/>
              <a:ahLst/>
              <a:cxnLst/>
              <a:rect l="l" t="t" r="r" b="b"/>
              <a:pathLst>
                <a:path w="14915007" h="604774">
                  <a:moveTo>
                    <a:pt x="12700" y="0"/>
                  </a:moveTo>
                  <a:lnTo>
                    <a:pt x="14902307" y="0"/>
                  </a:lnTo>
                  <a:cubicBezTo>
                    <a:pt x="14909293" y="0"/>
                    <a:pt x="14915007" y="5715"/>
                    <a:pt x="14915007" y="12700"/>
                  </a:cubicBezTo>
                  <a:lnTo>
                    <a:pt x="14915007" y="592074"/>
                  </a:lnTo>
                  <a:cubicBezTo>
                    <a:pt x="14915007" y="599059"/>
                    <a:pt x="14909293" y="604774"/>
                    <a:pt x="14902307" y="604774"/>
                  </a:cubicBezTo>
                  <a:lnTo>
                    <a:pt x="12700" y="604774"/>
                  </a:lnTo>
                  <a:cubicBezTo>
                    <a:pt x="5715" y="604774"/>
                    <a:pt x="0" y="599059"/>
                    <a:pt x="0" y="592074"/>
                  </a:cubicBezTo>
                  <a:lnTo>
                    <a:pt x="0" y="12700"/>
                  </a:lnTo>
                  <a:cubicBezTo>
                    <a:pt x="0" y="5715"/>
                    <a:pt x="5715" y="0"/>
                    <a:pt x="12700" y="0"/>
                  </a:cubicBezTo>
                  <a:moveTo>
                    <a:pt x="12700" y="25400"/>
                  </a:moveTo>
                  <a:lnTo>
                    <a:pt x="12700" y="12700"/>
                  </a:lnTo>
                  <a:lnTo>
                    <a:pt x="25400" y="12700"/>
                  </a:lnTo>
                  <a:lnTo>
                    <a:pt x="25400" y="592074"/>
                  </a:lnTo>
                  <a:lnTo>
                    <a:pt x="12700" y="592074"/>
                  </a:lnTo>
                  <a:lnTo>
                    <a:pt x="12700" y="579374"/>
                  </a:lnTo>
                  <a:lnTo>
                    <a:pt x="14902307" y="579374"/>
                  </a:lnTo>
                  <a:lnTo>
                    <a:pt x="14902307" y="592074"/>
                  </a:lnTo>
                  <a:lnTo>
                    <a:pt x="14889607" y="592074"/>
                  </a:lnTo>
                  <a:lnTo>
                    <a:pt x="14889607" y="12700"/>
                  </a:lnTo>
                  <a:lnTo>
                    <a:pt x="14902307" y="12700"/>
                  </a:lnTo>
                  <a:lnTo>
                    <a:pt x="14902307" y="25400"/>
                  </a:lnTo>
                  <a:lnTo>
                    <a:pt x="12700" y="25400"/>
                  </a:lnTo>
                  <a:close/>
                </a:path>
              </a:pathLst>
            </a:custGeom>
            <a:solidFill>
              <a:srgbClr val="B68F69"/>
            </a:solidFill>
          </p:spPr>
        </p:sp>
      </p:grpSp>
      <p:sp>
        <p:nvSpPr>
          <p:cNvPr id="46" name="Freeform 4">
            <a:extLst>
              <a:ext uri="{FF2B5EF4-FFF2-40B4-BE49-F238E27FC236}">
                <a16:creationId xmlns:a16="http://schemas.microsoft.com/office/drawing/2014/main" id="{C791BDDF-E1B2-54AF-ABBB-15070F5C7245}"/>
              </a:ext>
            </a:extLst>
          </p:cNvPr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7" name="Freeform 19">
            <a:extLst>
              <a:ext uri="{FF2B5EF4-FFF2-40B4-BE49-F238E27FC236}">
                <a16:creationId xmlns:a16="http://schemas.microsoft.com/office/drawing/2014/main" id="{A6DC283F-2646-EFB7-31E0-510FA8F289E2}"/>
              </a:ext>
            </a:extLst>
          </p:cNvPr>
          <p:cNvSpPr/>
          <p:nvPr/>
        </p:nvSpPr>
        <p:spPr>
          <a:xfrm>
            <a:off x="152400" y="1638300"/>
            <a:ext cx="1534636" cy="1083990"/>
          </a:xfrm>
          <a:custGeom>
            <a:avLst/>
            <a:gdLst/>
            <a:ahLst/>
            <a:cxnLst/>
            <a:rect l="l" t="t" r="r" b="b"/>
            <a:pathLst>
              <a:path w="1534636" h="1083990">
                <a:moveTo>
                  <a:pt x="0" y="0"/>
                </a:moveTo>
                <a:lnTo>
                  <a:pt x="1534636" y="0"/>
                </a:lnTo>
                <a:lnTo>
                  <a:pt x="1534636" y="1083991"/>
                </a:lnTo>
                <a:lnTo>
                  <a:pt x="0" y="10839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4" name="Google Shape;11851;p81">
            <a:extLst>
              <a:ext uri="{FF2B5EF4-FFF2-40B4-BE49-F238E27FC236}">
                <a16:creationId xmlns:a16="http://schemas.microsoft.com/office/drawing/2014/main" id="{C59F60F2-91A8-9C1C-BA06-618F20EAEBD6}"/>
              </a:ext>
            </a:extLst>
          </p:cNvPr>
          <p:cNvGrpSpPr/>
          <p:nvPr/>
        </p:nvGrpSpPr>
        <p:grpSpPr>
          <a:xfrm>
            <a:off x="1643616" y="3153716"/>
            <a:ext cx="695744" cy="694976"/>
            <a:chOff x="849677" y="1500658"/>
            <a:chExt cx="347872" cy="34748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" name="Google Shape;11852;p81">
              <a:extLst>
                <a:ext uri="{FF2B5EF4-FFF2-40B4-BE49-F238E27FC236}">
                  <a16:creationId xmlns:a16="http://schemas.microsoft.com/office/drawing/2014/main" id="{EE81D1D0-7832-1210-A8B9-B0419D26DA1F}"/>
                </a:ext>
              </a:extLst>
            </p:cNvPr>
            <p:cNvSpPr/>
            <p:nvPr/>
          </p:nvSpPr>
          <p:spPr>
            <a:xfrm>
              <a:off x="849677" y="1500658"/>
              <a:ext cx="347872" cy="347488"/>
            </a:xfrm>
            <a:custGeom>
              <a:avLst/>
              <a:gdLst/>
              <a:ahLst/>
              <a:cxnLst/>
              <a:rect l="l" t="t" r="r" b="b"/>
              <a:pathLst>
                <a:path w="10871" h="10859" extrusionOk="0">
                  <a:moveTo>
                    <a:pt x="2024" y="989"/>
                  </a:moveTo>
                  <a:cubicBezTo>
                    <a:pt x="2441" y="989"/>
                    <a:pt x="2810" y="1251"/>
                    <a:pt x="2977" y="1620"/>
                  </a:cubicBezTo>
                  <a:cubicBezTo>
                    <a:pt x="2560" y="1834"/>
                    <a:pt x="2179" y="2120"/>
                    <a:pt x="1834" y="2453"/>
                  </a:cubicBezTo>
                  <a:cubicBezTo>
                    <a:pt x="1703" y="2584"/>
                    <a:pt x="1560" y="2715"/>
                    <a:pt x="1441" y="2870"/>
                  </a:cubicBezTo>
                  <a:cubicBezTo>
                    <a:pt x="1167" y="2679"/>
                    <a:pt x="1001" y="2358"/>
                    <a:pt x="1001" y="2024"/>
                  </a:cubicBezTo>
                  <a:cubicBezTo>
                    <a:pt x="1001" y="1453"/>
                    <a:pt x="1465" y="989"/>
                    <a:pt x="2024" y="989"/>
                  </a:cubicBezTo>
                  <a:close/>
                  <a:moveTo>
                    <a:pt x="2024" y="310"/>
                  </a:moveTo>
                  <a:cubicBezTo>
                    <a:pt x="2715" y="310"/>
                    <a:pt x="3322" y="715"/>
                    <a:pt x="3608" y="1334"/>
                  </a:cubicBezTo>
                  <a:cubicBezTo>
                    <a:pt x="3489" y="1382"/>
                    <a:pt x="3382" y="1429"/>
                    <a:pt x="3275" y="1465"/>
                  </a:cubicBezTo>
                  <a:cubicBezTo>
                    <a:pt x="3072" y="977"/>
                    <a:pt x="2572" y="667"/>
                    <a:pt x="2036" y="667"/>
                  </a:cubicBezTo>
                  <a:cubicBezTo>
                    <a:pt x="1298" y="667"/>
                    <a:pt x="691" y="1274"/>
                    <a:pt x="691" y="2013"/>
                  </a:cubicBezTo>
                  <a:cubicBezTo>
                    <a:pt x="691" y="2465"/>
                    <a:pt x="893" y="2870"/>
                    <a:pt x="1251" y="3120"/>
                  </a:cubicBezTo>
                  <a:cubicBezTo>
                    <a:pt x="1179" y="3227"/>
                    <a:pt x="1120" y="3310"/>
                    <a:pt x="1048" y="3418"/>
                  </a:cubicBezTo>
                  <a:cubicBezTo>
                    <a:pt x="596" y="3108"/>
                    <a:pt x="310" y="2584"/>
                    <a:pt x="310" y="2024"/>
                  </a:cubicBezTo>
                  <a:cubicBezTo>
                    <a:pt x="310" y="1084"/>
                    <a:pt x="1084" y="310"/>
                    <a:pt x="2024" y="310"/>
                  </a:cubicBezTo>
                  <a:close/>
                  <a:moveTo>
                    <a:pt x="8847" y="310"/>
                  </a:moveTo>
                  <a:cubicBezTo>
                    <a:pt x="9775" y="310"/>
                    <a:pt x="10549" y="1084"/>
                    <a:pt x="10549" y="2024"/>
                  </a:cubicBezTo>
                  <a:cubicBezTo>
                    <a:pt x="10549" y="2584"/>
                    <a:pt x="10275" y="3108"/>
                    <a:pt x="9823" y="3418"/>
                  </a:cubicBezTo>
                  <a:cubicBezTo>
                    <a:pt x="9764" y="3310"/>
                    <a:pt x="9692" y="3215"/>
                    <a:pt x="9621" y="3120"/>
                  </a:cubicBezTo>
                  <a:cubicBezTo>
                    <a:pt x="9978" y="2870"/>
                    <a:pt x="10180" y="2465"/>
                    <a:pt x="10180" y="2024"/>
                  </a:cubicBezTo>
                  <a:cubicBezTo>
                    <a:pt x="10180" y="1846"/>
                    <a:pt x="10156" y="1667"/>
                    <a:pt x="10073" y="1501"/>
                  </a:cubicBezTo>
                  <a:cubicBezTo>
                    <a:pt x="10053" y="1442"/>
                    <a:pt x="9977" y="1399"/>
                    <a:pt x="9911" y="1399"/>
                  </a:cubicBezTo>
                  <a:cubicBezTo>
                    <a:pt x="9897" y="1399"/>
                    <a:pt x="9883" y="1401"/>
                    <a:pt x="9871" y="1405"/>
                  </a:cubicBezTo>
                  <a:cubicBezTo>
                    <a:pt x="9799" y="1441"/>
                    <a:pt x="9752" y="1536"/>
                    <a:pt x="9775" y="1620"/>
                  </a:cubicBezTo>
                  <a:cubicBezTo>
                    <a:pt x="9835" y="1751"/>
                    <a:pt x="9859" y="1882"/>
                    <a:pt x="9859" y="2013"/>
                  </a:cubicBezTo>
                  <a:cubicBezTo>
                    <a:pt x="9859" y="2358"/>
                    <a:pt x="9692" y="2667"/>
                    <a:pt x="9406" y="2870"/>
                  </a:cubicBezTo>
                  <a:cubicBezTo>
                    <a:pt x="9287" y="2715"/>
                    <a:pt x="9156" y="2584"/>
                    <a:pt x="9025" y="2453"/>
                  </a:cubicBezTo>
                  <a:cubicBezTo>
                    <a:pt x="8680" y="2120"/>
                    <a:pt x="8287" y="1834"/>
                    <a:pt x="7870" y="1620"/>
                  </a:cubicBezTo>
                  <a:cubicBezTo>
                    <a:pt x="8037" y="1239"/>
                    <a:pt x="8406" y="989"/>
                    <a:pt x="8823" y="989"/>
                  </a:cubicBezTo>
                  <a:cubicBezTo>
                    <a:pt x="9002" y="989"/>
                    <a:pt x="9204" y="1036"/>
                    <a:pt x="9347" y="1143"/>
                  </a:cubicBezTo>
                  <a:cubicBezTo>
                    <a:pt x="9369" y="1154"/>
                    <a:pt x="9394" y="1160"/>
                    <a:pt x="9421" y="1160"/>
                  </a:cubicBezTo>
                  <a:cubicBezTo>
                    <a:pt x="9479" y="1160"/>
                    <a:pt x="9540" y="1133"/>
                    <a:pt x="9573" y="1084"/>
                  </a:cubicBezTo>
                  <a:cubicBezTo>
                    <a:pt x="9621" y="1001"/>
                    <a:pt x="9585" y="905"/>
                    <a:pt x="9513" y="858"/>
                  </a:cubicBezTo>
                  <a:cubicBezTo>
                    <a:pt x="9299" y="739"/>
                    <a:pt x="9061" y="667"/>
                    <a:pt x="8823" y="667"/>
                  </a:cubicBezTo>
                  <a:cubicBezTo>
                    <a:pt x="8287" y="667"/>
                    <a:pt x="7799" y="977"/>
                    <a:pt x="7597" y="1465"/>
                  </a:cubicBezTo>
                  <a:cubicBezTo>
                    <a:pt x="7489" y="1417"/>
                    <a:pt x="7370" y="1382"/>
                    <a:pt x="7263" y="1334"/>
                  </a:cubicBezTo>
                  <a:cubicBezTo>
                    <a:pt x="7537" y="727"/>
                    <a:pt x="8156" y="310"/>
                    <a:pt x="8847" y="310"/>
                  </a:cubicBezTo>
                  <a:close/>
                  <a:moveTo>
                    <a:pt x="5430" y="1322"/>
                  </a:moveTo>
                  <a:cubicBezTo>
                    <a:pt x="6716" y="1322"/>
                    <a:pt x="7906" y="1798"/>
                    <a:pt x="8811" y="2679"/>
                  </a:cubicBezTo>
                  <a:cubicBezTo>
                    <a:pt x="9704" y="3548"/>
                    <a:pt x="10216" y="4715"/>
                    <a:pt x="10216" y="5930"/>
                  </a:cubicBezTo>
                  <a:cubicBezTo>
                    <a:pt x="10216" y="7168"/>
                    <a:pt x="9716" y="8311"/>
                    <a:pt x="8811" y="9192"/>
                  </a:cubicBezTo>
                  <a:cubicBezTo>
                    <a:pt x="7906" y="10073"/>
                    <a:pt x="6716" y="10549"/>
                    <a:pt x="5430" y="10549"/>
                  </a:cubicBezTo>
                  <a:cubicBezTo>
                    <a:pt x="4156" y="10549"/>
                    <a:pt x="2965" y="10073"/>
                    <a:pt x="2060" y="9192"/>
                  </a:cubicBezTo>
                  <a:cubicBezTo>
                    <a:pt x="1167" y="8323"/>
                    <a:pt x="655" y="7168"/>
                    <a:pt x="655" y="5930"/>
                  </a:cubicBezTo>
                  <a:cubicBezTo>
                    <a:pt x="655" y="4703"/>
                    <a:pt x="1143" y="3548"/>
                    <a:pt x="2060" y="2679"/>
                  </a:cubicBezTo>
                  <a:cubicBezTo>
                    <a:pt x="2965" y="1798"/>
                    <a:pt x="4156" y="1322"/>
                    <a:pt x="5430" y="1322"/>
                  </a:cubicBezTo>
                  <a:close/>
                  <a:moveTo>
                    <a:pt x="2024" y="0"/>
                  </a:moveTo>
                  <a:cubicBezTo>
                    <a:pt x="905" y="0"/>
                    <a:pt x="0" y="905"/>
                    <a:pt x="0" y="2024"/>
                  </a:cubicBezTo>
                  <a:cubicBezTo>
                    <a:pt x="0" y="2691"/>
                    <a:pt x="346" y="3334"/>
                    <a:pt x="893" y="3703"/>
                  </a:cubicBezTo>
                  <a:cubicBezTo>
                    <a:pt x="536" y="4382"/>
                    <a:pt x="346" y="5144"/>
                    <a:pt x="346" y="5930"/>
                  </a:cubicBezTo>
                  <a:cubicBezTo>
                    <a:pt x="346" y="7239"/>
                    <a:pt x="881" y="8490"/>
                    <a:pt x="1834" y="9418"/>
                  </a:cubicBezTo>
                  <a:cubicBezTo>
                    <a:pt x="2798" y="10335"/>
                    <a:pt x="4060" y="10859"/>
                    <a:pt x="5430" y="10859"/>
                  </a:cubicBezTo>
                  <a:cubicBezTo>
                    <a:pt x="6799" y="10859"/>
                    <a:pt x="8061" y="10359"/>
                    <a:pt x="9037" y="9418"/>
                  </a:cubicBezTo>
                  <a:cubicBezTo>
                    <a:pt x="10002" y="8490"/>
                    <a:pt x="10526" y="7239"/>
                    <a:pt x="10526" y="5930"/>
                  </a:cubicBezTo>
                  <a:cubicBezTo>
                    <a:pt x="10526" y="5144"/>
                    <a:pt x="10323" y="4382"/>
                    <a:pt x="9978" y="3703"/>
                  </a:cubicBezTo>
                  <a:cubicBezTo>
                    <a:pt x="10526" y="3322"/>
                    <a:pt x="10871" y="2703"/>
                    <a:pt x="10871" y="2024"/>
                  </a:cubicBezTo>
                  <a:cubicBezTo>
                    <a:pt x="10871" y="905"/>
                    <a:pt x="9954" y="0"/>
                    <a:pt x="8847" y="0"/>
                  </a:cubicBezTo>
                  <a:cubicBezTo>
                    <a:pt x="8025" y="0"/>
                    <a:pt x="7275" y="489"/>
                    <a:pt x="6966" y="1251"/>
                  </a:cubicBezTo>
                  <a:cubicBezTo>
                    <a:pt x="6477" y="1096"/>
                    <a:pt x="5965" y="1024"/>
                    <a:pt x="5430" y="1024"/>
                  </a:cubicBezTo>
                  <a:cubicBezTo>
                    <a:pt x="4894" y="1024"/>
                    <a:pt x="4394" y="1096"/>
                    <a:pt x="3894" y="1251"/>
                  </a:cubicBezTo>
                  <a:cubicBezTo>
                    <a:pt x="3584" y="500"/>
                    <a:pt x="2846" y="0"/>
                    <a:pt x="2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Google Shape;11853;p81">
              <a:extLst>
                <a:ext uri="{FF2B5EF4-FFF2-40B4-BE49-F238E27FC236}">
                  <a16:creationId xmlns:a16="http://schemas.microsoft.com/office/drawing/2014/main" id="{E9E454B8-68F5-102C-2496-66FFAB435B81}"/>
                </a:ext>
              </a:extLst>
            </p:cNvPr>
            <p:cNvSpPr/>
            <p:nvPr/>
          </p:nvSpPr>
          <p:spPr>
            <a:xfrm>
              <a:off x="936557" y="1663346"/>
              <a:ext cx="43072" cy="48032"/>
            </a:xfrm>
            <a:custGeom>
              <a:avLst/>
              <a:gdLst/>
              <a:ahLst/>
              <a:cxnLst/>
              <a:rect l="l" t="t" r="r" b="b"/>
              <a:pathLst>
                <a:path w="1346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1"/>
                    <a:pt x="667" y="1501"/>
                  </a:cubicBezTo>
                  <a:cubicBezTo>
                    <a:pt x="1036" y="1501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45" y="596"/>
                    <a:pt x="1274" y="524"/>
                    <a:pt x="1191" y="524"/>
                  </a:cubicBezTo>
                  <a:cubicBezTo>
                    <a:pt x="1095" y="524"/>
                    <a:pt x="1024" y="596"/>
                    <a:pt x="1024" y="691"/>
                  </a:cubicBezTo>
                  <a:lnTo>
                    <a:pt x="1024" y="846"/>
                  </a:lnTo>
                  <a:cubicBezTo>
                    <a:pt x="1024" y="1048"/>
                    <a:pt x="857" y="1203"/>
                    <a:pt x="667" y="1203"/>
                  </a:cubicBezTo>
                  <a:cubicBezTo>
                    <a:pt x="476" y="1203"/>
                    <a:pt x="310" y="1048"/>
                    <a:pt x="310" y="846"/>
                  </a:cubicBezTo>
                  <a:lnTo>
                    <a:pt x="310" y="691"/>
                  </a:lnTo>
                  <a:cubicBezTo>
                    <a:pt x="310" y="489"/>
                    <a:pt x="476" y="334"/>
                    <a:pt x="667" y="334"/>
                  </a:cubicBezTo>
                  <a:cubicBezTo>
                    <a:pt x="750" y="334"/>
                    <a:pt x="833" y="250"/>
                    <a:pt x="833" y="167"/>
                  </a:cubicBezTo>
                  <a:cubicBezTo>
                    <a:pt x="833" y="72"/>
                    <a:pt x="750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Google Shape;11854;p81">
              <a:extLst>
                <a:ext uri="{FF2B5EF4-FFF2-40B4-BE49-F238E27FC236}">
                  <a16:creationId xmlns:a16="http://schemas.microsoft.com/office/drawing/2014/main" id="{5EF717C0-ED81-8E35-FEF9-D06516E16E2F}"/>
                </a:ext>
              </a:extLst>
            </p:cNvPr>
            <p:cNvSpPr/>
            <p:nvPr/>
          </p:nvSpPr>
          <p:spPr>
            <a:xfrm>
              <a:off x="1066829" y="1663346"/>
              <a:ext cx="43488" cy="48032"/>
            </a:xfrm>
            <a:custGeom>
              <a:avLst/>
              <a:gdLst/>
              <a:ahLst/>
              <a:cxnLst/>
              <a:rect l="l" t="t" r="r" b="b"/>
              <a:pathLst>
                <a:path w="1359" h="1501" extrusionOk="0">
                  <a:moveTo>
                    <a:pt x="668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834"/>
                  </a:lnTo>
                  <a:cubicBezTo>
                    <a:pt x="1" y="1203"/>
                    <a:pt x="299" y="1501"/>
                    <a:pt x="668" y="1501"/>
                  </a:cubicBezTo>
                  <a:cubicBezTo>
                    <a:pt x="1049" y="1501"/>
                    <a:pt x="1346" y="1203"/>
                    <a:pt x="1346" y="834"/>
                  </a:cubicBezTo>
                  <a:lnTo>
                    <a:pt x="1346" y="667"/>
                  </a:lnTo>
                  <a:cubicBezTo>
                    <a:pt x="1358" y="596"/>
                    <a:pt x="1287" y="524"/>
                    <a:pt x="1192" y="524"/>
                  </a:cubicBezTo>
                  <a:cubicBezTo>
                    <a:pt x="1108" y="524"/>
                    <a:pt x="1025" y="596"/>
                    <a:pt x="1025" y="691"/>
                  </a:cubicBezTo>
                  <a:lnTo>
                    <a:pt x="1025" y="846"/>
                  </a:lnTo>
                  <a:cubicBezTo>
                    <a:pt x="1025" y="1048"/>
                    <a:pt x="870" y="1203"/>
                    <a:pt x="668" y="1203"/>
                  </a:cubicBezTo>
                  <a:cubicBezTo>
                    <a:pt x="477" y="1203"/>
                    <a:pt x="311" y="1048"/>
                    <a:pt x="311" y="846"/>
                  </a:cubicBezTo>
                  <a:lnTo>
                    <a:pt x="311" y="691"/>
                  </a:lnTo>
                  <a:cubicBezTo>
                    <a:pt x="311" y="489"/>
                    <a:pt x="477" y="334"/>
                    <a:pt x="668" y="334"/>
                  </a:cubicBezTo>
                  <a:cubicBezTo>
                    <a:pt x="763" y="334"/>
                    <a:pt x="834" y="250"/>
                    <a:pt x="834" y="167"/>
                  </a:cubicBezTo>
                  <a:cubicBezTo>
                    <a:pt x="834" y="72"/>
                    <a:pt x="763" y="0"/>
                    <a:pt x="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Google Shape;11855;p81">
              <a:extLst>
                <a:ext uri="{FF2B5EF4-FFF2-40B4-BE49-F238E27FC236}">
                  <a16:creationId xmlns:a16="http://schemas.microsoft.com/office/drawing/2014/main" id="{8347D6E1-6821-71C7-585C-DD815BF672C2}"/>
                </a:ext>
              </a:extLst>
            </p:cNvPr>
            <p:cNvSpPr/>
            <p:nvPr/>
          </p:nvSpPr>
          <p:spPr>
            <a:xfrm>
              <a:off x="893101" y="1636178"/>
              <a:ext cx="110144" cy="116352"/>
            </a:xfrm>
            <a:custGeom>
              <a:avLst/>
              <a:gdLst/>
              <a:ahLst/>
              <a:cxnLst/>
              <a:rect l="l" t="t" r="r" b="b"/>
              <a:pathLst>
                <a:path w="3442" h="3636" extrusionOk="0">
                  <a:moveTo>
                    <a:pt x="1926" y="1"/>
                  </a:moveTo>
                  <a:cubicBezTo>
                    <a:pt x="1743" y="1"/>
                    <a:pt x="1556" y="34"/>
                    <a:pt x="1370" y="99"/>
                  </a:cubicBezTo>
                  <a:cubicBezTo>
                    <a:pt x="941" y="254"/>
                    <a:pt x="560" y="576"/>
                    <a:pt x="310" y="992"/>
                  </a:cubicBezTo>
                  <a:cubicBezTo>
                    <a:pt x="84" y="1373"/>
                    <a:pt x="1" y="1802"/>
                    <a:pt x="48" y="2219"/>
                  </a:cubicBezTo>
                  <a:cubicBezTo>
                    <a:pt x="60" y="2302"/>
                    <a:pt x="132" y="2361"/>
                    <a:pt x="227" y="2361"/>
                  </a:cubicBezTo>
                  <a:cubicBezTo>
                    <a:pt x="310" y="2350"/>
                    <a:pt x="370" y="2278"/>
                    <a:pt x="370" y="2183"/>
                  </a:cubicBezTo>
                  <a:cubicBezTo>
                    <a:pt x="346" y="1850"/>
                    <a:pt x="417" y="1469"/>
                    <a:pt x="608" y="1159"/>
                  </a:cubicBezTo>
                  <a:cubicBezTo>
                    <a:pt x="822" y="802"/>
                    <a:pt x="1132" y="540"/>
                    <a:pt x="1489" y="397"/>
                  </a:cubicBezTo>
                  <a:cubicBezTo>
                    <a:pt x="1635" y="348"/>
                    <a:pt x="1782" y="323"/>
                    <a:pt x="1922" y="323"/>
                  </a:cubicBezTo>
                  <a:cubicBezTo>
                    <a:pt x="2125" y="323"/>
                    <a:pt x="2316" y="375"/>
                    <a:pt x="2477" y="480"/>
                  </a:cubicBezTo>
                  <a:cubicBezTo>
                    <a:pt x="2775" y="635"/>
                    <a:pt x="2977" y="933"/>
                    <a:pt x="3049" y="1314"/>
                  </a:cubicBezTo>
                  <a:cubicBezTo>
                    <a:pt x="3120" y="1683"/>
                    <a:pt x="3037" y="2100"/>
                    <a:pt x="2822" y="2457"/>
                  </a:cubicBezTo>
                  <a:cubicBezTo>
                    <a:pt x="2511" y="2985"/>
                    <a:pt x="1984" y="3293"/>
                    <a:pt x="1482" y="3293"/>
                  </a:cubicBezTo>
                  <a:cubicBezTo>
                    <a:pt x="1294" y="3293"/>
                    <a:pt x="1110" y="3250"/>
                    <a:pt x="941" y="3159"/>
                  </a:cubicBezTo>
                  <a:cubicBezTo>
                    <a:pt x="787" y="3064"/>
                    <a:pt x="667" y="2957"/>
                    <a:pt x="584" y="2814"/>
                  </a:cubicBezTo>
                  <a:cubicBezTo>
                    <a:pt x="553" y="2768"/>
                    <a:pt x="498" y="2742"/>
                    <a:pt x="443" y="2742"/>
                  </a:cubicBezTo>
                  <a:cubicBezTo>
                    <a:pt x="413" y="2742"/>
                    <a:pt x="383" y="2749"/>
                    <a:pt x="358" y="2766"/>
                  </a:cubicBezTo>
                  <a:cubicBezTo>
                    <a:pt x="286" y="2814"/>
                    <a:pt x="263" y="2921"/>
                    <a:pt x="310" y="2993"/>
                  </a:cubicBezTo>
                  <a:cubicBezTo>
                    <a:pt x="429" y="3171"/>
                    <a:pt x="596" y="3314"/>
                    <a:pt x="787" y="3433"/>
                  </a:cubicBezTo>
                  <a:cubicBezTo>
                    <a:pt x="1013" y="3576"/>
                    <a:pt x="1251" y="3635"/>
                    <a:pt x="1501" y="3635"/>
                  </a:cubicBezTo>
                  <a:cubicBezTo>
                    <a:pt x="2108" y="3635"/>
                    <a:pt x="2739" y="3254"/>
                    <a:pt x="3108" y="2635"/>
                  </a:cubicBezTo>
                  <a:cubicBezTo>
                    <a:pt x="3346" y="2195"/>
                    <a:pt x="3442" y="1695"/>
                    <a:pt x="3346" y="1254"/>
                  </a:cubicBezTo>
                  <a:cubicBezTo>
                    <a:pt x="3263" y="790"/>
                    <a:pt x="3001" y="421"/>
                    <a:pt x="2632" y="195"/>
                  </a:cubicBezTo>
                  <a:cubicBezTo>
                    <a:pt x="2418" y="64"/>
                    <a:pt x="2177" y="1"/>
                    <a:pt x="19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Google Shape;11856;p81">
              <a:extLst>
                <a:ext uri="{FF2B5EF4-FFF2-40B4-BE49-F238E27FC236}">
                  <a16:creationId xmlns:a16="http://schemas.microsoft.com/office/drawing/2014/main" id="{31EF977A-3FAF-70F3-D6B4-42F48EE6E82A}"/>
                </a:ext>
              </a:extLst>
            </p:cNvPr>
            <p:cNvSpPr/>
            <p:nvPr/>
          </p:nvSpPr>
          <p:spPr>
            <a:xfrm>
              <a:off x="1043597" y="1636882"/>
              <a:ext cx="116608" cy="115264"/>
            </a:xfrm>
            <a:custGeom>
              <a:avLst/>
              <a:gdLst/>
              <a:ahLst/>
              <a:cxnLst/>
              <a:rect l="l" t="t" r="r" b="b"/>
              <a:pathLst>
                <a:path w="3644" h="3602" extrusionOk="0">
                  <a:moveTo>
                    <a:pt x="1513" y="292"/>
                  </a:moveTo>
                  <a:cubicBezTo>
                    <a:pt x="1668" y="292"/>
                    <a:pt x="1810" y="327"/>
                    <a:pt x="1965" y="363"/>
                  </a:cubicBezTo>
                  <a:cubicBezTo>
                    <a:pt x="2322" y="506"/>
                    <a:pt x="2632" y="768"/>
                    <a:pt x="2846" y="1125"/>
                  </a:cubicBezTo>
                  <a:cubicBezTo>
                    <a:pt x="3275" y="1887"/>
                    <a:pt x="3120" y="2780"/>
                    <a:pt x="2513" y="3125"/>
                  </a:cubicBezTo>
                  <a:cubicBezTo>
                    <a:pt x="2344" y="3225"/>
                    <a:pt x="2157" y="3271"/>
                    <a:pt x="1965" y="3271"/>
                  </a:cubicBezTo>
                  <a:cubicBezTo>
                    <a:pt x="1467" y="3271"/>
                    <a:pt x="938" y="2956"/>
                    <a:pt x="620" y="2423"/>
                  </a:cubicBezTo>
                  <a:cubicBezTo>
                    <a:pt x="417" y="2066"/>
                    <a:pt x="346" y="1649"/>
                    <a:pt x="405" y="1280"/>
                  </a:cubicBezTo>
                  <a:cubicBezTo>
                    <a:pt x="477" y="899"/>
                    <a:pt x="667" y="601"/>
                    <a:pt x="965" y="446"/>
                  </a:cubicBezTo>
                  <a:cubicBezTo>
                    <a:pt x="1132" y="339"/>
                    <a:pt x="1322" y="292"/>
                    <a:pt x="1513" y="292"/>
                  </a:cubicBezTo>
                  <a:close/>
                  <a:moveTo>
                    <a:pt x="1522" y="0"/>
                  </a:moveTo>
                  <a:cubicBezTo>
                    <a:pt x="1267" y="0"/>
                    <a:pt x="1022" y="66"/>
                    <a:pt x="798" y="184"/>
                  </a:cubicBezTo>
                  <a:cubicBezTo>
                    <a:pt x="429" y="411"/>
                    <a:pt x="179" y="780"/>
                    <a:pt x="84" y="1244"/>
                  </a:cubicBezTo>
                  <a:cubicBezTo>
                    <a:pt x="1" y="1697"/>
                    <a:pt x="108" y="2185"/>
                    <a:pt x="346" y="2601"/>
                  </a:cubicBezTo>
                  <a:cubicBezTo>
                    <a:pt x="703" y="3221"/>
                    <a:pt x="1334" y="3602"/>
                    <a:pt x="1953" y="3602"/>
                  </a:cubicBezTo>
                  <a:cubicBezTo>
                    <a:pt x="2203" y="3602"/>
                    <a:pt x="2441" y="3542"/>
                    <a:pt x="2668" y="3399"/>
                  </a:cubicBezTo>
                  <a:cubicBezTo>
                    <a:pt x="3442" y="2959"/>
                    <a:pt x="3644" y="1875"/>
                    <a:pt x="3120" y="994"/>
                  </a:cubicBezTo>
                  <a:cubicBezTo>
                    <a:pt x="2870" y="565"/>
                    <a:pt x="2501" y="244"/>
                    <a:pt x="2072" y="101"/>
                  </a:cubicBezTo>
                  <a:cubicBezTo>
                    <a:pt x="1886" y="32"/>
                    <a:pt x="1701" y="0"/>
                    <a:pt x="15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Google Shape;11857;p81">
              <a:extLst>
                <a:ext uri="{FF2B5EF4-FFF2-40B4-BE49-F238E27FC236}">
                  <a16:creationId xmlns:a16="http://schemas.microsoft.com/office/drawing/2014/main" id="{0DD46299-4045-8643-917A-5B3C4AC1FB71}"/>
                </a:ext>
              </a:extLst>
            </p:cNvPr>
            <p:cNvSpPr/>
            <p:nvPr/>
          </p:nvSpPr>
          <p:spPr>
            <a:xfrm>
              <a:off x="968173" y="1730002"/>
              <a:ext cx="110144" cy="96064"/>
            </a:xfrm>
            <a:custGeom>
              <a:avLst/>
              <a:gdLst/>
              <a:ahLst/>
              <a:cxnLst/>
              <a:rect l="l" t="t" r="r" b="b"/>
              <a:pathLst>
                <a:path w="3442" h="3002" extrusionOk="0">
                  <a:moveTo>
                    <a:pt x="1715" y="287"/>
                  </a:moveTo>
                  <a:cubicBezTo>
                    <a:pt x="2024" y="287"/>
                    <a:pt x="2405" y="430"/>
                    <a:pt x="2405" y="644"/>
                  </a:cubicBezTo>
                  <a:cubicBezTo>
                    <a:pt x="2405" y="823"/>
                    <a:pt x="2108" y="1168"/>
                    <a:pt x="1715" y="1168"/>
                  </a:cubicBezTo>
                  <a:cubicBezTo>
                    <a:pt x="1334" y="1168"/>
                    <a:pt x="1036" y="823"/>
                    <a:pt x="1036" y="644"/>
                  </a:cubicBezTo>
                  <a:cubicBezTo>
                    <a:pt x="1036" y="430"/>
                    <a:pt x="1405" y="287"/>
                    <a:pt x="1715" y="287"/>
                  </a:cubicBezTo>
                  <a:close/>
                  <a:moveTo>
                    <a:pt x="1727" y="2025"/>
                  </a:moveTo>
                  <a:cubicBezTo>
                    <a:pt x="1834" y="2025"/>
                    <a:pt x="1929" y="2025"/>
                    <a:pt x="2024" y="2037"/>
                  </a:cubicBezTo>
                  <a:cubicBezTo>
                    <a:pt x="2185" y="2061"/>
                    <a:pt x="2328" y="2073"/>
                    <a:pt x="2456" y="2073"/>
                  </a:cubicBezTo>
                  <a:cubicBezTo>
                    <a:pt x="2584" y="2073"/>
                    <a:pt x="2697" y="2061"/>
                    <a:pt x="2798" y="2037"/>
                  </a:cubicBezTo>
                  <a:lnTo>
                    <a:pt x="2798" y="2037"/>
                  </a:lnTo>
                  <a:cubicBezTo>
                    <a:pt x="2679" y="2406"/>
                    <a:pt x="2251" y="2692"/>
                    <a:pt x="1727" y="2692"/>
                  </a:cubicBezTo>
                  <a:cubicBezTo>
                    <a:pt x="1215" y="2692"/>
                    <a:pt x="774" y="2418"/>
                    <a:pt x="655" y="2037"/>
                  </a:cubicBezTo>
                  <a:lnTo>
                    <a:pt x="655" y="2037"/>
                  </a:lnTo>
                  <a:cubicBezTo>
                    <a:pt x="762" y="2061"/>
                    <a:pt x="878" y="2073"/>
                    <a:pt x="1006" y="2073"/>
                  </a:cubicBezTo>
                  <a:cubicBezTo>
                    <a:pt x="1134" y="2073"/>
                    <a:pt x="1274" y="2061"/>
                    <a:pt x="1429" y="2037"/>
                  </a:cubicBezTo>
                  <a:cubicBezTo>
                    <a:pt x="1536" y="2025"/>
                    <a:pt x="1631" y="2025"/>
                    <a:pt x="1727" y="2025"/>
                  </a:cubicBezTo>
                  <a:close/>
                  <a:moveTo>
                    <a:pt x="1715" y="1"/>
                  </a:moveTo>
                  <a:cubicBezTo>
                    <a:pt x="1143" y="1"/>
                    <a:pt x="703" y="299"/>
                    <a:pt x="703" y="668"/>
                  </a:cubicBezTo>
                  <a:cubicBezTo>
                    <a:pt x="703" y="858"/>
                    <a:pt x="822" y="1073"/>
                    <a:pt x="1000" y="1239"/>
                  </a:cubicBezTo>
                  <a:cubicBezTo>
                    <a:pt x="1167" y="1370"/>
                    <a:pt x="1346" y="1454"/>
                    <a:pt x="1548" y="1501"/>
                  </a:cubicBezTo>
                  <a:lnTo>
                    <a:pt x="1548" y="1739"/>
                  </a:lnTo>
                  <a:cubicBezTo>
                    <a:pt x="1489" y="1739"/>
                    <a:pt x="1429" y="1763"/>
                    <a:pt x="1369" y="1763"/>
                  </a:cubicBezTo>
                  <a:cubicBezTo>
                    <a:pt x="1243" y="1776"/>
                    <a:pt x="1126" y="1783"/>
                    <a:pt x="1019" y="1783"/>
                  </a:cubicBezTo>
                  <a:cubicBezTo>
                    <a:pt x="724" y="1783"/>
                    <a:pt x="510" y="1731"/>
                    <a:pt x="405" y="1608"/>
                  </a:cubicBezTo>
                  <a:cubicBezTo>
                    <a:pt x="298" y="1501"/>
                    <a:pt x="334" y="1382"/>
                    <a:pt x="334" y="1370"/>
                  </a:cubicBezTo>
                  <a:cubicBezTo>
                    <a:pt x="346" y="1275"/>
                    <a:pt x="286" y="1204"/>
                    <a:pt x="215" y="1180"/>
                  </a:cubicBezTo>
                  <a:cubicBezTo>
                    <a:pt x="200" y="1176"/>
                    <a:pt x="186" y="1174"/>
                    <a:pt x="173" y="1174"/>
                  </a:cubicBezTo>
                  <a:cubicBezTo>
                    <a:pt x="99" y="1174"/>
                    <a:pt x="42" y="1228"/>
                    <a:pt x="12" y="1299"/>
                  </a:cubicBezTo>
                  <a:cubicBezTo>
                    <a:pt x="0" y="1394"/>
                    <a:pt x="0" y="1620"/>
                    <a:pt x="167" y="1799"/>
                  </a:cubicBezTo>
                  <a:cubicBezTo>
                    <a:pt x="191" y="1835"/>
                    <a:pt x="238" y="1858"/>
                    <a:pt x="274" y="1894"/>
                  </a:cubicBezTo>
                  <a:cubicBezTo>
                    <a:pt x="310" y="2513"/>
                    <a:pt x="941" y="3001"/>
                    <a:pt x="1703" y="3001"/>
                  </a:cubicBezTo>
                  <a:cubicBezTo>
                    <a:pt x="2453" y="3001"/>
                    <a:pt x="3084" y="2513"/>
                    <a:pt x="3132" y="1894"/>
                  </a:cubicBezTo>
                  <a:cubicBezTo>
                    <a:pt x="3167" y="1858"/>
                    <a:pt x="3203" y="1835"/>
                    <a:pt x="3227" y="1799"/>
                  </a:cubicBezTo>
                  <a:cubicBezTo>
                    <a:pt x="3429" y="1620"/>
                    <a:pt x="3441" y="1406"/>
                    <a:pt x="3417" y="1299"/>
                  </a:cubicBezTo>
                  <a:cubicBezTo>
                    <a:pt x="3398" y="1223"/>
                    <a:pt x="3341" y="1169"/>
                    <a:pt x="3270" y="1169"/>
                  </a:cubicBezTo>
                  <a:cubicBezTo>
                    <a:pt x="3253" y="1169"/>
                    <a:pt x="3234" y="1173"/>
                    <a:pt x="3215" y="1180"/>
                  </a:cubicBezTo>
                  <a:cubicBezTo>
                    <a:pt x="3132" y="1192"/>
                    <a:pt x="3072" y="1275"/>
                    <a:pt x="3096" y="1370"/>
                  </a:cubicBezTo>
                  <a:cubicBezTo>
                    <a:pt x="3096" y="1370"/>
                    <a:pt x="3108" y="1501"/>
                    <a:pt x="3024" y="1608"/>
                  </a:cubicBezTo>
                  <a:cubicBezTo>
                    <a:pt x="2908" y="1725"/>
                    <a:pt x="2690" y="1781"/>
                    <a:pt x="2385" y="1781"/>
                  </a:cubicBezTo>
                  <a:cubicBezTo>
                    <a:pt x="2286" y="1781"/>
                    <a:pt x="2177" y="1775"/>
                    <a:pt x="2060" y="1763"/>
                  </a:cubicBezTo>
                  <a:cubicBezTo>
                    <a:pt x="2000" y="1739"/>
                    <a:pt x="1941" y="1739"/>
                    <a:pt x="1881" y="1739"/>
                  </a:cubicBezTo>
                  <a:lnTo>
                    <a:pt x="1881" y="1501"/>
                  </a:lnTo>
                  <a:cubicBezTo>
                    <a:pt x="2072" y="1477"/>
                    <a:pt x="2262" y="1382"/>
                    <a:pt x="2429" y="1239"/>
                  </a:cubicBezTo>
                  <a:cubicBezTo>
                    <a:pt x="2620" y="1073"/>
                    <a:pt x="2727" y="858"/>
                    <a:pt x="2727" y="668"/>
                  </a:cubicBezTo>
                  <a:cubicBezTo>
                    <a:pt x="2727" y="299"/>
                    <a:pt x="2274" y="1"/>
                    <a:pt x="1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oogle Shape;11858;p81">
            <a:extLst>
              <a:ext uri="{FF2B5EF4-FFF2-40B4-BE49-F238E27FC236}">
                <a16:creationId xmlns:a16="http://schemas.microsoft.com/office/drawing/2014/main" id="{2976F44A-DA0B-036F-7719-7FC34BA003B3}"/>
              </a:ext>
            </a:extLst>
          </p:cNvPr>
          <p:cNvGrpSpPr/>
          <p:nvPr/>
        </p:nvGrpSpPr>
        <p:grpSpPr>
          <a:xfrm>
            <a:off x="2775968" y="3153716"/>
            <a:ext cx="631744" cy="694976"/>
            <a:chOff x="1415853" y="1500658"/>
            <a:chExt cx="315872" cy="34748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" name="Google Shape;11859;p81">
              <a:extLst>
                <a:ext uri="{FF2B5EF4-FFF2-40B4-BE49-F238E27FC236}">
                  <a16:creationId xmlns:a16="http://schemas.microsoft.com/office/drawing/2014/main" id="{153D019D-F76B-C529-5C2B-6E7886977FEF}"/>
                </a:ext>
              </a:extLst>
            </p:cNvPr>
            <p:cNvSpPr/>
            <p:nvPr/>
          </p:nvSpPr>
          <p:spPr>
            <a:xfrm>
              <a:off x="1415853" y="1500658"/>
              <a:ext cx="315872" cy="347488"/>
            </a:xfrm>
            <a:custGeom>
              <a:avLst/>
              <a:gdLst/>
              <a:ahLst/>
              <a:cxnLst/>
              <a:rect l="l" t="t" r="r" b="b"/>
              <a:pathLst>
                <a:path w="9871" h="10859" extrusionOk="0">
                  <a:moveTo>
                    <a:pt x="4894" y="322"/>
                  </a:moveTo>
                  <a:cubicBezTo>
                    <a:pt x="5739" y="322"/>
                    <a:pt x="6465" y="786"/>
                    <a:pt x="6834" y="1465"/>
                  </a:cubicBezTo>
                  <a:cubicBezTo>
                    <a:pt x="6775" y="1429"/>
                    <a:pt x="6727" y="1393"/>
                    <a:pt x="6668" y="1370"/>
                  </a:cubicBezTo>
                  <a:cubicBezTo>
                    <a:pt x="6643" y="1353"/>
                    <a:pt x="6614" y="1345"/>
                    <a:pt x="6586" y="1345"/>
                  </a:cubicBezTo>
                  <a:cubicBezTo>
                    <a:pt x="6532" y="1345"/>
                    <a:pt x="6481" y="1374"/>
                    <a:pt x="6465" y="1429"/>
                  </a:cubicBezTo>
                  <a:cubicBezTo>
                    <a:pt x="6418" y="1501"/>
                    <a:pt x="6441" y="1608"/>
                    <a:pt x="6525" y="1632"/>
                  </a:cubicBezTo>
                  <a:cubicBezTo>
                    <a:pt x="6882" y="1822"/>
                    <a:pt x="7096" y="2179"/>
                    <a:pt x="7120" y="2584"/>
                  </a:cubicBezTo>
                  <a:cubicBezTo>
                    <a:pt x="7084" y="3787"/>
                    <a:pt x="6108" y="4763"/>
                    <a:pt x="4894" y="4763"/>
                  </a:cubicBezTo>
                  <a:cubicBezTo>
                    <a:pt x="3727" y="4763"/>
                    <a:pt x="2739" y="3822"/>
                    <a:pt x="2703" y="2632"/>
                  </a:cubicBezTo>
                  <a:cubicBezTo>
                    <a:pt x="2727" y="2048"/>
                    <a:pt x="3215" y="1584"/>
                    <a:pt x="3810" y="1584"/>
                  </a:cubicBezTo>
                  <a:cubicBezTo>
                    <a:pt x="4132" y="1584"/>
                    <a:pt x="4441" y="1715"/>
                    <a:pt x="4644" y="1965"/>
                  </a:cubicBezTo>
                  <a:cubicBezTo>
                    <a:pt x="4703" y="2036"/>
                    <a:pt x="4798" y="2060"/>
                    <a:pt x="4882" y="2060"/>
                  </a:cubicBezTo>
                  <a:cubicBezTo>
                    <a:pt x="4989" y="2060"/>
                    <a:pt x="5084" y="2013"/>
                    <a:pt x="5144" y="1929"/>
                  </a:cubicBezTo>
                  <a:cubicBezTo>
                    <a:pt x="5334" y="1679"/>
                    <a:pt x="5632" y="1524"/>
                    <a:pt x="5941" y="1501"/>
                  </a:cubicBezTo>
                  <a:cubicBezTo>
                    <a:pt x="6037" y="1501"/>
                    <a:pt x="6096" y="1429"/>
                    <a:pt x="6096" y="1334"/>
                  </a:cubicBezTo>
                  <a:cubicBezTo>
                    <a:pt x="6096" y="1251"/>
                    <a:pt x="6013" y="1191"/>
                    <a:pt x="5929" y="1191"/>
                  </a:cubicBezTo>
                  <a:cubicBezTo>
                    <a:pt x="5525" y="1215"/>
                    <a:pt x="5132" y="1405"/>
                    <a:pt x="4882" y="1739"/>
                  </a:cubicBezTo>
                  <a:cubicBezTo>
                    <a:pt x="4882" y="1739"/>
                    <a:pt x="4870" y="1739"/>
                    <a:pt x="4870" y="1751"/>
                  </a:cubicBezTo>
                  <a:cubicBezTo>
                    <a:pt x="4596" y="1453"/>
                    <a:pt x="4215" y="1274"/>
                    <a:pt x="3798" y="1274"/>
                  </a:cubicBezTo>
                  <a:cubicBezTo>
                    <a:pt x="3453" y="1274"/>
                    <a:pt x="3143" y="1393"/>
                    <a:pt x="2893" y="1608"/>
                  </a:cubicBezTo>
                  <a:cubicBezTo>
                    <a:pt x="3250" y="846"/>
                    <a:pt x="4024" y="322"/>
                    <a:pt x="4894" y="322"/>
                  </a:cubicBezTo>
                  <a:close/>
                  <a:moveTo>
                    <a:pt x="2310" y="4430"/>
                  </a:moveTo>
                  <a:lnTo>
                    <a:pt x="2310" y="4430"/>
                  </a:lnTo>
                  <a:cubicBezTo>
                    <a:pt x="1726" y="5334"/>
                    <a:pt x="1369" y="6489"/>
                    <a:pt x="1357" y="7537"/>
                  </a:cubicBezTo>
                  <a:cubicBezTo>
                    <a:pt x="1146" y="7654"/>
                    <a:pt x="878" y="7684"/>
                    <a:pt x="652" y="7684"/>
                  </a:cubicBezTo>
                  <a:cubicBezTo>
                    <a:pt x="534" y="7684"/>
                    <a:pt x="427" y="7676"/>
                    <a:pt x="345" y="7668"/>
                  </a:cubicBezTo>
                  <a:cubicBezTo>
                    <a:pt x="703" y="6227"/>
                    <a:pt x="1357" y="5334"/>
                    <a:pt x="1857" y="4834"/>
                  </a:cubicBezTo>
                  <a:cubicBezTo>
                    <a:pt x="2024" y="4668"/>
                    <a:pt x="2179" y="4537"/>
                    <a:pt x="2310" y="4430"/>
                  </a:cubicBezTo>
                  <a:close/>
                  <a:moveTo>
                    <a:pt x="7501" y="4430"/>
                  </a:moveTo>
                  <a:cubicBezTo>
                    <a:pt x="7644" y="4537"/>
                    <a:pt x="7799" y="4668"/>
                    <a:pt x="7953" y="4834"/>
                  </a:cubicBezTo>
                  <a:cubicBezTo>
                    <a:pt x="8454" y="5334"/>
                    <a:pt x="9132" y="6251"/>
                    <a:pt x="9466" y="7680"/>
                  </a:cubicBezTo>
                  <a:cubicBezTo>
                    <a:pt x="9400" y="7687"/>
                    <a:pt x="9313" y="7693"/>
                    <a:pt x="9214" y="7693"/>
                  </a:cubicBezTo>
                  <a:cubicBezTo>
                    <a:pt x="8988" y="7693"/>
                    <a:pt x="8701" y="7661"/>
                    <a:pt x="8477" y="7537"/>
                  </a:cubicBezTo>
                  <a:cubicBezTo>
                    <a:pt x="8454" y="6466"/>
                    <a:pt x="8084" y="5323"/>
                    <a:pt x="7501" y="4430"/>
                  </a:cubicBezTo>
                  <a:close/>
                  <a:moveTo>
                    <a:pt x="3727" y="10192"/>
                  </a:moveTo>
                  <a:cubicBezTo>
                    <a:pt x="3965" y="10192"/>
                    <a:pt x="4155" y="10335"/>
                    <a:pt x="4215" y="10549"/>
                  </a:cubicBezTo>
                  <a:lnTo>
                    <a:pt x="2548" y="10549"/>
                  </a:lnTo>
                  <a:cubicBezTo>
                    <a:pt x="2619" y="10335"/>
                    <a:pt x="2822" y="10192"/>
                    <a:pt x="3036" y="10192"/>
                  </a:cubicBezTo>
                  <a:close/>
                  <a:moveTo>
                    <a:pt x="6930" y="4132"/>
                  </a:moveTo>
                  <a:cubicBezTo>
                    <a:pt x="7692" y="5049"/>
                    <a:pt x="8192" y="6406"/>
                    <a:pt x="8192" y="7644"/>
                  </a:cubicBezTo>
                  <a:cubicBezTo>
                    <a:pt x="8156" y="8513"/>
                    <a:pt x="7799" y="9359"/>
                    <a:pt x="7180" y="9966"/>
                  </a:cubicBezTo>
                  <a:cubicBezTo>
                    <a:pt x="7060" y="9906"/>
                    <a:pt x="6930" y="9859"/>
                    <a:pt x="6787" y="9859"/>
                  </a:cubicBezTo>
                  <a:lnTo>
                    <a:pt x="6108" y="9859"/>
                  </a:lnTo>
                  <a:cubicBezTo>
                    <a:pt x="5703" y="9859"/>
                    <a:pt x="5358" y="10156"/>
                    <a:pt x="5286" y="10549"/>
                  </a:cubicBezTo>
                  <a:lnTo>
                    <a:pt x="4560" y="10549"/>
                  </a:lnTo>
                  <a:cubicBezTo>
                    <a:pt x="4489" y="10156"/>
                    <a:pt x="4143" y="9859"/>
                    <a:pt x="3739" y="9859"/>
                  </a:cubicBezTo>
                  <a:lnTo>
                    <a:pt x="3048" y="9859"/>
                  </a:lnTo>
                  <a:cubicBezTo>
                    <a:pt x="2905" y="9859"/>
                    <a:pt x="2774" y="9894"/>
                    <a:pt x="2667" y="9966"/>
                  </a:cubicBezTo>
                  <a:cubicBezTo>
                    <a:pt x="2036" y="9359"/>
                    <a:pt x="1679" y="8525"/>
                    <a:pt x="1679" y="7644"/>
                  </a:cubicBezTo>
                  <a:cubicBezTo>
                    <a:pt x="1679" y="6406"/>
                    <a:pt x="2179" y="5061"/>
                    <a:pt x="2953" y="4132"/>
                  </a:cubicBezTo>
                  <a:cubicBezTo>
                    <a:pt x="2989" y="4180"/>
                    <a:pt x="3036" y="4239"/>
                    <a:pt x="3084" y="4275"/>
                  </a:cubicBezTo>
                  <a:cubicBezTo>
                    <a:pt x="2655" y="5049"/>
                    <a:pt x="2393" y="6049"/>
                    <a:pt x="2393" y="6954"/>
                  </a:cubicBezTo>
                  <a:cubicBezTo>
                    <a:pt x="2393" y="8442"/>
                    <a:pt x="3548" y="9668"/>
                    <a:pt x="4941" y="9668"/>
                  </a:cubicBezTo>
                  <a:cubicBezTo>
                    <a:pt x="6346" y="9668"/>
                    <a:pt x="7489" y="8442"/>
                    <a:pt x="7489" y="6954"/>
                  </a:cubicBezTo>
                  <a:cubicBezTo>
                    <a:pt x="7489" y="6525"/>
                    <a:pt x="7430" y="6096"/>
                    <a:pt x="7322" y="5644"/>
                  </a:cubicBezTo>
                  <a:cubicBezTo>
                    <a:pt x="7312" y="5569"/>
                    <a:pt x="7234" y="5523"/>
                    <a:pt x="7158" y="5523"/>
                  </a:cubicBezTo>
                  <a:cubicBezTo>
                    <a:pt x="7149" y="5523"/>
                    <a:pt x="7140" y="5524"/>
                    <a:pt x="7132" y="5525"/>
                  </a:cubicBezTo>
                  <a:cubicBezTo>
                    <a:pt x="7037" y="5549"/>
                    <a:pt x="7001" y="5632"/>
                    <a:pt x="7013" y="5727"/>
                  </a:cubicBezTo>
                  <a:cubicBezTo>
                    <a:pt x="7120" y="6144"/>
                    <a:pt x="7156" y="6561"/>
                    <a:pt x="7156" y="6954"/>
                  </a:cubicBezTo>
                  <a:cubicBezTo>
                    <a:pt x="7156" y="8287"/>
                    <a:pt x="6168" y="9359"/>
                    <a:pt x="4941" y="9359"/>
                  </a:cubicBezTo>
                  <a:cubicBezTo>
                    <a:pt x="3727" y="9359"/>
                    <a:pt x="2727" y="8287"/>
                    <a:pt x="2727" y="6954"/>
                  </a:cubicBezTo>
                  <a:cubicBezTo>
                    <a:pt x="2727" y="6120"/>
                    <a:pt x="2953" y="5215"/>
                    <a:pt x="3334" y="4501"/>
                  </a:cubicBezTo>
                  <a:cubicBezTo>
                    <a:pt x="3762" y="4858"/>
                    <a:pt x="4334" y="5084"/>
                    <a:pt x="4941" y="5084"/>
                  </a:cubicBezTo>
                  <a:cubicBezTo>
                    <a:pt x="5548" y="5084"/>
                    <a:pt x="6120" y="4858"/>
                    <a:pt x="6549" y="4501"/>
                  </a:cubicBezTo>
                  <a:cubicBezTo>
                    <a:pt x="6644" y="4668"/>
                    <a:pt x="6727" y="4846"/>
                    <a:pt x="6787" y="5037"/>
                  </a:cubicBezTo>
                  <a:cubicBezTo>
                    <a:pt x="6822" y="5096"/>
                    <a:pt x="6882" y="5144"/>
                    <a:pt x="6941" y="5144"/>
                  </a:cubicBezTo>
                  <a:cubicBezTo>
                    <a:pt x="6953" y="5144"/>
                    <a:pt x="6989" y="5144"/>
                    <a:pt x="7001" y="5132"/>
                  </a:cubicBezTo>
                  <a:cubicBezTo>
                    <a:pt x="7084" y="5096"/>
                    <a:pt x="7120" y="5013"/>
                    <a:pt x="7084" y="4918"/>
                  </a:cubicBezTo>
                  <a:cubicBezTo>
                    <a:pt x="7001" y="4691"/>
                    <a:pt x="6894" y="4477"/>
                    <a:pt x="6787" y="4275"/>
                  </a:cubicBezTo>
                  <a:cubicBezTo>
                    <a:pt x="6834" y="4239"/>
                    <a:pt x="6882" y="4180"/>
                    <a:pt x="6930" y="4132"/>
                  </a:cubicBezTo>
                  <a:close/>
                  <a:moveTo>
                    <a:pt x="6787" y="10192"/>
                  </a:moveTo>
                  <a:cubicBezTo>
                    <a:pt x="7025" y="10192"/>
                    <a:pt x="7227" y="10335"/>
                    <a:pt x="7287" y="10549"/>
                  </a:cubicBezTo>
                  <a:lnTo>
                    <a:pt x="5620" y="10549"/>
                  </a:lnTo>
                  <a:cubicBezTo>
                    <a:pt x="5691" y="10335"/>
                    <a:pt x="5882" y="10192"/>
                    <a:pt x="6108" y="10192"/>
                  </a:cubicBezTo>
                  <a:close/>
                  <a:moveTo>
                    <a:pt x="4929" y="0"/>
                  </a:moveTo>
                  <a:cubicBezTo>
                    <a:pt x="3524" y="0"/>
                    <a:pt x="2381" y="1143"/>
                    <a:pt x="2381" y="2536"/>
                  </a:cubicBezTo>
                  <a:cubicBezTo>
                    <a:pt x="2381" y="3001"/>
                    <a:pt x="2500" y="3429"/>
                    <a:pt x="2727" y="3810"/>
                  </a:cubicBezTo>
                  <a:cubicBezTo>
                    <a:pt x="2548" y="3894"/>
                    <a:pt x="2131" y="4132"/>
                    <a:pt x="1667" y="4596"/>
                  </a:cubicBezTo>
                  <a:cubicBezTo>
                    <a:pt x="1107" y="5156"/>
                    <a:pt x="369" y="6156"/>
                    <a:pt x="12" y="7775"/>
                  </a:cubicBezTo>
                  <a:cubicBezTo>
                    <a:pt x="0" y="7823"/>
                    <a:pt x="12" y="7870"/>
                    <a:pt x="36" y="7894"/>
                  </a:cubicBezTo>
                  <a:cubicBezTo>
                    <a:pt x="60" y="7930"/>
                    <a:pt x="95" y="7954"/>
                    <a:pt x="131" y="7978"/>
                  </a:cubicBezTo>
                  <a:cubicBezTo>
                    <a:pt x="155" y="7978"/>
                    <a:pt x="369" y="8013"/>
                    <a:pt x="655" y="8013"/>
                  </a:cubicBezTo>
                  <a:cubicBezTo>
                    <a:pt x="881" y="8013"/>
                    <a:pt x="1143" y="7990"/>
                    <a:pt x="1381" y="7894"/>
                  </a:cubicBezTo>
                  <a:cubicBezTo>
                    <a:pt x="1441" y="8752"/>
                    <a:pt x="1822" y="9561"/>
                    <a:pt x="2429" y="10156"/>
                  </a:cubicBezTo>
                  <a:cubicBezTo>
                    <a:pt x="2310" y="10311"/>
                    <a:pt x="2238" y="10490"/>
                    <a:pt x="2238" y="10692"/>
                  </a:cubicBezTo>
                  <a:cubicBezTo>
                    <a:pt x="2238" y="10787"/>
                    <a:pt x="2310" y="10859"/>
                    <a:pt x="2393" y="10859"/>
                  </a:cubicBezTo>
                  <a:lnTo>
                    <a:pt x="7501" y="10859"/>
                  </a:lnTo>
                  <a:cubicBezTo>
                    <a:pt x="7596" y="10859"/>
                    <a:pt x="7668" y="10787"/>
                    <a:pt x="7668" y="10692"/>
                  </a:cubicBezTo>
                  <a:cubicBezTo>
                    <a:pt x="7668" y="10490"/>
                    <a:pt x="7596" y="10311"/>
                    <a:pt x="7477" y="10156"/>
                  </a:cubicBezTo>
                  <a:cubicBezTo>
                    <a:pt x="8084" y="9549"/>
                    <a:pt x="8454" y="8752"/>
                    <a:pt x="8513" y="7894"/>
                  </a:cubicBezTo>
                  <a:cubicBezTo>
                    <a:pt x="8751" y="7990"/>
                    <a:pt x="9025" y="8013"/>
                    <a:pt x="9239" y="8013"/>
                  </a:cubicBezTo>
                  <a:cubicBezTo>
                    <a:pt x="9525" y="8013"/>
                    <a:pt x="9751" y="7978"/>
                    <a:pt x="9763" y="7978"/>
                  </a:cubicBezTo>
                  <a:cubicBezTo>
                    <a:pt x="9811" y="7954"/>
                    <a:pt x="9835" y="7942"/>
                    <a:pt x="9870" y="7894"/>
                  </a:cubicBezTo>
                  <a:cubicBezTo>
                    <a:pt x="9847" y="7859"/>
                    <a:pt x="9847" y="7811"/>
                    <a:pt x="9847" y="7775"/>
                  </a:cubicBezTo>
                  <a:cubicBezTo>
                    <a:pt x="9489" y="6156"/>
                    <a:pt x="8739" y="5156"/>
                    <a:pt x="8192" y="4596"/>
                  </a:cubicBezTo>
                  <a:cubicBezTo>
                    <a:pt x="7727" y="4132"/>
                    <a:pt x="7311" y="3894"/>
                    <a:pt x="7132" y="3810"/>
                  </a:cubicBezTo>
                  <a:cubicBezTo>
                    <a:pt x="7334" y="3429"/>
                    <a:pt x="7477" y="3001"/>
                    <a:pt x="7477" y="2536"/>
                  </a:cubicBezTo>
                  <a:cubicBezTo>
                    <a:pt x="7477" y="1143"/>
                    <a:pt x="6334" y="0"/>
                    <a:pt x="4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Google Shape;11860;p81">
              <a:extLst>
                <a:ext uri="{FF2B5EF4-FFF2-40B4-BE49-F238E27FC236}">
                  <a16:creationId xmlns:a16="http://schemas.microsoft.com/office/drawing/2014/main" id="{925A4076-A0B2-1B62-7787-97D443CC0D7E}"/>
                </a:ext>
              </a:extLst>
            </p:cNvPr>
            <p:cNvSpPr/>
            <p:nvPr/>
          </p:nvSpPr>
          <p:spPr>
            <a:xfrm>
              <a:off x="1524045" y="1565810"/>
              <a:ext cx="32416" cy="37376"/>
            </a:xfrm>
            <a:custGeom>
              <a:avLst/>
              <a:gdLst/>
              <a:ahLst/>
              <a:cxnLst/>
              <a:rect l="l" t="t" r="r" b="b"/>
              <a:pathLst>
                <a:path w="1013" h="1168" extrusionOk="0">
                  <a:moveTo>
                    <a:pt x="524" y="322"/>
                  </a:moveTo>
                  <a:cubicBezTo>
                    <a:pt x="631" y="322"/>
                    <a:pt x="703" y="393"/>
                    <a:pt x="703" y="500"/>
                  </a:cubicBezTo>
                  <a:lnTo>
                    <a:pt x="703" y="667"/>
                  </a:lnTo>
                  <a:cubicBezTo>
                    <a:pt x="703" y="774"/>
                    <a:pt x="631" y="846"/>
                    <a:pt x="524" y="846"/>
                  </a:cubicBezTo>
                  <a:cubicBezTo>
                    <a:pt x="417" y="846"/>
                    <a:pt x="346" y="774"/>
                    <a:pt x="346" y="667"/>
                  </a:cubicBezTo>
                  <a:lnTo>
                    <a:pt x="346" y="500"/>
                  </a:lnTo>
                  <a:cubicBezTo>
                    <a:pt x="346" y="393"/>
                    <a:pt x="417" y="322"/>
                    <a:pt x="524" y="322"/>
                  </a:cubicBezTo>
                  <a:close/>
                  <a:moveTo>
                    <a:pt x="512" y="0"/>
                  </a:moveTo>
                  <a:cubicBezTo>
                    <a:pt x="227" y="0"/>
                    <a:pt x="0" y="227"/>
                    <a:pt x="0" y="500"/>
                  </a:cubicBezTo>
                  <a:lnTo>
                    <a:pt x="0" y="667"/>
                  </a:lnTo>
                  <a:cubicBezTo>
                    <a:pt x="0" y="953"/>
                    <a:pt x="227" y="1167"/>
                    <a:pt x="512" y="1167"/>
                  </a:cubicBezTo>
                  <a:cubicBezTo>
                    <a:pt x="786" y="1167"/>
                    <a:pt x="1012" y="953"/>
                    <a:pt x="1012" y="667"/>
                  </a:cubicBezTo>
                  <a:lnTo>
                    <a:pt x="1012" y="500"/>
                  </a:lnTo>
                  <a:cubicBezTo>
                    <a:pt x="1012" y="227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Google Shape;11861;p81">
              <a:extLst>
                <a:ext uri="{FF2B5EF4-FFF2-40B4-BE49-F238E27FC236}">
                  <a16:creationId xmlns:a16="http://schemas.microsoft.com/office/drawing/2014/main" id="{272AE349-4E4E-3B4A-AF5C-B5AF8F26981E}"/>
                </a:ext>
              </a:extLst>
            </p:cNvPr>
            <p:cNvSpPr/>
            <p:nvPr/>
          </p:nvSpPr>
          <p:spPr>
            <a:xfrm>
              <a:off x="1589965" y="1565810"/>
              <a:ext cx="32416" cy="37376"/>
            </a:xfrm>
            <a:custGeom>
              <a:avLst/>
              <a:gdLst/>
              <a:ahLst/>
              <a:cxnLst/>
              <a:rect l="l" t="t" r="r" b="b"/>
              <a:pathLst>
                <a:path w="1013" h="1168" extrusionOk="0">
                  <a:moveTo>
                    <a:pt x="500" y="322"/>
                  </a:moveTo>
                  <a:cubicBezTo>
                    <a:pt x="607" y="322"/>
                    <a:pt x="679" y="393"/>
                    <a:pt x="679" y="500"/>
                  </a:cubicBezTo>
                  <a:lnTo>
                    <a:pt x="679" y="667"/>
                  </a:lnTo>
                  <a:cubicBezTo>
                    <a:pt x="679" y="774"/>
                    <a:pt x="607" y="846"/>
                    <a:pt x="500" y="846"/>
                  </a:cubicBezTo>
                  <a:cubicBezTo>
                    <a:pt x="393" y="846"/>
                    <a:pt x="322" y="774"/>
                    <a:pt x="322" y="667"/>
                  </a:cubicBezTo>
                  <a:lnTo>
                    <a:pt x="322" y="500"/>
                  </a:lnTo>
                  <a:cubicBezTo>
                    <a:pt x="322" y="393"/>
                    <a:pt x="393" y="322"/>
                    <a:pt x="500" y="322"/>
                  </a:cubicBezTo>
                  <a:close/>
                  <a:moveTo>
                    <a:pt x="500" y="0"/>
                  </a:moveTo>
                  <a:cubicBezTo>
                    <a:pt x="215" y="0"/>
                    <a:pt x="0" y="227"/>
                    <a:pt x="0" y="500"/>
                  </a:cubicBezTo>
                  <a:lnTo>
                    <a:pt x="0" y="667"/>
                  </a:lnTo>
                  <a:cubicBezTo>
                    <a:pt x="0" y="953"/>
                    <a:pt x="215" y="1167"/>
                    <a:pt x="500" y="1167"/>
                  </a:cubicBezTo>
                  <a:cubicBezTo>
                    <a:pt x="786" y="1167"/>
                    <a:pt x="1012" y="953"/>
                    <a:pt x="1012" y="667"/>
                  </a:cubicBezTo>
                  <a:lnTo>
                    <a:pt x="1012" y="500"/>
                  </a:lnTo>
                  <a:cubicBezTo>
                    <a:pt x="988" y="227"/>
                    <a:pt x="774" y="0"/>
                    <a:pt x="5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Google Shape;11862;p81">
              <a:extLst>
                <a:ext uri="{FF2B5EF4-FFF2-40B4-BE49-F238E27FC236}">
                  <a16:creationId xmlns:a16="http://schemas.microsoft.com/office/drawing/2014/main" id="{4594FC05-F817-8105-A95D-5DF1C0D6C68F}"/>
                </a:ext>
              </a:extLst>
            </p:cNvPr>
            <p:cNvSpPr/>
            <p:nvPr/>
          </p:nvSpPr>
          <p:spPr>
            <a:xfrm>
              <a:off x="1551085" y="1598386"/>
              <a:ext cx="43488" cy="42496"/>
            </a:xfrm>
            <a:custGeom>
              <a:avLst/>
              <a:gdLst/>
              <a:ahLst/>
              <a:cxnLst/>
              <a:rect l="l" t="t" r="r" b="b"/>
              <a:pathLst>
                <a:path w="1359" h="1328" extrusionOk="0">
                  <a:moveTo>
                    <a:pt x="691" y="352"/>
                  </a:moveTo>
                  <a:lnTo>
                    <a:pt x="977" y="542"/>
                  </a:lnTo>
                  <a:lnTo>
                    <a:pt x="691" y="911"/>
                  </a:lnTo>
                  <a:lnTo>
                    <a:pt x="406" y="542"/>
                  </a:lnTo>
                  <a:lnTo>
                    <a:pt x="691" y="352"/>
                  </a:lnTo>
                  <a:close/>
                  <a:moveTo>
                    <a:pt x="685" y="0"/>
                  </a:moveTo>
                  <a:cubicBezTo>
                    <a:pt x="656" y="0"/>
                    <a:pt x="626" y="6"/>
                    <a:pt x="596" y="18"/>
                  </a:cubicBezTo>
                  <a:lnTo>
                    <a:pt x="96" y="364"/>
                  </a:lnTo>
                  <a:cubicBezTo>
                    <a:pt x="60" y="399"/>
                    <a:pt x="37" y="423"/>
                    <a:pt x="25" y="471"/>
                  </a:cubicBezTo>
                  <a:cubicBezTo>
                    <a:pt x="1" y="518"/>
                    <a:pt x="25" y="554"/>
                    <a:pt x="48" y="590"/>
                  </a:cubicBezTo>
                  <a:lnTo>
                    <a:pt x="560" y="1268"/>
                  </a:lnTo>
                  <a:cubicBezTo>
                    <a:pt x="584" y="1316"/>
                    <a:pt x="632" y="1328"/>
                    <a:pt x="691" y="1328"/>
                  </a:cubicBezTo>
                  <a:cubicBezTo>
                    <a:pt x="739" y="1328"/>
                    <a:pt x="799" y="1304"/>
                    <a:pt x="822" y="1268"/>
                  </a:cubicBezTo>
                  <a:lnTo>
                    <a:pt x="1322" y="590"/>
                  </a:lnTo>
                  <a:cubicBezTo>
                    <a:pt x="1358" y="554"/>
                    <a:pt x="1358" y="518"/>
                    <a:pt x="1358" y="471"/>
                  </a:cubicBezTo>
                  <a:cubicBezTo>
                    <a:pt x="1358" y="423"/>
                    <a:pt x="1334" y="399"/>
                    <a:pt x="1287" y="364"/>
                  </a:cubicBezTo>
                  <a:lnTo>
                    <a:pt x="775" y="18"/>
                  </a:lnTo>
                  <a:cubicBezTo>
                    <a:pt x="745" y="6"/>
                    <a:pt x="715" y="0"/>
                    <a:pt x="6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oogle Shape;11863;p81">
            <a:extLst>
              <a:ext uri="{FF2B5EF4-FFF2-40B4-BE49-F238E27FC236}">
                <a16:creationId xmlns:a16="http://schemas.microsoft.com/office/drawing/2014/main" id="{B9A3A125-FAF9-2D0A-EC97-53CA0755E2C7}"/>
              </a:ext>
            </a:extLst>
          </p:cNvPr>
          <p:cNvGrpSpPr/>
          <p:nvPr/>
        </p:nvGrpSpPr>
        <p:grpSpPr>
          <a:xfrm>
            <a:off x="9339040" y="3153716"/>
            <a:ext cx="695040" cy="694208"/>
            <a:chOff x="4697389" y="1500658"/>
            <a:chExt cx="347520" cy="34710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7" name="Google Shape;11864;p81">
              <a:extLst>
                <a:ext uri="{FF2B5EF4-FFF2-40B4-BE49-F238E27FC236}">
                  <a16:creationId xmlns:a16="http://schemas.microsoft.com/office/drawing/2014/main" id="{9C5FDAEA-7580-5F7B-0CE2-B088F791B9BF}"/>
                </a:ext>
              </a:extLst>
            </p:cNvPr>
            <p:cNvSpPr/>
            <p:nvPr/>
          </p:nvSpPr>
          <p:spPr>
            <a:xfrm>
              <a:off x="4697389" y="1500658"/>
              <a:ext cx="347520" cy="347104"/>
            </a:xfrm>
            <a:custGeom>
              <a:avLst/>
              <a:gdLst/>
              <a:ahLst/>
              <a:cxnLst/>
              <a:rect l="l" t="t" r="r" b="b"/>
              <a:pathLst>
                <a:path w="10860" h="10847" extrusionOk="0">
                  <a:moveTo>
                    <a:pt x="2082" y="1011"/>
                  </a:moveTo>
                  <a:cubicBezTo>
                    <a:pt x="2474" y="1011"/>
                    <a:pt x="2807" y="1244"/>
                    <a:pt x="2977" y="1608"/>
                  </a:cubicBezTo>
                  <a:cubicBezTo>
                    <a:pt x="2560" y="1810"/>
                    <a:pt x="2191" y="2084"/>
                    <a:pt x="1846" y="2405"/>
                  </a:cubicBezTo>
                  <a:cubicBezTo>
                    <a:pt x="1691" y="2560"/>
                    <a:pt x="1548" y="2703"/>
                    <a:pt x="1417" y="2858"/>
                  </a:cubicBezTo>
                  <a:cubicBezTo>
                    <a:pt x="1156" y="2656"/>
                    <a:pt x="1001" y="2358"/>
                    <a:pt x="1001" y="2036"/>
                  </a:cubicBezTo>
                  <a:cubicBezTo>
                    <a:pt x="1001" y="1465"/>
                    <a:pt x="1453" y="1012"/>
                    <a:pt x="2025" y="1012"/>
                  </a:cubicBezTo>
                  <a:cubicBezTo>
                    <a:pt x="2044" y="1011"/>
                    <a:pt x="2063" y="1011"/>
                    <a:pt x="2082" y="1011"/>
                  </a:cubicBezTo>
                  <a:close/>
                  <a:moveTo>
                    <a:pt x="2025" y="310"/>
                  </a:moveTo>
                  <a:cubicBezTo>
                    <a:pt x="2703" y="310"/>
                    <a:pt x="3322" y="715"/>
                    <a:pt x="3584" y="1322"/>
                  </a:cubicBezTo>
                  <a:cubicBezTo>
                    <a:pt x="3465" y="1370"/>
                    <a:pt x="3358" y="1405"/>
                    <a:pt x="3239" y="1453"/>
                  </a:cubicBezTo>
                  <a:cubicBezTo>
                    <a:pt x="3025" y="977"/>
                    <a:pt x="2549" y="667"/>
                    <a:pt x="2013" y="667"/>
                  </a:cubicBezTo>
                  <a:cubicBezTo>
                    <a:pt x="1263" y="667"/>
                    <a:pt x="655" y="1274"/>
                    <a:pt x="655" y="2024"/>
                  </a:cubicBezTo>
                  <a:cubicBezTo>
                    <a:pt x="655" y="2453"/>
                    <a:pt x="858" y="2834"/>
                    <a:pt x="1191" y="3096"/>
                  </a:cubicBezTo>
                  <a:cubicBezTo>
                    <a:pt x="1120" y="3191"/>
                    <a:pt x="1060" y="3287"/>
                    <a:pt x="977" y="3394"/>
                  </a:cubicBezTo>
                  <a:cubicBezTo>
                    <a:pt x="584" y="3072"/>
                    <a:pt x="310" y="2572"/>
                    <a:pt x="310" y="2024"/>
                  </a:cubicBezTo>
                  <a:cubicBezTo>
                    <a:pt x="310" y="1084"/>
                    <a:pt x="1084" y="310"/>
                    <a:pt x="2025" y="310"/>
                  </a:cubicBezTo>
                  <a:close/>
                  <a:moveTo>
                    <a:pt x="8823" y="310"/>
                  </a:moveTo>
                  <a:cubicBezTo>
                    <a:pt x="9764" y="310"/>
                    <a:pt x="10538" y="1084"/>
                    <a:pt x="10538" y="2024"/>
                  </a:cubicBezTo>
                  <a:cubicBezTo>
                    <a:pt x="10538" y="2572"/>
                    <a:pt x="10264" y="3072"/>
                    <a:pt x="9835" y="3406"/>
                  </a:cubicBezTo>
                  <a:cubicBezTo>
                    <a:pt x="9776" y="3298"/>
                    <a:pt x="9704" y="3191"/>
                    <a:pt x="9633" y="3108"/>
                  </a:cubicBezTo>
                  <a:cubicBezTo>
                    <a:pt x="9954" y="2858"/>
                    <a:pt x="10157" y="2453"/>
                    <a:pt x="10157" y="2036"/>
                  </a:cubicBezTo>
                  <a:cubicBezTo>
                    <a:pt x="10157" y="1858"/>
                    <a:pt x="10133" y="1679"/>
                    <a:pt x="10061" y="1513"/>
                  </a:cubicBezTo>
                  <a:cubicBezTo>
                    <a:pt x="10034" y="1458"/>
                    <a:pt x="9965" y="1417"/>
                    <a:pt x="9902" y="1417"/>
                  </a:cubicBezTo>
                  <a:cubicBezTo>
                    <a:pt x="9882" y="1417"/>
                    <a:pt x="9864" y="1421"/>
                    <a:pt x="9847" y="1429"/>
                  </a:cubicBezTo>
                  <a:cubicBezTo>
                    <a:pt x="9776" y="1453"/>
                    <a:pt x="9728" y="1560"/>
                    <a:pt x="9764" y="1632"/>
                  </a:cubicBezTo>
                  <a:cubicBezTo>
                    <a:pt x="9823" y="1763"/>
                    <a:pt x="9835" y="1905"/>
                    <a:pt x="9835" y="2036"/>
                  </a:cubicBezTo>
                  <a:cubicBezTo>
                    <a:pt x="9835" y="2358"/>
                    <a:pt x="9680" y="2656"/>
                    <a:pt x="9418" y="2858"/>
                  </a:cubicBezTo>
                  <a:cubicBezTo>
                    <a:pt x="9287" y="2703"/>
                    <a:pt x="9145" y="2536"/>
                    <a:pt x="8990" y="2405"/>
                  </a:cubicBezTo>
                  <a:cubicBezTo>
                    <a:pt x="8645" y="2096"/>
                    <a:pt x="8252" y="1822"/>
                    <a:pt x="7859" y="1608"/>
                  </a:cubicBezTo>
                  <a:cubicBezTo>
                    <a:pt x="8014" y="1227"/>
                    <a:pt x="8395" y="989"/>
                    <a:pt x="8787" y="989"/>
                  </a:cubicBezTo>
                  <a:cubicBezTo>
                    <a:pt x="8966" y="989"/>
                    <a:pt x="9168" y="1036"/>
                    <a:pt x="9311" y="1143"/>
                  </a:cubicBezTo>
                  <a:cubicBezTo>
                    <a:pt x="9334" y="1158"/>
                    <a:pt x="9360" y="1165"/>
                    <a:pt x="9386" y="1165"/>
                  </a:cubicBezTo>
                  <a:cubicBezTo>
                    <a:pt x="9444" y="1165"/>
                    <a:pt x="9505" y="1133"/>
                    <a:pt x="9538" y="1084"/>
                  </a:cubicBezTo>
                  <a:cubicBezTo>
                    <a:pt x="9585" y="1012"/>
                    <a:pt x="9549" y="905"/>
                    <a:pt x="9478" y="858"/>
                  </a:cubicBezTo>
                  <a:cubicBezTo>
                    <a:pt x="9264" y="739"/>
                    <a:pt x="9026" y="667"/>
                    <a:pt x="8787" y="667"/>
                  </a:cubicBezTo>
                  <a:cubicBezTo>
                    <a:pt x="8252" y="667"/>
                    <a:pt x="7775" y="977"/>
                    <a:pt x="7561" y="1453"/>
                  </a:cubicBezTo>
                  <a:cubicBezTo>
                    <a:pt x="7454" y="1405"/>
                    <a:pt x="7335" y="1370"/>
                    <a:pt x="7216" y="1322"/>
                  </a:cubicBezTo>
                  <a:cubicBezTo>
                    <a:pt x="7525" y="727"/>
                    <a:pt x="8156" y="310"/>
                    <a:pt x="8823" y="310"/>
                  </a:cubicBezTo>
                  <a:close/>
                  <a:moveTo>
                    <a:pt x="5430" y="6775"/>
                  </a:moveTo>
                  <a:cubicBezTo>
                    <a:pt x="5692" y="6775"/>
                    <a:pt x="5954" y="6882"/>
                    <a:pt x="6144" y="7073"/>
                  </a:cubicBezTo>
                  <a:cubicBezTo>
                    <a:pt x="6323" y="7275"/>
                    <a:pt x="6430" y="7525"/>
                    <a:pt x="6418" y="7787"/>
                  </a:cubicBezTo>
                  <a:lnTo>
                    <a:pt x="6359" y="9204"/>
                  </a:lnTo>
                  <a:cubicBezTo>
                    <a:pt x="6097" y="9299"/>
                    <a:pt x="5775" y="9335"/>
                    <a:pt x="5430" y="9335"/>
                  </a:cubicBezTo>
                  <a:cubicBezTo>
                    <a:pt x="5085" y="9335"/>
                    <a:pt x="4763" y="9299"/>
                    <a:pt x="4513" y="9204"/>
                  </a:cubicBezTo>
                  <a:lnTo>
                    <a:pt x="4454" y="7787"/>
                  </a:lnTo>
                  <a:cubicBezTo>
                    <a:pt x="4430" y="7525"/>
                    <a:pt x="4537" y="7275"/>
                    <a:pt x="4715" y="7073"/>
                  </a:cubicBezTo>
                  <a:cubicBezTo>
                    <a:pt x="4906" y="6882"/>
                    <a:pt x="5168" y="6775"/>
                    <a:pt x="5430" y="6775"/>
                  </a:cubicBezTo>
                  <a:close/>
                  <a:moveTo>
                    <a:pt x="5430" y="1334"/>
                  </a:moveTo>
                  <a:cubicBezTo>
                    <a:pt x="8061" y="1334"/>
                    <a:pt x="10204" y="3322"/>
                    <a:pt x="10204" y="5775"/>
                  </a:cubicBezTo>
                  <a:cubicBezTo>
                    <a:pt x="10204" y="6823"/>
                    <a:pt x="9811" y="7835"/>
                    <a:pt x="9073" y="8644"/>
                  </a:cubicBezTo>
                  <a:cubicBezTo>
                    <a:pt x="8418" y="9359"/>
                    <a:pt x="7549" y="9859"/>
                    <a:pt x="6573" y="10085"/>
                  </a:cubicBezTo>
                  <a:cubicBezTo>
                    <a:pt x="6620" y="9966"/>
                    <a:pt x="6656" y="9835"/>
                    <a:pt x="6656" y="9704"/>
                  </a:cubicBezTo>
                  <a:lnTo>
                    <a:pt x="6668" y="9442"/>
                  </a:lnTo>
                  <a:cubicBezTo>
                    <a:pt x="6740" y="9406"/>
                    <a:pt x="6811" y="9371"/>
                    <a:pt x="6894" y="9311"/>
                  </a:cubicBezTo>
                  <a:cubicBezTo>
                    <a:pt x="6966" y="9263"/>
                    <a:pt x="6978" y="9168"/>
                    <a:pt x="6918" y="9085"/>
                  </a:cubicBezTo>
                  <a:cubicBezTo>
                    <a:pt x="6884" y="9044"/>
                    <a:pt x="6843" y="9023"/>
                    <a:pt x="6798" y="9023"/>
                  </a:cubicBezTo>
                  <a:cubicBezTo>
                    <a:pt x="6764" y="9023"/>
                    <a:pt x="6728" y="9035"/>
                    <a:pt x="6692" y="9061"/>
                  </a:cubicBezTo>
                  <a:lnTo>
                    <a:pt x="6680" y="9073"/>
                  </a:lnTo>
                  <a:lnTo>
                    <a:pt x="6728" y="7835"/>
                  </a:lnTo>
                  <a:cubicBezTo>
                    <a:pt x="6740" y="7478"/>
                    <a:pt x="6609" y="7144"/>
                    <a:pt x="6370" y="6882"/>
                  </a:cubicBezTo>
                  <a:cubicBezTo>
                    <a:pt x="6120" y="6632"/>
                    <a:pt x="5787" y="6489"/>
                    <a:pt x="5430" y="6489"/>
                  </a:cubicBezTo>
                  <a:cubicBezTo>
                    <a:pt x="5073" y="6489"/>
                    <a:pt x="4751" y="6632"/>
                    <a:pt x="4489" y="6882"/>
                  </a:cubicBezTo>
                  <a:cubicBezTo>
                    <a:pt x="4239" y="7144"/>
                    <a:pt x="4120" y="7478"/>
                    <a:pt x="4132" y="7835"/>
                  </a:cubicBezTo>
                  <a:lnTo>
                    <a:pt x="4180" y="9073"/>
                  </a:lnTo>
                  <a:lnTo>
                    <a:pt x="4168" y="9061"/>
                  </a:lnTo>
                  <a:cubicBezTo>
                    <a:pt x="4138" y="9041"/>
                    <a:pt x="4104" y="9032"/>
                    <a:pt x="4070" y="9032"/>
                  </a:cubicBezTo>
                  <a:cubicBezTo>
                    <a:pt x="4023" y="9032"/>
                    <a:pt x="3976" y="9050"/>
                    <a:pt x="3942" y="9085"/>
                  </a:cubicBezTo>
                  <a:cubicBezTo>
                    <a:pt x="3894" y="9168"/>
                    <a:pt x="3918" y="9252"/>
                    <a:pt x="3977" y="9311"/>
                  </a:cubicBezTo>
                  <a:cubicBezTo>
                    <a:pt x="4037" y="9359"/>
                    <a:pt x="4108" y="9406"/>
                    <a:pt x="4192" y="9442"/>
                  </a:cubicBezTo>
                  <a:lnTo>
                    <a:pt x="4215" y="9704"/>
                  </a:lnTo>
                  <a:cubicBezTo>
                    <a:pt x="4215" y="9835"/>
                    <a:pt x="4239" y="9966"/>
                    <a:pt x="4287" y="10085"/>
                  </a:cubicBezTo>
                  <a:cubicBezTo>
                    <a:pt x="3322" y="9859"/>
                    <a:pt x="2441" y="9359"/>
                    <a:pt x="1787" y="8644"/>
                  </a:cubicBezTo>
                  <a:cubicBezTo>
                    <a:pt x="1060" y="7835"/>
                    <a:pt x="655" y="6823"/>
                    <a:pt x="655" y="5775"/>
                  </a:cubicBezTo>
                  <a:cubicBezTo>
                    <a:pt x="655" y="3334"/>
                    <a:pt x="2799" y="1334"/>
                    <a:pt x="5430" y="1334"/>
                  </a:cubicBezTo>
                  <a:close/>
                  <a:moveTo>
                    <a:pt x="6335" y="9549"/>
                  </a:moveTo>
                  <a:lnTo>
                    <a:pt x="6335" y="9668"/>
                  </a:lnTo>
                  <a:cubicBezTo>
                    <a:pt x="6323" y="10156"/>
                    <a:pt x="5918" y="10537"/>
                    <a:pt x="5430" y="10537"/>
                  </a:cubicBezTo>
                  <a:cubicBezTo>
                    <a:pt x="4942" y="10537"/>
                    <a:pt x="4549" y="10145"/>
                    <a:pt x="4525" y="9668"/>
                  </a:cubicBezTo>
                  <a:lnTo>
                    <a:pt x="4525" y="9549"/>
                  </a:lnTo>
                  <a:cubicBezTo>
                    <a:pt x="4787" y="9621"/>
                    <a:pt x="5108" y="9668"/>
                    <a:pt x="5430" y="9668"/>
                  </a:cubicBezTo>
                  <a:cubicBezTo>
                    <a:pt x="5763" y="9668"/>
                    <a:pt x="6073" y="9621"/>
                    <a:pt x="6335" y="9549"/>
                  </a:cubicBezTo>
                  <a:close/>
                  <a:moveTo>
                    <a:pt x="2025" y="0"/>
                  </a:moveTo>
                  <a:cubicBezTo>
                    <a:pt x="905" y="0"/>
                    <a:pt x="1" y="905"/>
                    <a:pt x="1" y="2024"/>
                  </a:cubicBezTo>
                  <a:cubicBezTo>
                    <a:pt x="1" y="2679"/>
                    <a:pt x="322" y="3298"/>
                    <a:pt x="846" y="3668"/>
                  </a:cubicBezTo>
                  <a:cubicBezTo>
                    <a:pt x="501" y="4310"/>
                    <a:pt x="322" y="5025"/>
                    <a:pt x="322" y="5751"/>
                  </a:cubicBezTo>
                  <a:cubicBezTo>
                    <a:pt x="322" y="6882"/>
                    <a:pt x="763" y="7978"/>
                    <a:pt x="1548" y="8835"/>
                  </a:cubicBezTo>
                  <a:cubicBezTo>
                    <a:pt x="2310" y="9668"/>
                    <a:pt x="3358" y="10240"/>
                    <a:pt x="4513" y="10430"/>
                  </a:cubicBezTo>
                  <a:cubicBezTo>
                    <a:pt x="4727" y="10680"/>
                    <a:pt x="5061" y="10847"/>
                    <a:pt x="5430" y="10847"/>
                  </a:cubicBezTo>
                  <a:cubicBezTo>
                    <a:pt x="5799" y="10847"/>
                    <a:pt x="6132" y="10680"/>
                    <a:pt x="6359" y="10430"/>
                  </a:cubicBezTo>
                  <a:cubicBezTo>
                    <a:pt x="7502" y="10240"/>
                    <a:pt x="8537" y="9668"/>
                    <a:pt x="9299" y="8835"/>
                  </a:cubicBezTo>
                  <a:cubicBezTo>
                    <a:pt x="10085" y="7978"/>
                    <a:pt x="10526" y="6882"/>
                    <a:pt x="10526" y="5751"/>
                  </a:cubicBezTo>
                  <a:cubicBezTo>
                    <a:pt x="10526" y="5025"/>
                    <a:pt x="10347" y="4310"/>
                    <a:pt x="10002" y="3668"/>
                  </a:cubicBezTo>
                  <a:cubicBezTo>
                    <a:pt x="10538" y="3298"/>
                    <a:pt x="10859" y="2691"/>
                    <a:pt x="10859" y="2024"/>
                  </a:cubicBezTo>
                  <a:cubicBezTo>
                    <a:pt x="10859" y="905"/>
                    <a:pt x="9954" y="0"/>
                    <a:pt x="8835" y="0"/>
                  </a:cubicBezTo>
                  <a:cubicBezTo>
                    <a:pt x="8025" y="0"/>
                    <a:pt x="7287" y="489"/>
                    <a:pt x="6966" y="1227"/>
                  </a:cubicBezTo>
                  <a:cubicBezTo>
                    <a:pt x="6478" y="1084"/>
                    <a:pt x="5954" y="1012"/>
                    <a:pt x="5430" y="1012"/>
                  </a:cubicBezTo>
                  <a:cubicBezTo>
                    <a:pt x="4906" y="1012"/>
                    <a:pt x="4394" y="1084"/>
                    <a:pt x="3894" y="1227"/>
                  </a:cubicBezTo>
                  <a:cubicBezTo>
                    <a:pt x="3584" y="489"/>
                    <a:pt x="2846" y="0"/>
                    <a:pt x="2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Google Shape;11865;p81">
              <a:extLst>
                <a:ext uri="{FF2B5EF4-FFF2-40B4-BE49-F238E27FC236}">
                  <a16:creationId xmlns:a16="http://schemas.microsoft.com/office/drawing/2014/main" id="{C50F57F9-86B8-EDBC-7448-C4438CFB4E7F}"/>
                </a:ext>
              </a:extLst>
            </p:cNvPr>
            <p:cNvSpPr/>
            <p:nvPr/>
          </p:nvSpPr>
          <p:spPr>
            <a:xfrm>
              <a:off x="4773581" y="1658002"/>
              <a:ext cx="48416" cy="59840"/>
            </a:xfrm>
            <a:custGeom>
              <a:avLst/>
              <a:gdLst/>
              <a:ahLst/>
              <a:cxnLst/>
              <a:rect l="l" t="t" r="r" b="b"/>
              <a:pathLst>
                <a:path w="1513" h="1870" extrusionOk="0">
                  <a:moveTo>
                    <a:pt x="763" y="1"/>
                  </a:moveTo>
                  <a:cubicBezTo>
                    <a:pt x="346" y="1"/>
                    <a:pt x="1" y="346"/>
                    <a:pt x="1" y="763"/>
                  </a:cubicBezTo>
                  <a:lnTo>
                    <a:pt x="1" y="1108"/>
                  </a:lnTo>
                  <a:cubicBezTo>
                    <a:pt x="1" y="1525"/>
                    <a:pt x="346" y="1870"/>
                    <a:pt x="763" y="1870"/>
                  </a:cubicBezTo>
                  <a:cubicBezTo>
                    <a:pt x="1180" y="1870"/>
                    <a:pt x="1513" y="1525"/>
                    <a:pt x="1513" y="1108"/>
                  </a:cubicBezTo>
                  <a:lnTo>
                    <a:pt x="1513" y="763"/>
                  </a:lnTo>
                  <a:cubicBezTo>
                    <a:pt x="1501" y="656"/>
                    <a:pt x="1489" y="536"/>
                    <a:pt x="1430" y="441"/>
                  </a:cubicBezTo>
                  <a:cubicBezTo>
                    <a:pt x="1394" y="380"/>
                    <a:pt x="1340" y="344"/>
                    <a:pt x="1280" y="344"/>
                  </a:cubicBezTo>
                  <a:cubicBezTo>
                    <a:pt x="1259" y="344"/>
                    <a:pt x="1237" y="349"/>
                    <a:pt x="1215" y="358"/>
                  </a:cubicBezTo>
                  <a:cubicBezTo>
                    <a:pt x="1144" y="406"/>
                    <a:pt x="1096" y="489"/>
                    <a:pt x="1144" y="572"/>
                  </a:cubicBezTo>
                  <a:cubicBezTo>
                    <a:pt x="1180" y="632"/>
                    <a:pt x="1191" y="691"/>
                    <a:pt x="1191" y="763"/>
                  </a:cubicBezTo>
                  <a:lnTo>
                    <a:pt x="1191" y="1108"/>
                  </a:lnTo>
                  <a:cubicBezTo>
                    <a:pt x="1191" y="1346"/>
                    <a:pt x="1001" y="1537"/>
                    <a:pt x="763" y="1537"/>
                  </a:cubicBezTo>
                  <a:cubicBezTo>
                    <a:pt x="525" y="1537"/>
                    <a:pt x="322" y="1346"/>
                    <a:pt x="322" y="1108"/>
                  </a:cubicBezTo>
                  <a:lnTo>
                    <a:pt x="322" y="763"/>
                  </a:lnTo>
                  <a:cubicBezTo>
                    <a:pt x="322" y="525"/>
                    <a:pt x="525" y="334"/>
                    <a:pt x="763" y="334"/>
                  </a:cubicBezTo>
                  <a:cubicBezTo>
                    <a:pt x="846" y="334"/>
                    <a:pt x="918" y="263"/>
                    <a:pt x="918" y="167"/>
                  </a:cubicBezTo>
                  <a:cubicBezTo>
                    <a:pt x="918" y="72"/>
                    <a:pt x="846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11866;p81">
              <a:extLst>
                <a:ext uri="{FF2B5EF4-FFF2-40B4-BE49-F238E27FC236}">
                  <a16:creationId xmlns:a16="http://schemas.microsoft.com/office/drawing/2014/main" id="{1222C15F-8F17-B62D-ECB8-89E498683914}"/>
                </a:ext>
              </a:extLst>
            </p:cNvPr>
            <p:cNvSpPr/>
            <p:nvPr/>
          </p:nvSpPr>
          <p:spPr>
            <a:xfrm>
              <a:off x="4920653" y="1658002"/>
              <a:ext cx="48416" cy="59840"/>
            </a:xfrm>
            <a:custGeom>
              <a:avLst/>
              <a:gdLst/>
              <a:ahLst/>
              <a:cxnLst/>
              <a:rect l="l" t="t" r="r" b="b"/>
              <a:pathLst>
                <a:path w="1513" h="1870" extrusionOk="0">
                  <a:moveTo>
                    <a:pt x="763" y="1"/>
                  </a:moveTo>
                  <a:cubicBezTo>
                    <a:pt x="346" y="1"/>
                    <a:pt x="1" y="346"/>
                    <a:pt x="1" y="763"/>
                  </a:cubicBezTo>
                  <a:lnTo>
                    <a:pt x="1" y="1108"/>
                  </a:lnTo>
                  <a:cubicBezTo>
                    <a:pt x="1" y="1525"/>
                    <a:pt x="346" y="1870"/>
                    <a:pt x="763" y="1870"/>
                  </a:cubicBezTo>
                  <a:cubicBezTo>
                    <a:pt x="1179" y="1870"/>
                    <a:pt x="1513" y="1525"/>
                    <a:pt x="1513" y="1108"/>
                  </a:cubicBezTo>
                  <a:lnTo>
                    <a:pt x="1513" y="763"/>
                  </a:lnTo>
                  <a:cubicBezTo>
                    <a:pt x="1501" y="656"/>
                    <a:pt x="1477" y="536"/>
                    <a:pt x="1429" y="441"/>
                  </a:cubicBezTo>
                  <a:cubicBezTo>
                    <a:pt x="1394" y="380"/>
                    <a:pt x="1340" y="344"/>
                    <a:pt x="1280" y="344"/>
                  </a:cubicBezTo>
                  <a:cubicBezTo>
                    <a:pt x="1259" y="344"/>
                    <a:pt x="1237" y="349"/>
                    <a:pt x="1215" y="358"/>
                  </a:cubicBezTo>
                  <a:cubicBezTo>
                    <a:pt x="1144" y="406"/>
                    <a:pt x="1096" y="489"/>
                    <a:pt x="1144" y="572"/>
                  </a:cubicBezTo>
                  <a:cubicBezTo>
                    <a:pt x="1179" y="632"/>
                    <a:pt x="1191" y="691"/>
                    <a:pt x="1191" y="763"/>
                  </a:cubicBezTo>
                  <a:lnTo>
                    <a:pt x="1191" y="1108"/>
                  </a:lnTo>
                  <a:cubicBezTo>
                    <a:pt x="1191" y="1346"/>
                    <a:pt x="1001" y="1537"/>
                    <a:pt x="763" y="1537"/>
                  </a:cubicBezTo>
                  <a:cubicBezTo>
                    <a:pt x="525" y="1537"/>
                    <a:pt x="322" y="1346"/>
                    <a:pt x="322" y="1108"/>
                  </a:cubicBezTo>
                  <a:lnTo>
                    <a:pt x="322" y="763"/>
                  </a:lnTo>
                  <a:cubicBezTo>
                    <a:pt x="322" y="525"/>
                    <a:pt x="525" y="334"/>
                    <a:pt x="763" y="334"/>
                  </a:cubicBezTo>
                  <a:cubicBezTo>
                    <a:pt x="846" y="334"/>
                    <a:pt x="917" y="263"/>
                    <a:pt x="917" y="167"/>
                  </a:cubicBezTo>
                  <a:cubicBezTo>
                    <a:pt x="917" y="72"/>
                    <a:pt x="846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oogle Shape;11867;p81">
            <a:extLst>
              <a:ext uri="{FF2B5EF4-FFF2-40B4-BE49-F238E27FC236}">
                <a16:creationId xmlns:a16="http://schemas.microsoft.com/office/drawing/2014/main" id="{5B4D722C-664E-1070-DA97-0F4988968207}"/>
              </a:ext>
            </a:extLst>
          </p:cNvPr>
          <p:cNvGrpSpPr/>
          <p:nvPr/>
        </p:nvGrpSpPr>
        <p:grpSpPr>
          <a:xfrm>
            <a:off x="7151328" y="4082292"/>
            <a:ext cx="695040" cy="707520"/>
            <a:chOff x="3603533" y="1964946"/>
            <a:chExt cx="347520" cy="353760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1" name="Google Shape;11868;p81">
              <a:extLst>
                <a:ext uri="{FF2B5EF4-FFF2-40B4-BE49-F238E27FC236}">
                  <a16:creationId xmlns:a16="http://schemas.microsoft.com/office/drawing/2014/main" id="{A5EBC127-45F9-9423-1941-4F63823BAFE9}"/>
                </a:ext>
              </a:extLst>
            </p:cNvPr>
            <p:cNvSpPr/>
            <p:nvPr/>
          </p:nvSpPr>
          <p:spPr>
            <a:xfrm>
              <a:off x="3603533" y="1964946"/>
              <a:ext cx="347520" cy="353760"/>
            </a:xfrm>
            <a:custGeom>
              <a:avLst/>
              <a:gdLst/>
              <a:ahLst/>
              <a:cxnLst/>
              <a:rect l="l" t="t" r="r" b="b"/>
              <a:pathLst>
                <a:path w="10860" h="11055" extrusionOk="0">
                  <a:moveTo>
                    <a:pt x="596" y="5672"/>
                  </a:moveTo>
                  <a:cubicBezTo>
                    <a:pt x="608" y="5672"/>
                    <a:pt x="632" y="5672"/>
                    <a:pt x="656" y="5684"/>
                  </a:cubicBezTo>
                  <a:cubicBezTo>
                    <a:pt x="537" y="5863"/>
                    <a:pt x="513" y="6065"/>
                    <a:pt x="548" y="6184"/>
                  </a:cubicBezTo>
                  <a:cubicBezTo>
                    <a:pt x="560" y="6292"/>
                    <a:pt x="668" y="6339"/>
                    <a:pt x="715" y="6351"/>
                  </a:cubicBezTo>
                  <a:cubicBezTo>
                    <a:pt x="679" y="6363"/>
                    <a:pt x="632" y="6387"/>
                    <a:pt x="596" y="6387"/>
                  </a:cubicBezTo>
                  <a:cubicBezTo>
                    <a:pt x="441" y="6387"/>
                    <a:pt x="322" y="6268"/>
                    <a:pt x="322" y="6113"/>
                  </a:cubicBezTo>
                  <a:lnTo>
                    <a:pt x="322" y="5934"/>
                  </a:lnTo>
                  <a:cubicBezTo>
                    <a:pt x="322" y="5792"/>
                    <a:pt x="441" y="5672"/>
                    <a:pt x="596" y="5672"/>
                  </a:cubicBezTo>
                  <a:close/>
                  <a:moveTo>
                    <a:pt x="4918" y="6857"/>
                  </a:moveTo>
                  <a:cubicBezTo>
                    <a:pt x="5037" y="6857"/>
                    <a:pt x="5130" y="6890"/>
                    <a:pt x="5180" y="6946"/>
                  </a:cubicBezTo>
                  <a:cubicBezTo>
                    <a:pt x="5228" y="7018"/>
                    <a:pt x="5204" y="7161"/>
                    <a:pt x="5085" y="7339"/>
                  </a:cubicBezTo>
                  <a:cubicBezTo>
                    <a:pt x="4918" y="7577"/>
                    <a:pt x="4799" y="7828"/>
                    <a:pt x="4739" y="8066"/>
                  </a:cubicBezTo>
                  <a:cubicBezTo>
                    <a:pt x="4478" y="7673"/>
                    <a:pt x="4287" y="7280"/>
                    <a:pt x="4192" y="7066"/>
                  </a:cubicBezTo>
                  <a:cubicBezTo>
                    <a:pt x="4358" y="7018"/>
                    <a:pt x="4466" y="6982"/>
                    <a:pt x="4537" y="6946"/>
                  </a:cubicBezTo>
                  <a:cubicBezTo>
                    <a:pt x="4678" y="6884"/>
                    <a:pt x="4809" y="6857"/>
                    <a:pt x="4918" y="6857"/>
                  </a:cubicBezTo>
                  <a:close/>
                  <a:moveTo>
                    <a:pt x="8464" y="324"/>
                  </a:moveTo>
                  <a:cubicBezTo>
                    <a:pt x="8714" y="324"/>
                    <a:pt x="8950" y="378"/>
                    <a:pt x="9169" y="481"/>
                  </a:cubicBezTo>
                  <a:cubicBezTo>
                    <a:pt x="9645" y="743"/>
                    <a:pt x="9942" y="1220"/>
                    <a:pt x="10097" y="1541"/>
                  </a:cubicBezTo>
                  <a:cubicBezTo>
                    <a:pt x="9938" y="1498"/>
                    <a:pt x="9780" y="1477"/>
                    <a:pt x="9628" y="1477"/>
                  </a:cubicBezTo>
                  <a:cubicBezTo>
                    <a:pt x="9361" y="1477"/>
                    <a:pt x="9112" y="1543"/>
                    <a:pt x="8907" y="1672"/>
                  </a:cubicBezTo>
                  <a:cubicBezTo>
                    <a:pt x="8585" y="1922"/>
                    <a:pt x="8418" y="2315"/>
                    <a:pt x="8466" y="2827"/>
                  </a:cubicBezTo>
                  <a:cubicBezTo>
                    <a:pt x="8526" y="3458"/>
                    <a:pt x="8942" y="4089"/>
                    <a:pt x="9371" y="4756"/>
                  </a:cubicBezTo>
                  <a:cubicBezTo>
                    <a:pt x="9942" y="5625"/>
                    <a:pt x="10538" y="6494"/>
                    <a:pt x="10538" y="7589"/>
                  </a:cubicBezTo>
                  <a:cubicBezTo>
                    <a:pt x="10514" y="8470"/>
                    <a:pt x="10240" y="9268"/>
                    <a:pt x="9728" y="9816"/>
                  </a:cubicBezTo>
                  <a:cubicBezTo>
                    <a:pt x="9192" y="10399"/>
                    <a:pt x="8454" y="10697"/>
                    <a:pt x="7585" y="10697"/>
                  </a:cubicBezTo>
                  <a:lnTo>
                    <a:pt x="4668" y="10697"/>
                  </a:lnTo>
                  <a:cubicBezTo>
                    <a:pt x="4739" y="10494"/>
                    <a:pt x="4930" y="10328"/>
                    <a:pt x="5180" y="10328"/>
                  </a:cubicBezTo>
                  <a:lnTo>
                    <a:pt x="6383" y="10328"/>
                  </a:lnTo>
                  <a:cubicBezTo>
                    <a:pt x="6466" y="10328"/>
                    <a:pt x="6549" y="10256"/>
                    <a:pt x="6549" y="10161"/>
                  </a:cubicBezTo>
                  <a:cubicBezTo>
                    <a:pt x="6549" y="10066"/>
                    <a:pt x="6466" y="9994"/>
                    <a:pt x="6383" y="9994"/>
                  </a:cubicBezTo>
                  <a:lnTo>
                    <a:pt x="5978" y="9994"/>
                  </a:lnTo>
                  <a:cubicBezTo>
                    <a:pt x="5621" y="9768"/>
                    <a:pt x="5180" y="9328"/>
                    <a:pt x="5049" y="8756"/>
                  </a:cubicBezTo>
                  <a:cubicBezTo>
                    <a:pt x="4966" y="8339"/>
                    <a:pt x="5073" y="7911"/>
                    <a:pt x="5370" y="7494"/>
                  </a:cubicBezTo>
                  <a:cubicBezTo>
                    <a:pt x="5668" y="7077"/>
                    <a:pt x="5513" y="6815"/>
                    <a:pt x="5430" y="6720"/>
                  </a:cubicBezTo>
                  <a:cubicBezTo>
                    <a:pt x="5318" y="6588"/>
                    <a:pt x="5135" y="6522"/>
                    <a:pt x="4926" y="6522"/>
                  </a:cubicBezTo>
                  <a:cubicBezTo>
                    <a:pt x="4759" y="6522"/>
                    <a:pt x="4574" y="6564"/>
                    <a:pt x="4394" y="6649"/>
                  </a:cubicBezTo>
                  <a:cubicBezTo>
                    <a:pt x="4281" y="6705"/>
                    <a:pt x="4082" y="6798"/>
                    <a:pt x="3745" y="6798"/>
                  </a:cubicBezTo>
                  <a:cubicBezTo>
                    <a:pt x="3445" y="6798"/>
                    <a:pt x="3034" y="6724"/>
                    <a:pt x="2477" y="6482"/>
                  </a:cubicBezTo>
                  <a:cubicBezTo>
                    <a:pt x="1882" y="6232"/>
                    <a:pt x="1310" y="6125"/>
                    <a:pt x="989" y="6065"/>
                  </a:cubicBezTo>
                  <a:cubicBezTo>
                    <a:pt x="953" y="6053"/>
                    <a:pt x="882" y="6053"/>
                    <a:pt x="846" y="6042"/>
                  </a:cubicBezTo>
                  <a:cubicBezTo>
                    <a:pt x="846" y="5946"/>
                    <a:pt x="870" y="5803"/>
                    <a:pt x="1060" y="5708"/>
                  </a:cubicBezTo>
                  <a:cubicBezTo>
                    <a:pt x="1092" y="5699"/>
                    <a:pt x="1141" y="5695"/>
                    <a:pt x="1201" y="5695"/>
                  </a:cubicBezTo>
                  <a:cubicBezTo>
                    <a:pt x="1298" y="5695"/>
                    <a:pt x="1423" y="5705"/>
                    <a:pt x="1549" y="5720"/>
                  </a:cubicBezTo>
                  <a:cubicBezTo>
                    <a:pt x="1739" y="5737"/>
                    <a:pt x="1967" y="5757"/>
                    <a:pt x="2218" y="5757"/>
                  </a:cubicBezTo>
                  <a:cubicBezTo>
                    <a:pt x="2877" y="5757"/>
                    <a:pt x="3697" y="5613"/>
                    <a:pt x="4430" y="4863"/>
                  </a:cubicBezTo>
                  <a:cubicBezTo>
                    <a:pt x="4489" y="4803"/>
                    <a:pt x="4489" y="4696"/>
                    <a:pt x="4430" y="4637"/>
                  </a:cubicBezTo>
                  <a:cubicBezTo>
                    <a:pt x="4400" y="4607"/>
                    <a:pt x="4358" y="4592"/>
                    <a:pt x="4317" y="4592"/>
                  </a:cubicBezTo>
                  <a:cubicBezTo>
                    <a:pt x="4275" y="4592"/>
                    <a:pt x="4233" y="4607"/>
                    <a:pt x="4204" y="4637"/>
                  </a:cubicBezTo>
                  <a:cubicBezTo>
                    <a:pt x="3608" y="5232"/>
                    <a:pt x="2977" y="5411"/>
                    <a:pt x="2406" y="5446"/>
                  </a:cubicBezTo>
                  <a:cubicBezTo>
                    <a:pt x="2227" y="5387"/>
                    <a:pt x="2072" y="5280"/>
                    <a:pt x="1977" y="5172"/>
                  </a:cubicBezTo>
                  <a:cubicBezTo>
                    <a:pt x="2120" y="5172"/>
                    <a:pt x="2287" y="5161"/>
                    <a:pt x="2465" y="5113"/>
                  </a:cubicBezTo>
                  <a:cubicBezTo>
                    <a:pt x="2549" y="5101"/>
                    <a:pt x="2596" y="5006"/>
                    <a:pt x="2584" y="4922"/>
                  </a:cubicBezTo>
                  <a:cubicBezTo>
                    <a:pt x="2574" y="4839"/>
                    <a:pt x="2499" y="4801"/>
                    <a:pt x="2425" y="4801"/>
                  </a:cubicBezTo>
                  <a:cubicBezTo>
                    <a:pt x="2415" y="4801"/>
                    <a:pt x="2404" y="4802"/>
                    <a:pt x="2394" y="4803"/>
                  </a:cubicBezTo>
                  <a:cubicBezTo>
                    <a:pt x="2241" y="4843"/>
                    <a:pt x="2103" y="4859"/>
                    <a:pt x="1981" y="4859"/>
                  </a:cubicBezTo>
                  <a:cubicBezTo>
                    <a:pt x="1552" y="4859"/>
                    <a:pt x="1310" y="4660"/>
                    <a:pt x="1227" y="4577"/>
                  </a:cubicBezTo>
                  <a:cubicBezTo>
                    <a:pt x="1275" y="4268"/>
                    <a:pt x="1584" y="3148"/>
                    <a:pt x="2703" y="2767"/>
                  </a:cubicBezTo>
                  <a:lnTo>
                    <a:pt x="2703" y="2827"/>
                  </a:lnTo>
                  <a:cubicBezTo>
                    <a:pt x="2703" y="2910"/>
                    <a:pt x="2775" y="2982"/>
                    <a:pt x="2870" y="2982"/>
                  </a:cubicBezTo>
                  <a:cubicBezTo>
                    <a:pt x="2954" y="2982"/>
                    <a:pt x="3037" y="2910"/>
                    <a:pt x="3037" y="2827"/>
                  </a:cubicBezTo>
                  <a:cubicBezTo>
                    <a:pt x="3049" y="2291"/>
                    <a:pt x="3346" y="2065"/>
                    <a:pt x="3489" y="1993"/>
                  </a:cubicBezTo>
                  <a:cubicBezTo>
                    <a:pt x="3823" y="2386"/>
                    <a:pt x="3727" y="2863"/>
                    <a:pt x="3727" y="2898"/>
                  </a:cubicBezTo>
                  <a:cubicBezTo>
                    <a:pt x="3716" y="2982"/>
                    <a:pt x="3775" y="3077"/>
                    <a:pt x="3846" y="3089"/>
                  </a:cubicBezTo>
                  <a:lnTo>
                    <a:pt x="3882" y="3089"/>
                  </a:lnTo>
                  <a:cubicBezTo>
                    <a:pt x="3930" y="3089"/>
                    <a:pt x="3966" y="3077"/>
                    <a:pt x="4001" y="3029"/>
                  </a:cubicBezTo>
                  <a:cubicBezTo>
                    <a:pt x="4132" y="3160"/>
                    <a:pt x="4311" y="3398"/>
                    <a:pt x="4370" y="3696"/>
                  </a:cubicBezTo>
                  <a:cubicBezTo>
                    <a:pt x="4382" y="3779"/>
                    <a:pt x="4442" y="3815"/>
                    <a:pt x="4525" y="3815"/>
                  </a:cubicBezTo>
                  <a:cubicBezTo>
                    <a:pt x="6037" y="3863"/>
                    <a:pt x="7418" y="4684"/>
                    <a:pt x="8192" y="5982"/>
                  </a:cubicBezTo>
                  <a:cubicBezTo>
                    <a:pt x="8538" y="6554"/>
                    <a:pt x="8752" y="7208"/>
                    <a:pt x="8788" y="7863"/>
                  </a:cubicBezTo>
                  <a:cubicBezTo>
                    <a:pt x="8835" y="8566"/>
                    <a:pt x="8704" y="9256"/>
                    <a:pt x="8371" y="9911"/>
                  </a:cubicBezTo>
                  <a:cubicBezTo>
                    <a:pt x="8335" y="9983"/>
                    <a:pt x="8371" y="10090"/>
                    <a:pt x="8454" y="10125"/>
                  </a:cubicBezTo>
                  <a:cubicBezTo>
                    <a:pt x="8478" y="10149"/>
                    <a:pt x="8490" y="10149"/>
                    <a:pt x="8526" y="10149"/>
                  </a:cubicBezTo>
                  <a:cubicBezTo>
                    <a:pt x="8585" y="10149"/>
                    <a:pt x="8645" y="10113"/>
                    <a:pt x="8669" y="10054"/>
                  </a:cubicBezTo>
                  <a:cubicBezTo>
                    <a:pt x="9014" y="9351"/>
                    <a:pt x="9169" y="8613"/>
                    <a:pt x="9121" y="7851"/>
                  </a:cubicBezTo>
                  <a:cubicBezTo>
                    <a:pt x="9073" y="7137"/>
                    <a:pt x="8847" y="6434"/>
                    <a:pt x="8478" y="5815"/>
                  </a:cubicBezTo>
                  <a:cubicBezTo>
                    <a:pt x="8121" y="5208"/>
                    <a:pt x="7633" y="4696"/>
                    <a:pt x="7061" y="4327"/>
                  </a:cubicBezTo>
                  <a:cubicBezTo>
                    <a:pt x="6787" y="3553"/>
                    <a:pt x="6394" y="2172"/>
                    <a:pt x="6847" y="1243"/>
                  </a:cubicBezTo>
                  <a:cubicBezTo>
                    <a:pt x="7025" y="862"/>
                    <a:pt x="7347" y="589"/>
                    <a:pt x="7799" y="446"/>
                  </a:cubicBezTo>
                  <a:cubicBezTo>
                    <a:pt x="8029" y="364"/>
                    <a:pt x="8252" y="324"/>
                    <a:pt x="8464" y="324"/>
                  </a:cubicBezTo>
                  <a:close/>
                  <a:moveTo>
                    <a:pt x="8449" y="0"/>
                  </a:moveTo>
                  <a:cubicBezTo>
                    <a:pt x="8203" y="0"/>
                    <a:pt x="7947" y="46"/>
                    <a:pt x="7680" y="136"/>
                  </a:cubicBezTo>
                  <a:cubicBezTo>
                    <a:pt x="7145" y="315"/>
                    <a:pt x="6752" y="636"/>
                    <a:pt x="6525" y="1112"/>
                  </a:cubicBezTo>
                  <a:cubicBezTo>
                    <a:pt x="6311" y="1577"/>
                    <a:pt x="6252" y="2172"/>
                    <a:pt x="6335" y="2875"/>
                  </a:cubicBezTo>
                  <a:cubicBezTo>
                    <a:pt x="6383" y="3244"/>
                    <a:pt x="6490" y="3660"/>
                    <a:pt x="6621" y="4077"/>
                  </a:cubicBezTo>
                  <a:cubicBezTo>
                    <a:pt x="6025" y="3744"/>
                    <a:pt x="5335" y="3565"/>
                    <a:pt x="4644" y="3529"/>
                  </a:cubicBezTo>
                  <a:cubicBezTo>
                    <a:pt x="4489" y="3065"/>
                    <a:pt x="4180" y="2767"/>
                    <a:pt x="4025" y="2660"/>
                  </a:cubicBezTo>
                  <a:cubicBezTo>
                    <a:pt x="4013" y="2422"/>
                    <a:pt x="3942" y="2065"/>
                    <a:pt x="3668" y="1767"/>
                  </a:cubicBezTo>
                  <a:lnTo>
                    <a:pt x="3704" y="1589"/>
                  </a:lnTo>
                  <a:cubicBezTo>
                    <a:pt x="3716" y="1505"/>
                    <a:pt x="3656" y="1422"/>
                    <a:pt x="3573" y="1410"/>
                  </a:cubicBezTo>
                  <a:cubicBezTo>
                    <a:pt x="3564" y="1409"/>
                    <a:pt x="3556" y="1409"/>
                    <a:pt x="3549" y="1409"/>
                  </a:cubicBezTo>
                  <a:cubicBezTo>
                    <a:pt x="3466" y="1409"/>
                    <a:pt x="3405" y="1465"/>
                    <a:pt x="3394" y="1541"/>
                  </a:cubicBezTo>
                  <a:lnTo>
                    <a:pt x="3358" y="1720"/>
                  </a:lnTo>
                  <a:cubicBezTo>
                    <a:pt x="3192" y="1803"/>
                    <a:pt x="2882" y="1993"/>
                    <a:pt x="2751" y="2434"/>
                  </a:cubicBezTo>
                  <a:cubicBezTo>
                    <a:pt x="1227" y="2839"/>
                    <a:pt x="894" y="4399"/>
                    <a:pt x="894" y="4672"/>
                  </a:cubicBezTo>
                  <a:cubicBezTo>
                    <a:pt x="894" y="4696"/>
                    <a:pt x="906" y="4744"/>
                    <a:pt x="918" y="4756"/>
                  </a:cubicBezTo>
                  <a:cubicBezTo>
                    <a:pt x="929" y="4780"/>
                    <a:pt x="1108" y="5018"/>
                    <a:pt x="1501" y="5149"/>
                  </a:cubicBezTo>
                  <a:cubicBezTo>
                    <a:pt x="1549" y="5208"/>
                    <a:pt x="1620" y="5339"/>
                    <a:pt x="1763" y="5458"/>
                  </a:cubicBezTo>
                  <a:cubicBezTo>
                    <a:pt x="1703" y="5458"/>
                    <a:pt x="1644" y="5446"/>
                    <a:pt x="1584" y="5446"/>
                  </a:cubicBezTo>
                  <a:cubicBezTo>
                    <a:pt x="1447" y="5428"/>
                    <a:pt x="1325" y="5416"/>
                    <a:pt x="1220" y="5416"/>
                  </a:cubicBezTo>
                  <a:cubicBezTo>
                    <a:pt x="1114" y="5416"/>
                    <a:pt x="1025" y="5428"/>
                    <a:pt x="953" y="5458"/>
                  </a:cubicBezTo>
                  <a:cubicBezTo>
                    <a:pt x="929" y="5458"/>
                    <a:pt x="929" y="5470"/>
                    <a:pt x="918" y="5470"/>
                  </a:cubicBezTo>
                  <a:cubicBezTo>
                    <a:pt x="870" y="5446"/>
                    <a:pt x="810" y="5411"/>
                    <a:pt x="751" y="5399"/>
                  </a:cubicBezTo>
                  <a:lnTo>
                    <a:pt x="751" y="5339"/>
                  </a:lnTo>
                  <a:cubicBezTo>
                    <a:pt x="751" y="5256"/>
                    <a:pt x="679" y="5172"/>
                    <a:pt x="596" y="5172"/>
                  </a:cubicBezTo>
                  <a:cubicBezTo>
                    <a:pt x="501" y="5172"/>
                    <a:pt x="429" y="5256"/>
                    <a:pt x="429" y="5339"/>
                  </a:cubicBezTo>
                  <a:lnTo>
                    <a:pt x="429" y="5399"/>
                  </a:lnTo>
                  <a:cubicBezTo>
                    <a:pt x="167" y="5470"/>
                    <a:pt x="1" y="5696"/>
                    <a:pt x="1" y="5970"/>
                  </a:cubicBezTo>
                  <a:lnTo>
                    <a:pt x="1" y="6149"/>
                  </a:lnTo>
                  <a:cubicBezTo>
                    <a:pt x="1" y="6470"/>
                    <a:pt x="263" y="6744"/>
                    <a:pt x="596" y="6744"/>
                  </a:cubicBezTo>
                  <a:cubicBezTo>
                    <a:pt x="798" y="6744"/>
                    <a:pt x="989" y="6637"/>
                    <a:pt x="1096" y="6458"/>
                  </a:cubicBezTo>
                  <a:cubicBezTo>
                    <a:pt x="1430" y="6518"/>
                    <a:pt x="1870" y="6625"/>
                    <a:pt x="2358" y="6827"/>
                  </a:cubicBezTo>
                  <a:cubicBezTo>
                    <a:pt x="2958" y="7080"/>
                    <a:pt x="3399" y="7165"/>
                    <a:pt x="3740" y="7165"/>
                  </a:cubicBezTo>
                  <a:cubicBezTo>
                    <a:pt x="3785" y="7165"/>
                    <a:pt x="3829" y="7164"/>
                    <a:pt x="3870" y="7161"/>
                  </a:cubicBezTo>
                  <a:cubicBezTo>
                    <a:pt x="3954" y="7375"/>
                    <a:pt x="4239" y="8018"/>
                    <a:pt x="4704" y="8542"/>
                  </a:cubicBezTo>
                  <a:cubicBezTo>
                    <a:pt x="4704" y="8661"/>
                    <a:pt x="4716" y="8768"/>
                    <a:pt x="4739" y="8887"/>
                  </a:cubicBezTo>
                  <a:cubicBezTo>
                    <a:pt x="4847" y="9363"/>
                    <a:pt x="5132" y="9756"/>
                    <a:pt x="5454" y="10042"/>
                  </a:cubicBezTo>
                  <a:lnTo>
                    <a:pt x="5180" y="10042"/>
                  </a:lnTo>
                  <a:cubicBezTo>
                    <a:pt x="4692" y="10042"/>
                    <a:pt x="4323" y="10435"/>
                    <a:pt x="4323" y="10887"/>
                  </a:cubicBezTo>
                  <a:cubicBezTo>
                    <a:pt x="4323" y="10983"/>
                    <a:pt x="4394" y="11054"/>
                    <a:pt x="4489" y="11054"/>
                  </a:cubicBezTo>
                  <a:lnTo>
                    <a:pt x="7597" y="11054"/>
                  </a:lnTo>
                  <a:cubicBezTo>
                    <a:pt x="8561" y="11054"/>
                    <a:pt x="9383" y="10709"/>
                    <a:pt x="9978" y="10078"/>
                  </a:cubicBezTo>
                  <a:cubicBezTo>
                    <a:pt x="10550" y="9459"/>
                    <a:pt x="10859" y="8590"/>
                    <a:pt x="10859" y="7613"/>
                  </a:cubicBezTo>
                  <a:cubicBezTo>
                    <a:pt x="10847" y="6399"/>
                    <a:pt x="10204" y="5434"/>
                    <a:pt x="9645" y="4577"/>
                  </a:cubicBezTo>
                  <a:cubicBezTo>
                    <a:pt x="9228" y="3958"/>
                    <a:pt x="8835" y="3363"/>
                    <a:pt x="8776" y="2791"/>
                  </a:cubicBezTo>
                  <a:cubicBezTo>
                    <a:pt x="8752" y="2410"/>
                    <a:pt x="8847" y="2113"/>
                    <a:pt x="9073" y="1946"/>
                  </a:cubicBezTo>
                  <a:cubicBezTo>
                    <a:pt x="9208" y="1850"/>
                    <a:pt x="9386" y="1802"/>
                    <a:pt x="9584" y="1802"/>
                  </a:cubicBezTo>
                  <a:cubicBezTo>
                    <a:pt x="9806" y="1802"/>
                    <a:pt x="10055" y="1862"/>
                    <a:pt x="10300" y="1982"/>
                  </a:cubicBezTo>
                  <a:cubicBezTo>
                    <a:pt x="10320" y="1989"/>
                    <a:pt x="10339" y="1993"/>
                    <a:pt x="10359" y="1993"/>
                  </a:cubicBezTo>
                  <a:cubicBezTo>
                    <a:pt x="10399" y="1993"/>
                    <a:pt x="10439" y="1978"/>
                    <a:pt x="10478" y="1946"/>
                  </a:cubicBezTo>
                  <a:cubicBezTo>
                    <a:pt x="10514" y="1898"/>
                    <a:pt x="10550" y="1839"/>
                    <a:pt x="10514" y="1779"/>
                  </a:cubicBezTo>
                  <a:cubicBezTo>
                    <a:pt x="10502" y="1743"/>
                    <a:pt x="10181" y="672"/>
                    <a:pt x="9300" y="208"/>
                  </a:cubicBezTo>
                  <a:cubicBezTo>
                    <a:pt x="9036" y="69"/>
                    <a:pt x="8751" y="0"/>
                    <a:pt x="84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11869;p81">
              <a:extLst>
                <a:ext uri="{FF2B5EF4-FFF2-40B4-BE49-F238E27FC236}">
                  <a16:creationId xmlns:a16="http://schemas.microsoft.com/office/drawing/2014/main" id="{105A846F-9CCD-221E-207D-A5042573F057}"/>
                </a:ext>
              </a:extLst>
            </p:cNvPr>
            <p:cNvSpPr/>
            <p:nvPr/>
          </p:nvSpPr>
          <p:spPr>
            <a:xfrm>
              <a:off x="3823757" y="2285522"/>
              <a:ext cx="16416" cy="10304"/>
            </a:xfrm>
            <a:custGeom>
              <a:avLst/>
              <a:gdLst/>
              <a:ahLst/>
              <a:cxnLst/>
              <a:rect l="l" t="t" r="r" b="b"/>
              <a:pathLst>
                <a:path w="513" h="322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7" y="322"/>
                  </a:cubicBezTo>
                  <a:lnTo>
                    <a:pt x="346" y="322"/>
                  </a:lnTo>
                  <a:cubicBezTo>
                    <a:pt x="441" y="322"/>
                    <a:pt x="513" y="250"/>
                    <a:pt x="513" y="155"/>
                  </a:cubicBezTo>
                  <a:cubicBezTo>
                    <a:pt x="513" y="72"/>
                    <a:pt x="441" y="0"/>
                    <a:pt x="3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Google Shape;11870;p81">
              <a:extLst>
                <a:ext uri="{FF2B5EF4-FFF2-40B4-BE49-F238E27FC236}">
                  <a16:creationId xmlns:a16="http://schemas.microsoft.com/office/drawing/2014/main" id="{1768096A-D0C9-8699-B9DD-DFDB70ACE26E}"/>
                </a:ext>
              </a:extLst>
            </p:cNvPr>
            <p:cNvSpPr/>
            <p:nvPr/>
          </p:nvSpPr>
          <p:spPr>
            <a:xfrm>
              <a:off x="3664493" y="2075218"/>
              <a:ext cx="26720" cy="26688"/>
            </a:xfrm>
            <a:custGeom>
              <a:avLst/>
              <a:gdLst/>
              <a:ahLst/>
              <a:cxnLst/>
              <a:rect l="l" t="t" r="r" b="b"/>
              <a:pathLst>
                <a:path w="835" h="834" extrusionOk="0">
                  <a:moveTo>
                    <a:pt x="417" y="321"/>
                  </a:moveTo>
                  <a:cubicBezTo>
                    <a:pt x="477" y="321"/>
                    <a:pt x="513" y="357"/>
                    <a:pt x="513" y="417"/>
                  </a:cubicBezTo>
                  <a:cubicBezTo>
                    <a:pt x="513" y="476"/>
                    <a:pt x="453" y="524"/>
                    <a:pt x="417" y="524"/>
                  </a:cubicBezTo>
                  <a:cubicBezTo>
                    <a:pt x="358" y="524"/>
                    <a:pt x="310" y="476"/>
                    <a:pt x="310" y="417"/>
                  </a:cubicBezTo>
                  <a:cubicBezTo>
                    <a:pt x="310" y="357"/>
                    <a:pt x="346" y="321"/>
                    <a:pt x="417" y="321"/>
                  </a:cubicBezTo>
                  <a:close/>
                  <a:moveTo>
                    <a:pt x="417" y="0"/>
                  </a:moveTo>
                  <a:cubicBezTo>
                    <a:pt x="179" y="0"/>
                    <a:pt x="1" y="202"/>
                    <a:pt x="1" y="417"/>
                  </a:cubicBezTo>
                  <a:cubicBezTo>
                    <a:pt x="1" y="655"/>
                    <a:pt x="191" y="833"/>
                    <a:pt x="417" y="833"/>
                  </a:cubicBezTo>
                  <a:cubicBezTo>
                    <a:pt x="656" y="833"/>
                    <a:pt x="834" y="643"/>
                    <a:pt x="834" y="417"/>
                  </a:cubicBezTo>
                  <a:cubicBezTo>
                    <a:pt x="834" y="202"/>
                    <a:pt x="632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oogle Shape;11871;p81">
            <a:extLst>
              <a:ext uri="{FF2B5EF4-FFF2-40B4-BE49-F238E27FC236}">
                <a16:creationId xmlns:a16="http://schemas.microsoft.com/office/drawing/2014/main" id="{14657D1D-1F82-89DB-7EA4-1992E78EE0F3}"/>
              </a:ext>
            </a:extLst>
          </p:cNvPr>
          <p:cNvGrpSpPr/>
          <p:nvPr/>
        </p:nvGrpSpPr>
        <p:grpSpPr>
          <a:xfrm>
            <a:off x="3845792" y="4081076"/>
            <a:ext cx="715584" cy="704896"/>
            <a:chOff x="1950765" y="1964338"/>
            <a:chExt cx="357792" cy="35244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5" name="Google Shape;11872;p81">
              <a:extLst>
                <a:ext uri="{FF2B5EF4-FFF2-40B4-BE49-F238E27FC236}">
                  <a16:creationId xmlns:a16="http://schemas.microsoft.com/office/drawing/2014/main" id="{DB192A21-07CB-4C28-293E-685E514E90B6}"/>
                </a:ext>
              </a:extLst>
            </p:cNvPr>
            <p:cNvSpPr/>
            <p:nvPr/>
          </p:nvSpPr>
          <p:spPr>
            <a:xfrm>
              <a:off x="2048301" y="2152530"/>
              <a:ext cx="48800" cy="59488"/>
            </a:xfrm>
            <a:custGeom>
              <a:avLst/>
              <a:gdLst/>
              <a:ahLst/>
              <a:cxnLst/>
              <a:rect l="l" t="t" r="r" b="b"/>
              <a:pathLst>
                <a:path w="1525" h="1859" extrusionOk="0">
                  <a:moveTo>
                    <a:pt x="762" y="1"/>
                  </a:moveTo>
                  <a:cubicBezTo>
                    <a:pt x="346" y="1"/>
                    <a:pt x="0" y="334"/>
                    <a:pt x="0" y="751"/>
                  </a:cubicBezTo>
                  <a:lnTo>
                    <a:pt x="0" y="1096"/>
                  </a:lnTo>
                  <a:cubicBezTo>
                    <a:pt x="0" y="1513"/>
                    <a:pt x="346" y="1858"/>
                    <a:pt x="762" y="1858"/>
                  </a:cubicBezTo>
                  <a:cubicBezTo>
                    <a:pt x="1179" y="1858"/>
                    <a:pt x="1524" y="1513"/>
                    <a:pt x="1524" y="1096"/>
                  </a:cubicBezTo>
                  <a:lnTo>
                    <a:pt x="1524" y="751"/>
                  </a:lnTo>
                  <a:cubicBezTo>
                    <a:pt x="1524" y="656"/>
                    <a:pt x="1489" y="549"/>
                    <a:pt x="1453" y="442"/>
                  </a:cubicBezTo>
                  <a:cubicBezTo>
                    <a:pt x="1419" y="390"/>
                    <a:pt x="1360" y="351"/>
                    <a:pt x="1303" y="351"/>
                  </a:cubicBezTo>
                  <a:cubicBezTo>
                    <a:pt x="1280" y="351"/>
                    <a:pt x="1259" y="357"/>
                    <a:pt x="1239" y="370"/>
                  </a:cubicBezTo>
                  <a:cubicBezTo>
                    <a:pt x="1167" y="418"/>
                    <a:pt x="1120" y="501"/>
                    <a:pt x="1167" y="572"/>
                  </a:cubicBezTo>
                  <a:cubicBezTo>
                    <a:pt x="1191" y="632"/>
                    <a:pt x="1215" y="703"/>
                    <a:pt x="1215" y="775"/>
                  </a:cubicBezTo>
                  <a:lnTo>
                    <a:pt x="1215" y="1120"/>
                  </a:lnTo>
                  <a:cubicBezTo>
                    <a:pt x="1215" y="1358"/>
                    <a:pt x="1012" y="1561"/>
                    <a:pt x="762" y="1561"/>
                  </a:cubicBezTo>
                  <a:cubicBezTo>
                    <a:pt x="524" y="1561"/>
                    <a:pt x="322" y="1370"/>
                    <a:pt x="322" y="1120"/>
                  </a:cubicBezTo>
                  <a:lnTo>
                    <a:pt x="322" y="775"/>
                  </a:lnTo>
                  <a:cubicBezTo>
                    <a:pt x="322" y="537"/>
                    <a:pt x="512" y="322"/>
                    <a:pt x="762" y="322"/>
                  </a:cubicBezTo>
                  <a:cubicBezTo>
                    <a:pt x="858" y="322"/>
                    <a:pt x="929" y="251"/>
                    <a:pt x="929" y="156"/>
                  </a:cubicBezTo>
                  <a:cubicBezTo>
                    <a:pt x="929" y="72"/>
                    <a:pt x="858" y="1"/>
                    <a:pt x="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11873;p81">
              <a:extLst>
                <a:ext uri="{FF2B5EF4-FFF2-40B4-BE49-F238E27FC236}">
                  <a16:creationId xmlns:a16="http://schemas.microsoft.com/office/drawing/2014/main" id="{7844764A-594F-FB5D-4BB8-1A9174AEA35C}"/>
                </a:ext>
              </a:extLst>
            </p:cNvPr>
            <p:cNvSpPr/>
            <p:nvPr/>
          </p:nvSpPr>
          <p:spPr>
            <a:xfrm>
              <a:off x="2164109" y="2152530"/>
              <a:ext cx="48800" cy="59488"/>
            </a:xfrm>
            <a:custGeom>
              <a:avLst/>
              <a:gdLst/>
              <a:ahLst/>
              <a:cxnLst/>
              <a:rect l="l" t="t" r="r" b="b"/>
              <a:pathLst>
                <a:path w="1525" h="1859" extrusionOk="0">
                  <a:moveTo>
                    <a:pt x="763" y="1"/>
                  </a:moveTo>
                  <a:cubicBezTo>
                    <a:pt x="346" y="1"/>
                    <a:pt x="1" y="334"/>
                    <a:pt x="1" y="751"/>
                  </a:cubicBezTo>
                  <a:lnTo>
                    <a:pt x="1" y="1096"/>
                  </a:lnTo>
                  <a:cubicBezTo>
                    <a:pt x="1" y="1513"/>
                    <a:pt x="346" y="1858"/>
                    <a:pt x="763" y="1858"/>
                  </a:cubicBezTo>
                  <a:cubicBezTo>
                    <a:pt x="1180" y="1858"/>
                    <a:pt x="1525" y="1513"/>
                    <a:pt x="1525" y="1096"/>
                  </a:cubicBezTo>
                  <a:lnTo>
                    <a:pt x="1525" y="751"/>
                  </a:lnTo>
                  <a:cubicBezTo>
                    <a:pt x="1525" y="656"/>
                    <a:pt x="1489" y="549"/>
                    <a:pt x="1442" y="442"/>
                  </a:cubicBezTo>
                  <a:cubicBezTo>
                    <a:pt x="1416" y="390"/>
                    <a:pt x="1359" y="351"/>
                    <a:pt x="1303" y="351"/>
                  </a:cubicBezTo>
                  <a:cubicBezTo>
                    <a:pt x="1281" y="351"/>
                    <a:pt x="1259" y="357"/>
                    <a:pt x="1239" y="370"/>
                  </a:cubicBezTo>
                  <a:cubicBezTo>
                    <a:pt x="1168" y="418"/>
                    <a:pt x="1120" y="501"/>
                    <a:pt x="1168" y="572"/>
                  </a:cubicBezTo>
                  <a:cubicBezTo>
                    <a:pt x="1192" y="632"/>
                    <a:pt x="1203" y="703"/>
                    <a:pt x="1203" y="775"/>
                  </a:cubicBezTo>
                  <a:lnTo>
                    <a:pt x="1203" y="1120"/>
                  </a:lnTo>
                  <a:cubicBezTo>
                    <a:pt x="1203" y="1358"/>
                    <a:pt x="1013" y="1561"/>
                    <a:pt x="763" y="1561"/>
                  </a:cubicBezTo>
                  <a:cubicBezTo>
                    <a:pt x="525" y="1561"/>
                    <a:pt x="311" y="1370"/>
                    <a:pt x="311" y="1120"/>
                  </a:cubicBezTo>
                  <a:lnTo>
                    <a:pt x="311" y="775"/>
                  </a:lnTo>
                  <a:cubicBezTo>
                    <a:pt x="311" y="537"/>
                    <a:pt x="513" y="322"/>
                    <a:pt x="763" y="322"/>
                  </a:cubicBezTo>
                  <a:cubicBezTo>
                    <a:pt x="846" y="322"/>
                    <a:pt x="930" y="251"/>
                    <a:pt x="930" y="156"/>
                  </a:cubicBezTo>
                  <a:cubicBezTo>
                    <a:pt x="930" y="72"/>
                    <a:pt x="846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11874;p81">
              <a:extLst>
                <a:ext uri="{FF2B5EF4-FFF2-40B4-BE49-F238E27FC236}">
                  <a16:creationId xmlns:a16="http://schemas.microsoft.com/office/drawing/2014/main" id="{5676B889-6E23-1958-DFBF-163FB0D25FA9}"/>
                </a:ext>
              </a:extLst>
            </p:cNvPr>
            <p:cNvSpPr/>
            <p:nvPr/>
          </p:nvSpPr>
          <p:spPr>
            <a:xfrm>
              <a:off x="2097453" y="2224562"/>
              <a:ext cx="65952" cy="56416"/>
            </a:xfrm>
            <a:custGeom>
              <a:avLst/>
              <a:gdLst/>
              <a:ahLst/>
              <a:cxnLst/>
              <a:rect l="l" t="t" r="r" b="b"/>
              <a:pathLst>
                <a:path w="2061" h="1763" extrusionOk="0">
                  <a:moveTo>
                    <a:pt x="1012" y="322"/>
                  </a:moveTo>
                  <a:cubicBezTo>
                    <a:pt x="1405" y="322"/>
                    <a:pt x="1715" y="560"/>
                    <a:pt x="1715" y="858"/>
                  </a:cubicBezTo>
                  <a:cubicBezTo>
                    <a:pt x="1727" y="1096"/>
                    <a:pt x="1489" y="1250"/>
                    <a:pt x="1191" y="1405"/>
                  </a:cubicBezTo>
                  <a:cubicBezTo>
                    <a:pt x="1131" y="1435"/>
                    <a:pt x="1075" y="1450"/>
                    <a:pt x="1021" y="1450"/>
                  </a:cubicBezTo>
                  <a:cubicBezTo>
                    <a:pt x="968" y="1450"/>
                    <a:pt x="917" y="1435"/>
                    <a:pt x="870" y="1405"/>
                  </a:cubicBezTo>
                  <a:lnTo>
                    <a:pt x="846" y="1405"/>
                  </a:lnTo>
                  <a:cubicBezTo>
                    <a:pt x="548" y="1250"/>
                    <a:pt x="310" y="1096"/>
                    <a:pt x="310" y="858"/>
                  </a:cubicBezTo>
                  <a:cubicBezTo>
                    <a:pt x="310" y="560"/>
                    <a:pt x="631" y="322"/>
                    <a:pt x="1012" y="322"/>
                  </a:cubicBezTo>
                  <a:close/>
                  <a:moveTo>
                    <a:pt x="1024" y="0"/>
                  </a:moveTo>
                  <a:cubicBezTo>
                    <a:pt x="465" y="0"/>
                    <a:pt x="0" y="381"/>
                    <a:pt x="0" y="846"/>
                  </a:cubicBezTo>
                  <a:cubicBezTo>
                    <a:pt x="0" y="1310"/>
                    <a:pt x="417" y="1524"/>
                    <a:pt x="703" y="1679"/>
                  </a:cubicBezTo>
                  <a:lnTo>
                    <a:pt x="715" y="1679"/>
                  </a:lnTo>
                  <a:cubicBezTo>
                    <a:pt x="822" y="1739"/>
                    <a:pt x="929" y="1762"/>
                    <a:pt x="1024" y="1762"/>
                  </a:cubicBezTo>
                  <a:cubicBezTo>
                    <a:pt x="1131" y="1762"/>
                    <a:pt x="1239" y="1739"/>
                    <a:pt x="1346" y="1679"/>
                  </a:cubicBezTo>
                  <a:lnTo>
                    <a:pt x="1358" y="1679"/>
                  </a:lnTo>
                  <a:cubicBezTo>
                    <a:pt x="1643" y="1524"/>
                    <a:pt x="2060" y="1286"/>
                    <a:pt x="2060" y="846"/>
                  </a:cubicBezTo>
                  <a:cubicBezTo>
                    <a:pt x="2060" y="381"/>
                    <a:pt x="1596" y="0"/>
                    <a:pt x="1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1875;p81">
              <a:extLst>
                <a:ext uri="{FF2B5EF4-FFF2-40B4-BE49-F238E27FC236}">
                  <a16:creationId xmlns:a16="http://schemas.microsoft.com/office/drawing/2014/main" id="{39A1D33D-1717-C9EB-2D6A-228ECFA57727}"/>
                </a:ext>
              </a:extLst>
            </p:cNvPr>
            <p:cNvSpPr/>
            <p:nvPr/>
          </p:nvSpPr>
          <p:spPr>
            <a:xfrm>
              <a:off x="1950765" y="1964338"/>
              <a:ext cx="357792" cy="352448"/>
            </a:xfrm>
            <a:custGeom>
              <a:avLst/>
              <a:gdLst/>
              <a:ahLst/>
              <a:cxnLst/>
              <a:rect l="l" t="t" r="r" b="b"/>
              <a:pathLst>
                <a:path w="11181" h="11014" extrusionOk="0">
                  <a:moveTo>
                    <a:pt x="2155" y="346"/>
                  </a:moveTo>
                  <a:cubicBezTo>
                    <a:pt x="2429" y="357"/>
                    <a:pt x="2715" y="453"/>
                    <a:pt x="2977" y="608"/>
                  </a:cubicBezTo>
                  <a:cubicBezTo>
                    <a:pt x="3453" y="893"/>
                    <a:pt x="3822" y="1358"/>
                    <a:pt x="4025" y="1917"/>
                  </a:cubicBezTo>
                  <a:cubicBezTo>
                    <a:pt x="4049" y="2001"/>
                    <a:pt x="4060" y="2072"/>
                    <a:pt x="4072" y="2132"/>
                  </a:cubicBezTo>
                  <a:cubicBezTo>
                    <a:pt x="3930" y="2203"/>
                    <a:pt x="3763" y="2298"/>
                    <a:pt x="3620" y="2393"/>
                  </a:cubicBezTo>
                  <a:cubicBezTo>
                    <a:pt x="3584" y="2239"/>
                    <a:pt x="3537" y="2072"/>
                    <a:pt x="3477" y="1905"/>
                  </a:cubicBezTo>
                  <a:cubicBezTo>
                    <a:pt x="3275" y="1322"/>
                    <a:pt x="2929" y="846"/>
                    <a:pt x="2501" y="536"/>
                  </a:cubicBezTo>
                  <a:cubicBezTo>
                    <a:pt x="2382" y="453"/>
                    <a:pt x="2263" y="393"/>
                    <a:pt x="2155" y="346"/>
                  </a:cubicBezTo>
                  <a:close/>
                  <a:moveTo>
                    <a:pt x="1582" y="529"/>
                  </a:moveTo>
                  <a:cubicBezTo>
                    <a:pt x="2211" y="529"/>
                    <a:pt x="2889" y="1119"/>
                    <a:pt x="3203" y="2012"/>
                  </a:cubicBezTo>
                  <a:cubicBezTo>
                    <a:pt x="3275" y="2203"/>
                    <a:pt x="3322" y="2417"/>
                    <a:pt x="3346" y="2608"/>
                  </a:cubicBezTo>
                  <a:cubicBezTo>
                    <a:pt x="3048" y="2846"/>
                    <a:pt x="2775" y="3132"/>
                    <a:pt x="2501" y="3453"/>
                  </a:cubicBezTo>
                  <a:cubicBezTo>
                    <a:pt x="2239" y="3786"/>
                    <a:pt x="2001" y="4156"/>
                    <a:pt x="1798" y="4537"/>
                  </a:cubicBezTo>
                  <a:cubicBezTo>
                    <a:pt x="1251" y="4287"/>
                    <a:pt x="810" y="3786"/>
                    <a:pt x="584" y="3144"/>
                  </a:cubicBezTo>
                  <a:cubicBezTo>
                    <a:pt x="370" y="2572"/>
                    <a:pt x="370" y="1977"/>
                    <a:pt x="572" y="1465"/>
                  </a:cubicBezTo>
                  <a:cubicBezTo>
                    <a:pt x="703" y="1108"/>
                    <a:pt x="929" y="810"/>
                    <a:pt x="1203" y="608"/>
                  </a:cubicBezTo>
                  <a:cubicBezTo>
                    <a:pt x="1227" y="596"/>
                    <a:pt x="1251" y="596"/>
                    <a:pt x="1263" y="584"/>
                  </a:cubicBezTo>
                  <a:cubicBezTo>
                    <a:pt x="1366" y="547"/>
                    <a:pt x="1474" y="529"/>
                    <a:pt x="1582" y="529"/>
                  </a:cubicBezTo>
                  <a:close/>
                  <a:moveTo>
                    <a:pt x="9061" y="357"/>
                  </a:moveTo>
                  <a:lnTo>
                    <a:pt x="9061" y="357"/>
                  </a:lnTo>
                  <a:cubicBezTo>
                    <a:pt x="8930" y="417"/>
                    <a:pt x="8811" y="488"/>
                    <a:pt x="8680" y="584"/>
                  </a:cubicBezTo>
                  <a:cubicBezTo>
                    <a:pt x="8609" y="643"/>
                    <a:pt x="8585" y="727"/>
                    <a:pt x="8644" y="810"/>
                  </a:cubicBezTo>
                  <a:cubicBezTo>
                    <a:pt x="8680" y="846"/>
                    <a:pt x="8728" y="869"/>
                    <a:pt x="8787" y="869"/>
                  </a:cubicBezTo>
                  <a:cubicBezTo>
                    <a:pt x="8811" y="869"/>
                    <a:pt x="8859" y="846"/>
                    <a:pt x="8871" y="834"/>
                  </a:cubicBezTo>
                  <a:cubicBezTo>
                    <a:pt x="9134" y="647"/>
                    <a:pt x="9409" y="545"/>
                    <a:pt x="9662" y="545"/>
                  </a:cubicBezTo>
                  <a:cubicBezTo>
                    <a:pt x="9764" y="545"/>
                    <a:pt x="9862" y="561"/>
                    <a:pt x="9954" y="596"/>
                  </a:cubicBezTo>
                  <a:cubicBezTo>
                    <a:pt x="9978" y="596"/>
                    <a:pt x="10002" y="608"/>
                    <a:pt x="10037" y="631"/>
                  </a:cubicBezTo>
                  <a:cubicBezTo>
                    <a:pt x="10311" y="822"/>
                    <a:pt x="10526" y="1119"/>
                    <a:pt x="10657" y="1477"/>
                  </a:cubicBezTo>
                  <a:cubicBezTo>
                    <a:pt x="10847" y="1989"/>
                    <a:pt x="10835" y="2584"/>
                    <a:pt x="10645" y="3155"/>
                  </a:cubicBezTo>
                  <a:cubicBezTo>
                    <a:pt x="10418" y="3775"/>
                    <a:pt x="9978" y="4298"/>
                    <a:pt x="9418" y="4548"/>
                  </a:cubicBezTo>
                  <a:cubicBezTo>
                    <a:pt x="9228" y="4167"/>
                    <a:pt x="8990" y="3810"/>
                    <a:pt x="8728" y="3465"/>
                  </a:cubicBezTo>
                  <a:cubicBezTo>
                    <a:pt x="8454" y="3144"/>
                    <a:pt x="8168" y="2858"/>
                    <a:pt x="7870" y="2620"/>
                  </a:cubicBezTo>
                  <a:cubicBezTo>
                    <a:pt x="7906" y="2429"/>
                    <a:pt x="7954" y="2215"/>
                    <a:pt x="8025" y="2024"/>
                  </a:cubicBezTo>
                  <a:cubicBezTo>
                    <a:pt x="8109" y="1774"/>
                    <a:pt x="8251" y="1536"/>
                    <a:pt x="8394" y="1310"/>
                  </a:cubicBezTo>
                  <a:cubicBezTo>
                    <a:pt x="8454" y="1239"/>
                    <a:pt x="8430" y="1131"/>
                    <a:pt x="8371" y="1084"/>
                  </a:cubicBezTo>
                  <a:cubicBezTo>
                    <a:pt x="8340" y="1062"/>
                    <a:pt x="8309" y="1053"/>
                    <a:pt x="8278" y="1053"/>
                  </a:cubicBezTo>
                  <a:cubicBezTo>
                    <a:pt x="8225" y="1053"/>
                    <a:pt x="8175" y="1081"/>
                    <a:pt x="8144" y="1119"/>
                  </a:cubicBezTo>
                  <a:cubicBezTo>
                    <a:pt x="7966" y="1358"/>
                    <a:pt x="7835" y="1620"/>
                    <a:pt x="7728" y="1905"/>
                  </a:cubicBezTo>
                  <a:cubicBezTo>
                    <a:pt x="7668" y="2072"/>
                    <a:pt x="7620" y="2227"/>
                    <a:pt x="7597" y="2393"/>
                  </a:cubicBezTo>
                  <a:cubicBezTo>
                    <a:pt x="7442" y="2286"/>
                    <a:pt x="7299" y="2203"/>
                    <a:pt x="7132" y="2132"/>
                  </a:cubicBezTo>
                  <a:cubicBezTo>
                    <a:pt x="7156" y="2060"/>
                    <a:pt x="7180" y="1977"/>
                    <a:pt x="7204" y="1917"/>
                  </a:cubicBezTo>
                  <a:cubicBezTo>
                    <a:pt x="7418" y="1358"/>
                    <a:pt x="7787" y="893"/>
                    <a:pt x="8251" y="608"/>
                  </a:cubicBezTo>
                  <a:cubicBezTo>
                    <a:pt x="8513" y="465"/>
                    <a:pt x="8787" y="369"/>
                    <a:pt x="9061" y="357"/>
                  </a:cubicBezTo>
                  <a:close/>
                  <a:moveTo>
                    <a:pt x="5620" y="2072"/>
                  </a:moveTo>
                  <a:cubicBezTo>
                    <a:pt x="6632" y="2072"/>
                    <a:pt x="7680" y="2655"/>
                    <a:pt x="8502" y="3667"/>
                  </a:cubicBezTo>
                  <a:cubicBezTo>
                    <a:pt x="9311" y="4679"/>
                    <a:pt x="9775" y="5965"/>
                    <a:pt x="9775" y="7204"/>
                  </a:cubicBezTo>
                  <a:cubicBezTo>
                    <a:pt x="9764" y="7656"/>
                    <a:pt x="9645" y="8085"/>
                    <a:pt x="9418" y="8466"/>
                  </a:cubicBezTo>
                  <a:cubicBezTo>
                    <a:pt x="9121" y="8454"/>
                    <a:pt x="8834" y="8450"/>
                    <a:pt x="8581" y="8450"/>
                  </a:cubicBezTo>
                  <a:cubicBezTo>
                    <a:pt x="8076" y="8450"/>
                    <a:pt x="7708" y="8466"/>
                    <a:pt x="7668" y="8466"/>
                  </a:cubicBezTo>
                  <a:cubicBezTo>
                    <a:pt x="7573" y="8466"/>
                    <a:pt x="7501" y="8549"/>
                    <a:pt x="7513" y="8632"/>
                  </a:cubicBezTo>
                  <a:cubicBezTo>
                    <a:pt x="7513" y="8721"/>
                    <a:pt x="7585" y="8788"/>
                    <a:pt x="7662" y="8788"/>
                  </a:cubicBezTo>
                  <a:cubicBezTo>
                    <a:pt x="7668" y="8788"/>
                    <a:pt x="7674" y="8788"/>
                    <a:pt x="7680" y="8787"/>
                  </a:cubicBezTo>
                  <a:cubicBezTo>
                    <a:pt x="7688" y="8787"/>
                    <a:pt x="8003" y="8771"/>
                    <a:pt x="8455" y="8771"/>
                  </a:cubicBezTo>
                  <a:cubicBezTo>
                    <a:pt x="8681" y="8771"/>
                    <a:pt x="8942" y="8775"/>
                    <a:pt x="9216" y="8787"/>
                  </a:cubicBezTo>
                  <a:cubicBezTo>
                    <a:pt x="9144" y="8882"/>
                    <a:pt x="9061" y="8978"/>
                    <a:pt x="8978" y="9085"/>
                  </a:cubicBezTo>
                  <a:lnTo>
                    <a:pt x="8740" y="9323"/>
                  </a:lnTo>
                  <a:cubicBezTo>
                    <a:pt x="7990" y="9109"/>
                    <a:pt x="7394" y="9001"/>
                    <a:pt x="7370" y="8990"/>
                  </a:cubicBezTo>
                  <a:cubicBezTo>
                    <a:pt x="7362" y="8988"/>
                    <a:pt x="7354" y="8988"/>
                    <a:pt x="7346" y="8988"/>
                  </a:cubicBezTo>
                  <a:cubicBezTo>
                    <a:pt x="7261" y="8988"/>
                    <a:pt x="7191" y="9044"/>
                    <a:pt x="7180" y="9120"/>
                  </a:cubicBezTo>
                  <a:cubicBezTo>
                    <a:pt x="7156" y="9216"/>
                    <a:pt x="7216" y="9299"/>
                    <a:pt x="7311" y="9323"/>
                  </a:cubicBezTo>
                  <a:cubicBezTo>
                    <a:pt x="7323" y="9323"/>
                    <a:pt x="7799" y="9406"/>
                    <a:pt x="8418" y="9573"/>
                  </a:cubicBezTo>
                  <a:cubicBezTo>
                    <a:pt x="7990" y="9871"/>
                    <a:pt x="7478" y="10109"/>
                    <a:pt x="6894" y="10240"/>
                  </a:cubicBezTo>
                  <a:cubicBezTo>
                    <a:pt x="6918" y="10192"/>
                    <a:pt x="6966" y="10168"/>
                    <a:pt x="6989" y="10121"/>
                  </a:cubicBezTo>
                  <a:cubicBezTo>
                    <a:pt x="7037" y="10049"/>
                    <a:pt x="7025" y="9942"/>
                    <a:pt x="6954" y="9894"/>
                  </a:cubicBezTo>
                  <a:cubicBezTo>
                    <a:pt x="6924" y="9882"/>
                    <a:pt x="6892" y="9875"/>
                    <a:pt x="6862" y="9875"/>
                  </a:cubicBezTo>
                  <a:cubicBezTo>
                    <a:pt x="6808" y="9875"/>
                    <a:pt x="6758" y="9896"/>
                    <a:pt x="6727" y="9942"/>
                  </a:cubicBezTo>
                  <a:cubicBezTo>
                    <a:pt x="6608" y="10109"/>
                    <a:pt x="6430" y="10216"/>
                    <a:pt x="6216" y="10216"/>
                  </a:cubicBezTo>
                  <a:cubicBezTo>
                    <a:pt x="6096" y="10216"/>
                    <a:pt x="6001" y="10180"/>
                    <a:pt x="5894" y="10109"/>
                  </a:cubicBezTo>
                  <a:cubicBezTo>
                    <a:pt x="5811" y="10055"/>
                    <a:pt x="5712" y="10028"/>
                    <a:pt x="5616" y="10028"/>
                  </a:cubicBezTo>
                  <a:cubicBezTo>
                    <a:pt x="5519" y="10028"/>
                    <a:pt x="5424" y="10055"/>
                    <a:pt x="5346" y="10109"/>
                  </a:cubicBezTo>
                  <a:cubicBezTo>
                    <a:pt x="5239" y="10168"/>
                    <a:pt x="5132" y="10216"/>
                    <a:pt x="5013" y="10216"/>
                  </a:cubicBezTo>
                  <a:cubicBezTo>
                    <a:pt x="4811" y="10216"/>
                    <a:pt x="4632" y="10109"/>
                    <a:pt x="4513" y="9942"/>
                  </a:cubicBezTo>
                  <a:cubicBezTo>
                    <a:pt x="4482" y="9896"/>
                    <a:pt x="4427" y="9875"/>
                    <a:pt x="4373" y="9875"/>
                  </a:cubicBezTo>
                  <a:cubicBezTo>
                    <a:pt x="4343" y="9875"/>
                    <a:pt x="4312" y="9882"/>
                    <a:pt x="4287" y="9894"/>
                  </a:cubicBezTo>
                  <a:cubicBezTo>
                    <a:pt x="4215" y="9942"/>
                    <a:pt x="4203" y="10049"/>
                    <a:pt x="4239" y="10121"/>
                  </a:cubicBezTo>
                  <a:cubicBezTo>
                    <a:pt x="4275" y="10168"/>
                    <a:pt x="4299" y="10216"/>
                    <a:pt x="4346" y="10240"/>
                  </a:cubicBezTo>
                  <a:cubicBezTo>
                    <a:pt x="3763" y="10109"/>
                    <a:pt x="3263" y="9882"/>
                    <a:pt x="2810" y="9573"/>
                  </a:cubicBezTo>
                  <a:cubicBezTo>
                    <a:pt x="3441" y="9406"/>
                    <a:pt x="3918" y="9323"/>
                    <a:pt x="3930" y="9323"/>
                  </a:cubicBezTo>
                  <a:cubicBezTo>
                    <a:pt x="4025" y="9299"/>
                    <a:pt x="4072" y="9216"/>
                    <a:pt x="4060" y="9120"/>
                  </a:cubicBezTo>
                  <a:cubicBezTo>
                    <a:pt x="4050" y="9044"/>
                    <a:pt x="3969" y="8988"/>
                    <a:pt x="3892" y="8988"/>
                  </a:cubicBezTo>
                  <a:cubicBezTo>
                    <a:pt x="3884" y="8988"/>
                    <a:pt x="3877" y="8988"/>
                    <a:pt x="3870" y="8990"/>
                  </a:cubicBezTo>
                  <a:cubicBezTo>
                    <a:pt x="3822" y="8990"/>
                    <a:pt x="3227" y="9109"/>
                    <a:pt x="2501" y="9323"/>
                  </a:cubicBezTo>
                  <a:cubicBezTo>
                    <a:pt x="2406" y="9240"/>
                    <a:pt x="2334" y="9168"/>
                    <a:pt x="2263" y="9085"/>
                  </a:cubicBezTo>
                  <a:cubicBezTo>
                    <a:pt x="2167" y="8990"/>
                    <a:pt x="2096" y="8882"/>
                    <a:pt x="2025" y="8787"/>
                  </a:cubicBezTo>
                  <a:cubicBezTo>
                    <a:pt x="2298" y="8775"/>
                    <a:pt x="2558" y="8771"/>
                    <a:pt x="2783" y="8771"/>
                  </a:cubicBezTo>
                  <a:cubicBezTo>
                    <a:pt x="3232" y="8771"/>
                    <a:pt x="3545" y="8787"/>
                    <a:pt x="3560" y="8787"/>
                  </a:cubicBezTo>
                  <a:cubicBezTo>
                    <a:pt x="3644" y="8787"/>
                    <a:pt x="3715" y="8728"/>
                    <a:pt x="3715" y="8632"/>
                  </a:cubicBezTo>
                  <a:cubicBezTo>
                    <a:pt x="3715" y="8549"/>
                    <a:pt x="3656" y="8466"/>
                    <a:pt x="3572" y="8466"/>
                  </a:cubicBezTo>
                  <a:cubicBezTo>
                    <a:pt x="3533" y="8466"/>
                    <a:pt x="3160" y="8450"/>
                    <a:pt x="2651" y="8450"/>
                  </a:cubicBezTo>
                  <a:cubicBezTo>
                    <a:pt x="2396" y="8450"/>
                    <a:pt x="2108" y="8454"/>
                    <a:pt x="1810" y="8466"/>
                  </a:cubicBezTo>
                  <a:cubicBezTo>
                    <a:pt x="1596" y="8073"/>
                    <a:pt x="1477" y="7632"/>
                    <a:pt x="1477" y="7204"/>
                  </a:cubicBezTo>
                  <a:cubicBezTo>
                    <a:pt x="1477" y="5965"/>
                    <a:pt x="1929" y="4679"/>
                    <a:pt x="2751" y="3667"/>
                  </a:cubicBezTo>
                  <a:cubicBezTo>
                    <a:pt x="3572" y="2655"/>
                    <a:pt x="4608" y="2072"/>
                    <a:pt x="5620" y="2072"/>
                  </a:cubicBezTo>
                  <a:close/>
                  <a:moveTo>
                    <a:pt x="5605" y="10335"/>
                  </a:moveTo>
                  <a:cubicBezTo>
                    <a:pt x="5641" y="10335"/>
                    <a:pt x="5680" y="10347"/>
                    <a:pt x="5715" y="10371"/>
                  </a:cubicBezTo>
                  <a:cubicBezTo>
                    <a:pt x="5858" y="10478"/>
                    <a:pt x="6037" y="10525"/>
                    <a:pt x="6216" y="10525"/>
                  </a:cubicBezTo>
                  <a:cubicBezTo>
                    <a:pt x="6311" y="10525"/>
                    <a:pt x="6394" y="10502"/>
                    <a:pt x="6477" y="10478"/>
                  </a:cubicBezTo>
                  <a:lnTo>
                    <a:pt x="6477" y="10478"/>
                  </a:lnTo>
                  <a:cubicBezTo>
                    <a:pt x="6204" y="10644"/>
                    <a:pt x="5906" y="10716"/>
                    <a:pt x="5608" y="10716"/>
                  </a:cubicBezTo>
                  <a:cubicBezTo>
                    <a:pt x="5311" y="10716"/>
                    <a:pt x="5013" y="10644"/>
                    <a:pt x="4751" y="10478"/>
                  </a:cubicBezTo>
                  <a:lnTo>
                    <a:pt x="4751" y="10478"/>
                  </a:lnTo>
                  <a:cubicBezTo>
                    <a:pt x="4834" y="10502"/>
                    <a:pt x="4918" y="10525"/>
                    <a:pt x="5001" y="10525"/>
                  </a:cubicBezTo>
                  <a:cubicBezTo>
                    <a:pt x="5180" y="10525"/>
                    <a:pt x="5358" y="10478"/>
                    <a:pt x="5513" y="10371"/>
                  </a:cubicBezTo>
                  <a:cubicBezTo>
                    <a:pt x="5537" y="10347"/>
                    <a:pt x="5570" y="10335"/>
                    <a:pt x="5605" y="10335"/>
                  </a:cubicBezTo>
                  <a:close/>
                  <a:moveTo>
                    <a:pt x="2035" y="1"/>
                  </a:moveTo>
                  <a:cubicBezTo>
                    <a:pt x="1822" y="1"/>
                    <a:pt x="1610" y="39"/>
                    <a:pt x="1405" y="119"/>
                  </a:cubicBezTo>
                  <a:cubicBezTo>
                    <a:pt x="846" y="310"/>
                    <a:pt x="429" y="738"/>
                    <a:pt x="215" y="1358"/>
                  </a:cubicBezTo>
                  <a:cubicBezTo>
                    <a:pt x="0" y="1929"/>
                    <a:pt x="0" y="2620"/>
                    <a:pt x="227" y="3239"/>
                  </a:cubicBezTo>
                  <a:cubicBezTo>
                    <a:pt x="477" y="3953"/>
                    <a:pt x="989" y="4537"/>
                    <a:pt x="1608" y="4822"/>
                  </a:cubicBezTo>
                  <a:cubicBezTo>
                    <a:pt x="1263" y="5584"/>
                    <a:pt x="1084" y="6406"/>
                    <a:pt x="1084" y="7204"/>
                  </a:cubicBezTo>
                  <a:cubicBezTo>
                    <a:pt x="1084" y="7632"/>
                    <a:pt x="1191" y="8085"/>
                    <a:pt x="1382" y="8489"/>
                  </a:cubicBezTo>
                  <a:cubicBezTo>
                    <a:pt x="953" y="8513"/>
                    <a:pt x="524" y="8561"/>
                    <a:pt x="167" y="8644"/>
                  </a:cubicBezTo>
                  <a:cubicBezTo>
                    <a:pt x="72" y="8668"/>
                    <a:pt x="36" y="8751"/>
                    <a:pt x="48" y="8847"/>
                  </a:cubicBezTo>
                  <a:cubicBezTo>
                    <a:pt x="60" y="8918"/>
                    <a:pt x="131" y="8966"/>
                    <a:pt x="215" y="8966"/>
                  </a:cubicBezTo>
                  <a:lnTo>
                    <a:pt x="239" y="8966"/>
                  </a:lnTo>
                  <a:cubicBezTo>
                    <a:pt x="608" y="8870"/>
                    <a:pt x="1084" y="8823"/>
                    <a:pt x="1560" y="8799"/>
                  </a:cubicBezTo>
                  <a:cubicBezTo>
                    <a:pt x="1667" y="8978"/>
                    <a:pt x="1798" y="9144"/>
                    <a:pt x="1953" y="9287"/>
                  </a:cubicBezTo>
                  <a:lnTo>
                    <a:pt x="2072" y="9406"/>
                  </a:lnTo>
                  <a:cubicBezTo>
                    <a:pt x="1667" y="9525"/>
                    <a:pt x="1239" y="9680"/>
                    <a:pt x="834" y="9859"/>
                  </a:cubicBezTo>
                  <a:cubicBezTo>
                    <a:pt x="762" y="9882"/>
                    <a:pt x="715" y="9990"/>
                    <a:pt x="762" y="10061"/>
                  </a:cubicBezTo>
                  <a:cubicBezTo>
                    <a:pt x="786" y="10121"/>
                    <a:pt x="846" y="10156"/>
                    <a:pt x="905" y="10156"/>
                  </a:cubicBezTo>
                  <a:cubicBezTo>
                    <a:pt x="929" y="10156"/>
                    <a:pt x="953" y="10156"/>
                    <a:pt x="965" y="10132"/>
                  </a:cubicBezTo>
                  <a:cubicBezTo>
                    <a:pt x="1417" y="9942"/>
                    <a:pt x="1905" y="9775"/>
                    <a:pt x="2358" y="9644"/>
                  </a:cubicBezTo>
                  <a:cubicBezTo>
                    <a:pt x="2870" y="10061"/>
                    <a:pt x="3501" y="10359"/>
                    <a:pt x="4227" y="10525"/>
                  </a:cubicBezTo>
                  <a:cubicBezTo>
                    <a:pt x="4596" y="10835"/>
                    <a:pt x="5073" y="11014"/>
                    <a:pt x="5573" y="11014"/>
                  </a:cubicBezTo>
                  <a:cubicBezTo>
                    <a:pt x="6061" y="11014"/>
                    <a:pt x="6537" y="10835"/>
                    <a:pt x="6906" y="10525"/>
                  </a:cubicBezTo>
                  <a:cubicBezTo>
                    <a:pt x="7620" y="10359"/>
                    <a:pt x="8263" y="10061"/>
                    <a:pt x="8787" y="9644"/>
                  </a:cubicBezTo>
                  <a:cubicBezTo>
                    <a:pt x="9240" y="9775"/>
                    <a:pt x="9740" y="9942"/>
                    <a:pt x="10168" y="10132"/>
                  </a:cubicBezTo>
                  <a:cubicBezTo>
                    <a:pt x="10180" y="10156"/>
                    <a:pt x="10216" y="10156"/>
                    <a:pt x="10228" y="10156"/>
                  </a:cubicBezTo>
                  <a:cubicBezTo>
                    <a:pt x="10287" y="10156"/>
                    <a:pt x="10347" y="10121"/>
                    <a:pt x="10371" y="10061"/>
                  </a:cubicBezTo>
                  <a:cubicBezTo>
                    <a:pt x="10407" y="9990"/>
                    <a:pt x="10371" y="9882"/>
                    <a:pt x="10299" y="9859"/>
                  </a:cubicBezTo>
                  <a:cubicBezTo>
                    <a:pt x="9918" y="9680"/>
                    <a:pt x="9478" y="9525"/>
                    <a:pt x="9061" y="9406"/>
                  </a:cubicBezTo>
                  <a:lnTo>
                    <a:pt x="9180" y="9287"/>
                  </a:lnTo>
                  <a:cubicBezTo>
                    <a:pt x="9335" y="9144"/>
                    <a:pt x="9466" y="8966"/>
                    <a:pt x="9573" y="8799"/>
                  </a:cubicBezTo>
                  <a:cubicBezTo>
                    <a:pt x="10049" y="8823"/>
                    <a:pt x="10526" y="8870"/>
                    <a:pt x="10895" y="8966"/>
                  </a:cubicBezTo>
                  <a:lnTo>
                    <a:pt x="10930" y="8966"/>
                  </a:lnTo>
                  <a:cubicBezTo>
                    <a:pt x="11002" y="8966"/>
                    <a:pt x="11061" y="8918"/>
                    <a:pt x="11085" y="8847"/>
                  </a:cubicBezTo>
                  <a:cubicBezTo>
                    <a:pt x="11133" y="8751"/>
                    <a:pt x="11085" y="8680"/>
                    <a:pt x="11002" y="8644"/>
                  </a:cubicBezTo>
                  <a:cubicBezTo>
                    <a:pt x="10645" y="8573"/>
                    <a:pt x="10216" y="8513"/>
                    <a:pt x="9775" y="8489"/>
                  </a:cubicBezTo>
                  <a:cubicBezTo>
                    <a:pt x="9978" y="8085"/>
                    <a:pt x="10073" y="7644"/>
                    <a:pt x="10073" y="7204"/>
                  </a:cubicBezTo>
                  <a:cubicBezTo>
                    <a:pt x="10073" y="6406"/>
                    <a:pt x="9895" y="5584"/>
                    <a:pt x="9561" y="4822"/>
                  </a:cubicBezTo>
                  <a:cubicBezTo>
                    <a:pt x="10168" y="4525"/>
                    <a:pt x="10692" y="3941"/>
                    <a:pt x="10942" y="3239"/>
                  </a:cubicBezTo>
                  <a:cubicBezTo>
                    <a:pt x="11169" y="2608"/>
                    <a:pt x="11180" y="1929"/>
                    <a:pt x="10954" y="1358"/>
                  </a:cubicBezTo>
                  <a:cubicBezTo>
                    <a:pt x="10728" y="762"/>
                    <a:pt x="10311" y="334"/>
                    <a:pt x="9764" y="119"/>
                  </a:cubicBezTo>
                  <a:cubicBezTo>
                    <a:pt x="9561" y="49"/>
                    <a:pt x="9352" y="14"/>
                    <a:pt x="9141" y="14"/>
                  </a:cubicBezTo>
                  <a:cubicBezTo>
                    <a:pt x="8782" y="14"/>
                    <a:pt x="8418" y="115"/>
                    <a:pt x="8073" y="310"/>
                  </a:cubicBezTo>
                  <a:cubicBezTo>
                    <a:pt x="7537" y="631"/>
                    <a:pt x="7120" y="1155"/>
                    <a:pt x="6882" y="1786"/>
                  </a:cubicBezTo>
                  <a:cubicBezTo>
                    <a:pt x="6858" y="1846"/>
                    <a:pt x="6835" y="1905"/>
                    <a:pt x="6823" y="1977"/>
                  </a:cubicBezTo>
                  <a:cubicBezTo>
                    <a:pt x="6418" y="1810"/>
                    <a:pt x="6001" y="1727"/>
                    <a:pt x="5584" y="1727"/>
                  </a:cubicBezTo>
                  <a:cubicBezTo>
                    <a:pt x="5168" y="1727"/>
                    <a:pt x="4763" y="1822"/>
                    <a:pt x="4346" y="1977"/>
                  </a:cubicBezTo>
                  <a:cubicBezTo>
                    <a:pt x="4334" y="1917"/>
                    <a:pt x="4299" y="1858"/>
                    <a:pt x="4287" y="1786"/>
                  </a:cubicBezTo>
                  <a:cubicBezTo>
                    <a:pt x="4060" y="1143"/>
                    <a:pt x="3632" y="619"/>
                    <a:pt x="3096" y="310"/>
                  </a:cubicBezTo>
                  <a:cubicBezTo>
                    <a:pt x="2753" y="109"/>
                    <a:pt x="2392" y="1"/>
                    <a:pt x="20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11876;p81">
            <a:extLst>
              <a:ext uri="{FF2B5EF4-FFF2-40B4-BE49-F238E27FC236}">
                <a16:creationId xmlns:a16="http://schemas.microsoft.com/office/drawing/2014/main" id="{CC5F8BCF-D145-34F4-AF89-A55EE7F9869E}"/>
              </a:ext>
            </a:extLst>
          </p:cNvPr>
          <p:cNvGrpSpPr/>
          <p:nvPr/>
        </p:nvGrpSpPr>
        <p:grpSpPr>
          <a:xfrm>
            <a:off x="14815520" y="4081780"/>
            <a:ext cx="735424" cy="706496"/>
            <a:chOff x="7435629" y="1964690"/>
            <a:chExt cx="367712" cy="35324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0" name="Google Shape;11877;p81">
              <a:extLst>
                <a:ext uri="{FF2B5EF4-FFF2-40B4-BE49-F238E27FC236}">
                  <a16:creationId xmlns:a16="http://schemas.microsoft.com/office/drawing/2014/main" id="{D1B815D8-C65A-9D53-9DC6-E55C6F6C5A85}"/>
                </a:ext>
              </a:extLst>
            </p:cNvPr>
            <p:cNvSpPr/>
            <p:nvPr/>
          </p:nvSpPr>
          <p:spPr>
            <a:xfrm>
              <a:off x="7586125" y="2054258"/>
              <a:ext cx="65952" cy="62880"/>
            </a:xfrm>
            <a:custGeom>
              <a:avLst/>
              <a:gdLst/>
              <a:ahLst/>
              <a:cxnLst/>
              <a:rect l="l" t="t" r="r" b="b"/>
              <a:pathLst>
                <a:path w="2061" h="1965" extrusionOk="0">
                  <a:moveTo>
                    <a:pt x="1037" y="334"/>
                  </a:moveTo>
                  <a:cubicBezTo>
                    <a:pt x="1120" y="334"/>
                    <a:pt x="1299" y="405"/>
                    <a:pt x="1465" y="560"/>
                  </a:cubicBezTo>
                  <a:cubicBezTo>
                    <a:pt x="1596" y="679"/>
                    <a:pt x="1691" y="798"/>
                    <a:pt x="1715" y="917"/>
                  </a:cubicBezTo>
                  <a:cubicBezTo>
                    <a:pt x="1489" y="774"/>
                    <a:pt x="1215" y="691"/>
                    <a:pt x="1037" y="691"/>
                  </a:cubicBezTo>
                  <a:cubicBezTo>
                    <a:pt x="858" y="691"/>
                    <a:pt x="572" y="774"/>
                    <a:pt x="346" y="917"/>
                  </a:cubicBezTo>
                  <a:cubicBezTo>
                    <a:pt x="382" y="810"/>
                    <a:pt x="465" y="667"/>
                    <a:pt x="596" y="560"/>
                  </a:cubicBezTo>
                  <a:cubicBezTo>
                    <a:pt x="763" y="405"/>
                    <a:pt x="941" y="334"/>
                    <a:pt x="1037" y="334"/>
                  </a:cubicBezTo>
                  <a:close/>
                  <a:moveTo>
                    <a:pt x="1025" y="1012"/>
                  </a:moveTo>
                  <a:cubicBezTo>
                    <a:pt x="1191" y="1012"/>
                    <a:pt x="1477" y="1119"/>
                    <a:pt x="1620" y="1238"/>
                  </a:cubicBezTo>
                  <a:cubicBezTo>
                    <a:pt x="1596" y="1298"/>
                    <a:pt x="1537" y="1369"/>
                    <a:pt x="1465" y="1429"/>
                  </a:cubicBezTo>
                  <a:cubicBezTo>
                    <a:pt x="1299" y="1584"/>
                    <a:pt x="1120" y="1655"/>
                    <a:pt x="1037" y="1655"/>
                  </a:cubicBezTo>
                  <a:cubicBezTo>
                    <a:pt x="941" y="1655"/>
                    <a:pt x="763" y="1584"/>
                    <a:pt x="596" y="1429"/>
                  </a:cubicBezTo>
                  <a:cubicBezTo>
                    <a:pt x="525" y="1369"/>
                    <a:pt x="465" y="1310"/>
                    <a:pt x="418" y="1238"/>
                  </a:cubicBezTo>
                  <a:cubicBezTo>
                    <a:pt x="584" y="1119"/>
                    <a:pt x="870" y="1012"/>
                    <a:pt x="1025" y="1012"/>
                  </a:cubicBezTo>
                  <a:close/>
                  <a:moveTo>
                    <a:pt x="1037" y="0"/>
                  </a:moveTo>
                  <a:cubicBezTo>
                    <a:pt x="668" y="0"/>
                    <a:pt x="1" y="512"/>
                    <a:pt x="1" y="988"/>
                  </a:cubicBezTo>
                  <a:cubicBezTo>
                    <a:pt x="1" y="1465"/>
                    <a:pt x="668" y="1965"/>
                    <a:pt x="1037" y="1965"/>
                  </a:cubicBezTo>
                  <a:cubicBezTo>
                    <a:pt x="1394" y="1965"/>
                    <a:pt x="2061" y="1465"/>
                    <a:pt x="2061" y="988"/>
                  </a:cubicBezTo>
                  <a:cubicBezTo>
                    <a:pt x="2061" y="512"/>
                    <a:pt x="1394" y="0"/>
                    <a:pt x="1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11878;p81">
              <a:extLst>
                <a:ext uri="{FF2B5EF4-FFF2-40B4-BE49-F238E27FC236}">
                  <a16:creationId xmlns:a16="http://schemas.microsoft.com/office/drawing/2014/main" id="{EE148255-C184-72ED-3BE5-6C93442003A9}"/>
                </a:ext>
              </a:extLst>
            </p:cNvPr>
            <p:cNvSpPr/>
            <p:nvPr/>
          </p:nvSpPr>
          <p:spPr>
            <a:xfrm>
              <a:off x="7553357" y="2030994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13" y="334"/>
                  </a:moveTo>
                  <a:cubicBezTo>
                    <a:pt x="608" y="334"/>
                    <a:pt x="691" y="418"/>
                    <a:pt x="691" y="513"/>
                  </a:cubicBezTo>
                  <a:lnTo>
                    <a:pt x="691" y="691"/>
                  </a:lnTo>
                  <a:cubicBezTo>
                    <a:pt x="691" y="787"/>
                    <a:pt x="596" y="870"/>
                    <a:pt x="513" y="870"/>
                  </a:cubicBezTo>
                  <a:cubicBezTo>
                    <a:pt x="406" y="870"/>
                    <a:pt x="334" y="775"/>
                    <a:pt x="334" y="691"/>
                  </a:cubicBezTo>
                  <a:lnTo>
                    <a:pt x="334" y="513"/>
                  </a:lnTo>
                  <a:cubicBezTo>
                    <a:pt x="334" y="406"/>
                    <a:pt x="418" y="334"/>
                    <a:pt x="513" y="334"/>
                  </a:cubicBezTo>
                  <a:close/>
                  <a:moveTo>
                    <a:pt x="513" y="1"/>
                  </a:moveTo>
                  <a:cubicBezTo>
                    <a:pt x="227" y="1"/>
                    <a:pt x="1" y="227"/>
                    <a:pt x="1" y="501"/>
                  </a:cubicBezTo>
                  <a:lnTo>
                    <a:pt x="1" y="680"/>
                  </a:lnTo>
                  <a:cubicBezTo>
                    <a:pt x="1" y="965"/>
                    <a:pt x="227" y="1192"/>
                    <a:pt x="513" y="1192"/>
                  </a:cubicBezTo>
                  <a:cubicBezTo>
                    <a:pt x="787" y="1192"/>
                    <a:pt x="1013" y="965"/>
                    <a:pt x="1013" y="680"/>
                  </a:cubicBezTo>
                  <a:lnTo>
                    <a:pt x="1013" y="501"/>
                  </a:lnTo>
                  <a:cubicBezTo>
                    <a:pt x="1013" y="239"/>
                    <a:pt x="775" y="1"/>
                    <a:pt x="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11879;p81">
              <a:extLst>
                <a:ext uri="{FF2B5EF4-FFF2-40B4-BE49-F238E27FC236}">
                  <a16:creationId xmlns:a16="http://schemas.microsoft.com/office/drawing/2014/main" id="{27CBEAA5-98F1-E29D-BAC4-B246175B9C04}"/>
                </a:ext>
              </a:extLst>
            </p:cNvPr>
            <p:cNvSpPr/>
            <p:nvPr/>
          </p:nvSpPr>
          <p:spPr>
            <a:xfrm>
              <a:off x="7652429" y="2030994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24" y="334"/>
                  </a:moveTo>
                  <a:cubicBezTo>
                    <a:pt x="632" y="334"/>
                    <a:pt x="703" y="418"/>
                    <a:pt x="703" y="513"/>
                  </a:cubicBezTo>
                  <a:lnTo>
                    <a:pt x="703" y="691"/>
                  </a:lnTo>
                  <a:cubicBezTo>
                    <a:pt x="703" y="787"/>
                    <a:pt x="608" y="870"/>
                    <a:pt x="524" y="870"/>
                  </a:cubicBezTo>
                  <a:cubicBezTo>
                    <a:pt x="417" y="870"/>
                    <a:pt x="346" y="775"/>
                    <a:pt x="346" y="691"/>
                  </a:cubicBezTo>
                  <a:lnTo>
                    <a:pt x="346" y="513"/>
                  </a:lnTo>
                  <a:cubicBezTo>
                    <a:pt x="346" y="406"/>
                    <a:pt x="429" y="334"/>
                    <a:pt x="524" y="334"/>
                  </a:cubicBezTo>
                  <a:close/>
                  <a:moveTo>
                    <a:pt x="512" y="1"/>
                  </a:moveTo>
                  <a:cubicBezTo>
                    <a:pt x="227" y="1"/>
                    <a:pt x="0" y="227"/>
                    <a:pt x="0" y="501"/>
                  </a:cubicBezTo>
                  <a:lnTo>
                    <a:pt x="0" y="680"/>
                  </a:lnTo>
                  <a:cubicBezTo>
                    <a:pt x="0" y="965"/>
                    <a:pt x="227" y="1192"/>
                    <a:pt x="512" y="1192"/>
                  </a:cubicBezTo>
                  <a:cubicBezTo>
                    <a:pt x="786" y="1192"/>
                    <a:pt x="1013" y="965"/>
                    <a:pt x="1013" y="680"/>
                  </a:cubicBezTo>
                  <a:lnTo>
                    <a:pt x="1013" y="501"/>
                  </a:lnTo>
                  <a:cubicBezTo>
                    <a:pt x="1013" y="239"/>
                    <a:pt x="786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1880;p81">
              <a:extLst>
                <a:ext uri="{FF2B5EF4-FFF2-40B4-BE49-F238E27FC236}">
                  <a16:creationId xmlns:a16="http://schemas.microsoft.com/office/drawing/2014/main" id="{17D29090-EBB4-4893-21F6-3F792AE3E98A}"/>
                </a:ext>
              </a:extLst>
            </p:cNvPr>
            <p:cNvSpPr/>
            <p:nvPr/>
          </p:nvSpPr>
          <p:spPr>
            <a:xfrm>
              <a:off x="7435629" y="1964690"/>
              <a:ext cx="367712" cy="353248"/>
            </a:xfrm>
            <a:custGeom>
              <a:avLst/>
              <a:gdLst/>
              <a:ahLst/>
              <a:cxnLst/>
              <a:rect l="l" t="t" r="r" b="b"/>
              <a:pathLst>
                <a:path w="11491" h="11039" extrusionOk="0">
                  <a:moveTo>
                    <a:pt x="572" y="2549"/>
                  </a:moveTo>
                  <a:lnTo>
                    <a:pt x="572" y="2549"/>
                  </a:lnTo>
                  <a:cubicBezTo>
                    <a:pt x="1418" y="3275"/>
                    <a:pt x="2323" y="3692"/>
                    <a:pt x="2715" y="3847"/>
                  </a:cubicBezTo>
                  <a:cubicBezTo>
                    <a:pt x="2668" y="3990"/>
                    <a:pt x="2596" y="4121"/>
                    <a:pt x="2501" y="4240"/>
                  </a:cubicBezTo>
                  <a:cubicBezTo>
                    <a:pt x="2394" y="4395"/>
                    <a:pt x="2311" y="4537"/>
                    <a:pt x="2215" y="4704"/>
                  </a:cubicBezTo>
                  <a:cubicBezTo>
                    <a:pt x="2181" y="4706"/>
                    <a:pt x="2147" y="4706"/>
                    <a:pt x="2113" y="4706"/>
                  </a:cubicBezTo>
                  <a:cubicBezTo>
                    <a:pt x="1579" y="4706"/>
                    <a:pt x="1163" y="4529"/>
                    <a:pt x="894" y="4204"/>
                  </a:cubicBezTo>
                  <a:cubicBezTo>
                    <a:pt x="501" y="3692"/>
                    <a:pt x="525" y="2954"/>
                    <a:pt x="572" y="2549"/>
                  </a:cubicBezTo>
                  <a:close/>
                  <a:moveTo>
                    <a:pt x="5730" y="346"/>
                  </a:moveTo>
                  <a:cubicBezTo>
                    <a:pt x="5745" y="346"/>
                    <a:pt x="5760" y="346"/>
                    <a:pt x="5775" y="346"/>
                  </a:cubicBezTo>
                  <a:cubicBezTo>
                    <a:pt x="7037" y="382"/>
                    <a:pt x="8133" y="1347"/>
                    <a:pt x="8288" y="2597"/>
                  </a:cubicBezTo>
                  <a:cubicBezTo>
                    <a:pt x="8323" y="2787"/>
                    <a:pt x="8323" y="2978"/>
                    <a:pt x="8311" y="3180"/>
                  </a:cubicBezTo>
                  <a:cubicBezTo>
                    <a:pt x="8276" y="3514"/>
                    <a:pt x="8347" y="3859"/>
                    <a:pt x="8502" y="4192"/>
                  </a:cubicBezTo>
                  <a:cubicBezTo>
                    <a:pt x="8536" y="4244"/>
                    <a:pt x="8589" y="4283"/>
                    <a:pt x="8652" y="4283"/>
                  </a:cubicBezTo>
                  <a:cubicBezTo>
                    <a:pt x="8676" y="4283"/>
                    <a:pt x="8702" y="4277"/>
                    <a:pt x="8728" y="4264"/>
                  </a:cubicBezTo>
                  <a:cubicBezTo>
                    <a:pt x="8800" y="4216"/>
                    <a:pt x="8847" y="4133"/>
                    <a:pt x="8800" y="4037"/>
                  </a:cubicBezTo>
                  <a:cubicBezTo>
                    <a:pt x="8764" y="3978"/>
                    <a:pt x="8752" y="3930"/>
                    <a:pt x="8728" y="3871"/>
                  </a:cubicBezTo>
                  <a:cubicBezTo>
                    <a:pt x="9109" y="3716"/>
                    <a:pt x="10014" y="3299"/>
                    <a:pt x="10871" y="2585"/>
                  </a:cubicBezTo>
                  <a:lnTo>
                    <a:pt x="10871" y="2585"/>
                  </a:lnTo>
                  <a:cubicBezTo>
                    <a:pt x="10943" y="2954"/>
                    <a:pt x="10978" y="3692"/>
                    <a:pt x="10574" y="4204"/>
                  </a:cubicBezTo>
                  <a:cubicBezTo>
                    <a:pt x="10288" y="4549"/>
                    <a:pt x="9835" y="4728"/>
                    <a:pt x="9240" y="4728"/>
                  </a:cubicBezTo>
                  <a:cubicBezTo>
                    <a:pt x="9216" y="4680"/>
                    <a:pt x="9181" y="4621"/>
                    <a:pt x="9169" y="4573"/>
                  </a:cubicBezTo>
                  <a:cubicBezTo>
                    <a:pt x="9144" y="4524"/>
                    <a:pt x="9086" y="4492"/>
                    <a:pt x="9025" y="4492"/>
                  </a:cubicBezTo>
                  <a:cubicBezTo>
                    <a:pt x="8997" y="4492"/>
                    <a:pt x="8969" y="4499"/>
                    <a:pt x="8942" y="4514"/>
                  </a:cubicBezTo>
                  <a:cubicBezTo>
                    <a:pt x="8871" y="4561"/>
                    <a:pt x="8847" y="4668"/>
                    <a:pt x="8883" y="4740"/>
                  </a:cubicBezTo>
                  <a:cubicBezTo>
                    <a:pt x="9169" y="5228"/>
                    <a:pt x="9335" y="5800"/>
                    <a:pt x="9359" y="6371"/>
                  </a:cubicBezTo>
                  <a:lnTo>
                    <a:pt x="8680" y="6716"/>
                  </a:lnTo>
                  <a:lnTo>
                    <a:pt x="7728" y="6073"/>
                  </a:lnTo>
                  <a:cubicBezTo>
                    <a:pt x="7704" y="6059"/>
                    <a:pt x="7675" y="6053"/>
                    <a:pt x="7645" y="6053"/>
                  </a:cubicBezTo>
                  <a:cubicBezTo>
                    <a:pt x="7599" y="6053"/>
                    <a:pt x="7550" y="6068"/>
                    <a:pt x="7514" y="6097"/>
                  </a:cubicBezTo>
                  <a:lnTo>
                    <a:pt x="7335" y="6276"/>
                  </a:lnTo>
                  <a:cubicBezTo>
                    <a:pt x="7276" y="6335"/>
                    <a:pt x="7276" y="6431"/>
                    <a:pt x="7335" y="6490"/>
                  </a:cubicBezTo>
                  <a:cubicBezTo>
                    <a:pt x="7365" y="6520"/>
                    <a:pt x="7407" y="6535"/>
                    <a:pt x="7448" y="6535"/>
                  </a:cubicBezTo>
                  <a:cubicBezTo>
                    <a:pt x="7490" y="6535"/>
                    <a:pt x="7532" y="6520"/>
                    <a:pt x="7561" y="6490"/>
                  </a:cubicBezTo>
                  <a:lnTo>
                    <a:pt x="7633" y="6419"/>
                  </a:lnTo>
                  <a:lnTo>
                    <a:pt x="8561" y="7026"/>
                  </a:lnTo>
                  <a:cubicBezTo>
                    <a:pt x="8585" y="7050"/>
                    <a:pt x="8621" y="7062"/>
                    <a:pt x="8645" y="7062"/>
                  </a:cubicBezTo>
                  <a:cubicBezTo>
                    <a:pt x="8680" y="7062"/>
                    <a:pt x="8692" y="7062"/>
                    <a:pt x="8728" y="7050"/>
                  </a:cubicBezTo>
                  <a:lnTo>
                    <a:pt x="9871" y="6478"/>
                  </a:lnTo>
                  <a:lnTo>
                    <a:pt x="9871" y="6573"/>
                  </a:lnTo>
                  <a:cubicBezTo>
                    <a:pt x="9871" y="8859"/>
                    <a:pt x="8014" y="10717"/>
                    <a:pt x="5716" y="10717"/>
                  </a:cubicBezTo>
                  <a:cubicBezTo>
                    <a:pt x="3430" y="10717"/>
                    <a:pt x="1561" y="8859"/>
                    <a:pt x="1561" y="6573"/>
                  </a:cubicBezTo>
                  <a:cubicBezTo>
                    <a:pt x="1561" y="6454"/>
                    <a:pt x="1561" y="6335"/>
                    <a:pt x="1584" y="6216"/>
                  </a:cubicBezTo>
                  <a:lnTo>
                    <a:pt x="2180" y="6704"/>
                  </a:lnTo>
                  <a:cubicBezTo>
                    <a:pt x="2209" y="6728"/>
                    <a:pt x="2242" y="6740"/>
                    <a:pt x="2275" y="6740"/>
                  </a:cubicBezTo>
                  <a:cubicBezTo>
                    <a:pt x="2308" y="6740"/>
                    <a:pt x="2340" y="6728"/>
                    <a:pt x="2370" y="6704"/>
                  </a:cubicBezTo>
                  <a:lnTo>
                    <a:pt x="2954" y="6276"/>
                  </a:lnTo>
                  <a:lnTo>
                    <a:pt x="4263" y="7585"/>
                  </a:lnTo>
                  <a:cubicBezTo>
                    <a:pt x="4287" y="7609"/>
                    <a:pt x="4335" y="7621"/>
                    <a:pt x="4382" y="7621"/>
                  </a:cubicBezTo>
                  <a:cubicBezTo>
                    <a:pt x="4418" y="7621"/>
                    <a:pt x="4466" y="7609"/>
                    <a:pt x="4501" y="7585"/>
                  </a:cubicBezTo>
                  <a:lnTo>
                    <a:pt x="5394" y="6645"/>
                  </a:lnTo>
                  <a:lnTo>
                    <a:pt x="6311" y="7562"/>
                  </a:lnTo>
                  <a:cubicBezTo>
                    <a:pt x="6341" y="7591"/>
                    <a:pt x="6383" y="7606"/>
                    <a:pt x="6424" y="7606"/>
                  </a:cubicBezTo>
                  <a:cubicBezTo>
                    <a:pt x="6466" y="7606"/>
                    <a:pt x="6508" y="7591"/>
                    <a:pt x="6537" y="7562"/>
                  </a:cubicBezTo>
                  <a:lnTo>
                    <a:pt x="7061" y="7050"/>
                  </a:lnTo>
                  <a:cubicBezTo>
                    <a:pt x="7121" y="6990"/>
                    <a:pt x="7121" y="6883"/>
                    <a:pt x="7061" y="6823"/>
                  </a:cubicBezTo>
                  <a:cubicBezTo>
                    <a:pt x="7031" y="6794"/>
                    <a:pt x="6990" y="6779"/>
                    <a:pt x="6948" y="6779"/>
                  </a:cubicBezTo>
                  <a:cubicBezTo>
                    <a:pt x="6906" y="6779"/>
                    <a:pt x="6865" y="6794"/>
                    <a:pt x="6835" y="6823"/>
                  </a:cubicBezTo>
                  <a:lnTo>
                    <a:pt x="6430" y="7228"/>
                  </a:lnTo>
                  <a:lnTo>
                    <a:pt x="5513" y="6300"/>
                  </a:lnTo>
                  <a:cubicBezTo>
                    <a:pt x="5478" y="6276"/>
                    <a:pt x="5430" y="6252"/>
                    <a:pt x="5394" y="6252"/>
                  </a:cubicBezTo>
                  <a:cubicBezTo>
                    <a:pt x="5347" y="6252"/>
                    <a:pt x="5299" y="6276"/>
                    <a:pt x="5275" y="6300"/>
                  </a:cubicBezTo>
                  <a:lnTo>
                    <a:pt x="4382" y="7240"/>
                  </a:lnTo>
                  <a:lnTo>
                    <a:pt x="3085" y="5942"/>
                  </a:lnTo>
                  <a:cubicBezTo>
                    <a:pt x="3053" y="5911"/>
                    <a:pt x="3012" y="5896"/>
                    <a:pt x="2971" y="5896"/>
                  </a:cubicBezTo>
                  <a:cubicBezTo>
                    <a:pt x="2934" y="5896"/>
                    <a:pt x="2898" y="5908"/>
                    <a:pt x="2870" y="5931"/>
                  </a:cubicBezTo>
                  <a:lnTo>
                    <a:pt x="2275" y="6371"/>
                  </a:lnTo>
                  <a:lnTo>
                    <a:pt x="2096" y="6228"/>
                  </a:lnTo>
                  <a:cubicBezTo>
                    <a:pt x="2156" y="5585"/>
                    <a:pt x="2382" y="4990"/>
                    <a:pt x="2751" y="4466"/>
                  </a:cubicBezTo>
                  <a:cubicBezTo>
                    <a:pt x="3025" y="4085"/>
                    <a:pt x="3156" y="3621"/>
                    <a:pt x="3132" y="3133"/>
                  </a:cubicBezTo>
                  <a:lnTo>
                    <a:pt x="3132" y="2954"/>
                  </a:lnTo>
                  <a:cubicBezTo>
                    <a:pt x="3132" y="2251"/>
                    <a:pt x="3406" y="1585"/>
                    <a:pt x="3906" y="1097"/>
                  </a:cubicBezTo>
                  <a:cubicBezTo>
                    <a:pt x="4395" y="607"/>
                    <a:pt x="5044" y="346"/>
                    <a:pt x="5730" y="346"/>
                  </a:cubicBezTo>
                  <a:close/>
                  <a:moveTo>
                    <a:pt x="5778" y="1"/>
                  </a:moveTo>
                  <a:cubicBezTo>
                    <a:pt x="5008" y="1"/>
                    <a:pt x="4264" y="298"/>
                    <a:pt x="3716" y="835"/>
                  </a:cubicBezTo>
                  <a:cubicBezTo>
                    <a:pt x="3144" y="1394"/>
                    <a:pt x="2835" y="2132"/>
                    <a:pt x="2835" y="2918"/>
                  </a:cubicBezTo>
                  <a:lnTo>
                    <a:pt x="2835" y="3121"/>
                  </a:lnTo>
                  <a:cubicBezTo>
                    <a:pt x="2846" y="3252"/>
                    <a:pt x="2835" y="3394"/>
                    <a:pt x="2823" y="3537"/>
                  </a:cubicBezTo>
                  <a:cubicBezTo>
                    <a:pt x="2382" y="3359"/>
                    <a:pt x="1430" y="2906"/>
                    <a:pt x="584" y="2121"/>
                  </a:cubicBezTo>
                  <a:cubicBezTo>
                    <a:pt x="552" y="2089"/>
                    <a:pt x="515" y="2073"/>
                    <a:pt x="484" y="2073"/>
                  </a:cubicBezTo>
                  <a:cubicBezTo>
                    <a:pt x="468" y="2073"/>
                    <a:pt x="453" y="2077"/>
                    <a:pt x="441" y="2085"/>
                  </a:cubicBezTo>
                  <a:cubicBezTo>
                    <a:pt x="382" y="2109"/>
                    <a:pt x="334" y="2144"/>
                    <a:pt x="334" y="2204"/>
                  </a:cubicBezTo>
                  <a:cubicBezTo>
                    <a:pt x="322" y="2263"/>
                    <a:pt x="1" y="3573"/>
                    <a:pt x="679" y="4407"/>
                  </a:cubicBezTo>
                  <a:cubicBezTo>
                    <a:pt x="989" y="4811"/>
                    <a:pt x="1477" y="5026"/>
                    <a:pt x="2096" y="5049"/>
                  </a:cubicBezTo>
                  <a:cubicBezTo>
                    <a:pt x="1989" y="5347"/>
                    <a:pt x="1894" y="5657"/>
                    <a:pt x="1846" y="5978"/>
                  </a:cubicBezTo>
                  <a:lnTo>
                    <a:pt x="1584" y="5752"/>
                  </a:lnTo>
                  <a:cubicBezTo>
                    <a:pt x="1553" y="5720"/>
                    <a:pt x="1516" y="5710"/>
                    <a:pt x="1477" y="5710"/>
                  </a:cubicBezTo>
                  <a:cubicBezTo>
                    <a:pt x="1457" y="5710"/>
                    <a:pt x="1438" y="5712"/>
                    <a:pt x="1418" y="5716"/>
                  </a:cubicBezTo>
                  <a:cubicBezTo>
                    <a:pt x="1358" y="5752"/>
                    <a:pt x="1334" y="5800"/>
                    <a:pt x="1311" y="5859"/>
                  </a:cubicBezTo>
                  <a:cubicBezTo>
                    <a:pt x="1299" y="6097"/>
                    <a:pt x="1287" y="6335"/>
                    <a:pt x="1287" y="6550"/>
                  </a:cubicBezTo>
                  <a:cubicBezTo>
                    <a:pt x="1287" y="9026"/>
                    <a:pt x="3287" y="11038"/>
                    <a:pt x="5763" y="11038"/>
                  </a:cubicBezTo>
                  <a:cubicBezTo>
                    <a:pt x="8228" y="11038"/>
                    <a:pt x="10240" y="9026"/>
                    <a:pt x="10240" y="6550"/>
                  </a:cubicBezTo>
                  <a:lnTo>
                    <a:pt x="10240" y="6192"/>
                  </a:lnTo>
                  <a:cubicBezTo>
                    <a:pt x="10240" y="6115"/>
                    <a:pt x="10179" y="6048"/>
                    <a:pt x="10094" y="6048"/>
                  </a:cubicBezTo>
                  <a:cubicBezTo>
                    <a:pt x="10087" y="6048"/>
                    <a:pt x="10081" y="6049"/>
                    <a:pt x="10074" y="6050"/>
                  </a:cubicBezTo>
                  <a:cubicBezTo>
                    <a:pt x="10050" y="6050"/>
                    <a:pt x="10014" y="6061"/>
                    <a:pt x="9990" y="6073"/>
                  </a:cubicBezTo>
                  <a:lnTo>
                    <a:pt x="9728" y="6216"/>
                  </a:lnTo>
                  <a:cubicBezTo>
                    <a:pt x="9693" y="5811"/>
                    <a:pt x="9585" y="5407"/>
                    <a:pt x="9442" y="5038"/>
                  </a:cubicBezTo>
                  <a:cubicBezTo>
                    <a:pt x="10074" y="5002"/>
                    <a:pt x="10550" y="4799"/>
                    <a:pt x="10871" y="4395"/>
                  </a:cubicBezTo>
                  <a:cubicBezTo>
                    <a:pt x="11490" y="3573"/>
                    <a:pt x="11181" y="2251"/>
                    <a:pt x="11169" y="2204"/>
                  </a:cubicBezTo>
                  <a:cubicBezTo>
                    <a:pt x="11157" y="2144"/>
                    <a:pt x="11109" y="2109"/>
                    <a:pt x="11062" y="2085"/>
                  </a:cubicBezTo>
                  <a:cubicBezTo>
                    <a:pt x="11047" y="2082"/>
                    <a:pt x="11032" y="2080"/>
                    <a:pt x="11018" y="2080"/>
                  </a:cubicBezTo>
                  <a:cubicBezTo>
                    <a:pt x="10975" y="2080"/>
                    <a:pt x="10937" y="2094"/>
                    <a:pt x="10919" y="2121"/>
                  </a:cubicBezTo>
                  <a:cubicBezTo>
                    <a:pt x="10062" y="2906"/>
                    <a:pt x="9097" y="3359"/>
                    <a:pt x="8680" y="3537"/>
                  </a:cubicBezTo>
                  <a:cubicBezTo>
                    <a:pt x="8669" y="3418"/>
                    <a:pt x="8645" y="3299"/>
                    <a:pt x="8669" y="3180"/>
                  </a:cubicBezTo>
                  <a:cubicBezTo>
                    <a:pt x="8680" y="2966"/>
                    <a:pt x="8680" y="2740"/>
                    <a:pt x="8657" y="2537"/>
                  </a:cubicBezTo>
                  <a:cubicBezTo>
                    <a:pt x="8454" y="1120"/>
                    <a:pt x="7240" y="37"/>
                    <a:pt x="5823" y="1"/>
                  </a:cubicBezTo>
                  <a:cubicBezTo>
                    <a:pt x="5808" y="1"/>
                    <a:pt x="5793" y="1"/>
                    <a:pt x="57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oogle Shape;11881;p81">
            <a:extLst>
              <a:ext uri="{FF2B5EF4-FFF2-40B4-BE49-F238E27FC236}">
                <a16:creationId xmlns:a16="http://schemas.microsoft.com/office/drawing/2014/main" id="{43F457F6-050C-673D-F23B-262F6A622772}"/>
              </a:ext>
            </a:extLst>
          </p:cNvPr>
          <p:cNvGrpSpPr/>
          <p:nvPr/>
        </p:nvGrpSpPr>
        <p:grpSpPr>
          <a:xfrm>
            <a:off x="4969760" y="4082484"/>
            <a:ext cx="666048" cy="705792"/>
            <a:chOff x="2512749" y="1965042"/>
            <a:chExt cx="333024" cy="352896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5" name="Google Shape;11882;p81">
              <a:extLst>
                <a:ext uri="{FF2B5EF4-FFF2-40B4-BE49-F238E27FC236}">
                  <a16:creationId xmlns:a16="http://schemas.microsoft.com/office/drawing/2014/main" id="{45F275E3-ED22-100D-A84E-BB3282B69601}"/>
                </a:ext>
              </a:extLst>
            </p:cNvPr>
            <p:cNvSpPr/>
            <p:nvPr/>
          </p:nvSpPr>
          <p:spPr>
            <a:xfrm>
              <a:off x="2590829" y="2129682"/>
              <a:ext cx="49568" cy="60224"/>
            </a:xfrm>
            <a:custGeom>
              <a:avLst/>
              <a:gdLst/>
              <a:ahLst/>
              <a:cxnLst/>
              <a:rect l="l" t="t" r="r" b="b"/>
              <a:pathLst>
                <a:path w="1549" h="1882" extrusionOk="0">
                  <a:moveTo>
                    <a:pt x="775" y="1"/>
                  </a:moveTo>
                  <a:cubicBezTo>
                    <a:pt x="358" y="1"/>
                    <a:pt x="1" y="346"/>
                    <a:pt x="1" y="775"/>
                  </a:cubicBezTo>
                  <a:lnTo>
                    <a:pt x="1" y="1120"/>
                  </a:lnTo>
                  <a:cubicBezTo>
                    <a:pt x="1" y="1537"/>
                    <a:pt x="346" y="1882"/>
                    <a:pt x="775" y="1882"/>
                  </a:cubicBezTo>
                  <a:cubicBezTo>
                    <a:pt x="1203" y="1882"/>
                    <a:pt x="1549" y="1548"/>
                    <a:pt x="1549" y="1120"/>
                  </a:cubicBezTo>
                  <a:lnTo>
                    <a:pt x="1549" y="775"/>
                  </a:lnTo>
                  <a:cubicBezTo>
                    <a:pt x="1537" y="667"/>
                    <a:pt x="1525" y="548"/>
                    <a:pt x="1465" y="441"/>
                  </a:cubicBezTo>
                  <a:cubicBezTo>
                    <a:pt x="1431" y="390"/>
                    <a:pt x="1372" y="351"/>
                    <a:pt x="1315" y="351"/>
                  </a:cubicBezTo>
                  <a:cubicBezTo>
                    <a:pt x="1293" y="351"/>
                    <a:pt x="1271" y="356"/>
                    <a:pt x="1251" y="370"/>
                  </a:cubicBezTo>
                  <a:cubicBezTo>
                    <a:pt x="1180" y="417"/>
                    <a:pt x="1132" y="501"/>
                    <a:pt x="1180" y="584"/>
                  </a:cubicBezTo>
                  <a:cubicBezTo>
                    <a:pt x="1203" y="644"/>
                    <a:pt x="1227" y="703"/>
                    <a:pt x="1227" y="775"/>
                  </a:cubicBezTo>
                  <a:lnTo>
                    <a:pt x="1227" y="1120"/>
                  </a:lnTo>
                  <a:cubicBezTo>
                    <a:pt x="1227" y="1358"/>
                    <a:pt x="1025" y="1560"/>
                    <a:pt x="775" y="1560"/>
                  </a:cubicBezTo>
                  <a:cubicBezTo>
                    <a:pt x="525" y="1560"/>
                    <a:pt x="334" y="1370"/>
                    <a:pt x="334" y="1120"/>
                  </a:cubicBezTo>
                  <a:lnTo>
                    <a:pt x="334" y="775"/>
                  </a:lnTo>
                  <a:cubicBezTo>
                    <a:pt x="334" y="536"/>
                    <a:pt x="525" y="322"/>
                    <a:pt x="775" y="322"/>
                  </a:cubicBezTo>
                  <a:cubicBezTo>
                    <a:pt x="870" y="322"/>
                    <a:pt x="942" y="251"/>
                    <a:pt x="942" y="167"/>
                  </a:cubicBezTo>
                  <a:cubicBezTo>
                    <a:pt x="942" y="72"/>
                    <a:pt x="870" y="1"/>
                    <a:pt x="7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11883;p81">
              <a:extLst>
                <a:ext uri="{FF2B5EF4-FFF2-40B4-BE49-F238E27FC236}">
                  <a16:creationId xmlns:a16="http://schemas.microsoft.com/office/drawing/2014/main" id="{2B9D56D4-E5B6-F9E7-90F8-C7B860E8EF96}"/>
                </a:ext>
              </a:extLst>
            </p:cNvPr>
            <p:cNvSpPr/>
            <p:nvPr/>
          </p:nvSpPr>
          <p:spPr>
            <a:xfrm>
              <a:off x="2718477" y="2129682"/>
              <a:ext cx="49568" cy="60224"/>
            </a:xfrm>
            <a:custGeom>
              <a:avLst/>
              <a:gdLst/>
              <a:ahLst/>
              <a:cxnLst/>
              <a:rect l="l" t="t" r="r" b="b"/>
              <a:pathLst>
                <a:path w="1549" h="1882" extrusionOk="0">
                  <a:moveTo>
                    <a:pt x="774" y="1"/>
                  </a:moveTo>
                  <a:cubicBezTo>
                    <a:pt x="358" y="1"/>
                    <a:pt x="1" y="346"/>
                    <a:pt x="1" y="775"/>
                  </a:cubicBezTo>
                  <a:lnTo>
                    <a:pt x="1" y="1120"/>
                  </a:lnTo>
                  <a:cubicBezTo>
                    <a:pt x="1" y="1537"/>
                    <a:pt x="346" y="1882"/>
                    <a:pt x="774" y="1882"/>
                  </a:cubicBezTo>
                  <a:cubicBezTo>
                    <a:pt x="1191" y="1882"/>
                    <a:pt x="1548" y="1548"/>
                    <a:pt x="1548" y="1120"/>
                  </a:cubicBezTo>
                  <a:lnTo>
                    <a:pt x="1548" y="775"/>
                  </a:lnTo>
                  <a:cubicBezTo>
                    <a:pt x="1536" y="667"/>
                    <a:pt x="1501" y="548"/>
                    <a:pt x="1465" y="441"/>
                  </a:cubicBezTo>
                  <a:cubicBezTo>
                    <a:pt x="1431" y="390"/>
                    <a:pt x="1372" y="351"/>
                    <a:pt x="1315" y="351"/>
                  </a:cubicBezTo>
                  <a:cubicBezTo>
                    <a:pt x="1292" y="351"/>
                    <a:pt x="1271" y="356"/>
                    <a:pt x="1251" y="370"/>
                  </a:cubicBezTo>
                  <a:cubicBezTo>
                    <a:pt x="1179" y="417"/>
                    <a:pt x="1132" y="501"/>
                    <a:pt x="1179" y="584"/>
                  </a:cubicBezTo>
                  <a:cubicBezTo>
                    <a:pt x="1203" y="644"/>
                    <a:pt x="1215" y="703"/>
                    <a:pt x="1215" y="775"/>
                  </a:cubicBezTo>
                  <a:lnTo>
                    <a:pt x="1215" y="1120"/>
                  </a:lnTo>
                  <a:cubicBezTo>
                    <a:pt x="1215" y="1358"/>
                    <a:pt x="1024" y="1560"/>
                    <a:pt x="774" y="1560"/>
                  </a:cubicBezTo>
                  <a:cubicBezTo>
                    <a:pt x="536" y="1560"/>
                    <a:pt x="322" y="1370"/>
                    <a:pt x="322" y="1120"/>
                  </a:cubicBezTo>
                  <a:lnTo>
                    <a:pt x="322" y="775"/>
                  </a:lnTo>
                  <a:cubicBezTo>
                    <a:pt x="322" y="536"/>
                    <a:pt x="524" y="322"/>
                    <a:pt x="774" y="322"/>
                  </a:cubicBezTo>
                  <a:cubicBezTo>
                    <a:pt x="870" y="322"/>
                    <a:pt x="941" y="251"/>
                    <a:pt x="941" y="167"/>
                  </a:cubicBezTo>
                  <a:cubicBezTo>
                    <a:pt x="941" y="72"/>
                    <a:pt x="870" y="1"/>
                    <a:pt x="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1884;p81">
              <a:extLst>
                <a:ext uri="{FF2B5EF4-FFF2-40B4-BE49-F238E27FC236}">
                  <a16:creationId xmlns:a16="http://schemas.microsoft.com/office/drawing/2014/main" id="{FE570351-8D8A-A415-CBEE-E8AABE05CFF4}"/>
                </a:ext>
              </a:extLst>
            </p:cNvPr>
            <p:cNvSpPr/>
            <p:nvPr/>
          </p:nvSpPr>
          <p:spPr>
            <a:xfrm>
              <a:off x="2624365" y="2242994"/>
              <a:ext cx="110528" cy="52064"/>
            </a:xfrm>
            <a:custGeom>
              <a:avLst/>
              <a:gdLst/>
              <a:ahLst/>
              <a:cxnLst/>
              <a:rect l="l" t="t" r="r" b="b"/>
              <a:pathLst>
                <a:path w="3454" h="1627" extrusionOk="0">
                  <a:moveTo>
                    <a:pt x="1870" y="365"/>
                  </a:moveTo>
                  <a:cubicBezTo>
                    <a:pt x="1882" y="365"/>
                    <a:pt x="1882" y="389"/>
                    <a:pt x="1906" y="389"/>
                  </a:cubicBezTo>
                  <a:cubicBezTo>
                    <a:pt x="2001" y="460"/>
                    <a:pt x="2120" y="508"/>
                    <a:pt x="2239" y="555"/>
                  </a:cubicBezTo>
                  <a:lnTo>
                    <a:pt x="2239" y="793"/>
                  </a:lnTo>
                  <a:cubicBezTo>
                    <a:pt x="2239" y="1091"/>
                    <a:pt x="2001" y="1329"/>
                    <a:pt x="1703" y="1329"/>
                  </a:cubicBezTo>
                  <a:cubicBezTo>
                    <a:pt x="1406" y="1329"/>
                    <a:pt x="1168" y="1091"/>
                    <a:pt x="1168" y="793"/>
                  </a:cubicBezTo>
                  <a:lnTo>
                    <a:pt x="1168" y="555"/>
                  </a:lnTo>
                  <a:cubicBezTo>
                    <a:pt x="1287" y="520"/>
                    <a:pt x="1406" y="460"/>
                    <a:pt x="1513" y="389"/>
                  </a:cubicBezTo>
                  <a:cubicBezTo>
                    <a:pt x="1525" y="389"/>
                    <a:pt x="1525" y="365"/>
                    <a:pt x="1537" y="365"/>
                  </a:cubicBezTo>
                  <a:lnTo>
                    <a:pt x="1537" y="603"/>
                  </a:lnTo>
                  <a:cubicBezTo>
                    <a:pt x="1537" y="698"/>
                    <a:pt x="1620" y="770"/>
                    <a:pt x="1703" y="770"/>
                  </a:cubicBezTo>
                  <a:cubicBezTo>
                    <a:pt x="1799" y="770"/>
                    <a:pt x="1870" y="698"/>
                    <a:pt x="1870" y="603"/>
                  </a:cubicBezTo>
                  <a:lnTo>
                    <a:pt x="1870" y="365"/>
                  </a:lnTo>
                  <a:close/>
                  <a:moveTo>
                    <a:pt x="173" y="0"/>
                  </a:moveTo>
                  <a:cubicBezTo>
                    <a:pt x="132" y="0"/>
                    <a:pt x="91" y="18"/>
                    <a:pt x="60" y="55"/>
                  </a:cubicBezTo>
                  <a:cubicBezTo>
                    <a:pt x="1" y="115"/>
                    <a:pt x="1" y="222"/>
                    <a:pt x="72" y="282"/>
                  </a:cubicBezTo>
                  <a:cubicBezTo>
                    <a:pt x="298" y="472"/>
                    <a:pt x="572" y="591"/>
                    <a:pt x="870" y="591"/>
                  </a:cubicBezTo>
                  <a:lnTo>
                    <a:pt x="894" y="591"/>
                  </a:lnTo>
                  <a:lnTo>
                    <a:pt x="894" y="770"/>
                  </a:lnTo>
                  <a:cubicBezTo>
                    <a:pt x="894" y="1246"/>
                    <a:pt x="1275" y="1627"/>
                    <a:pt x="1739" y="1627"/>
                  </a:cubicBezTo>
                  <a:cubicBezTo>
                    <a:pt x="2203" y="1627"/>
                    <a:pt x="2584" y="1234"/>
                    <a:pt x="2584" y="770"/>
                  </a:cubicBezTo>
                  <a:lnTo>
                    <a:pt x="2584" y="591"/>
                  </a:lnTo>
                  <a:lnTo>
                    <a:pt x="2596" y="591"/>
                  </a:lnTo>
                  <a:cubicBezTo>
                    <a:pt x="2894" y="591"/>
                    <a:pt x="3180" y="496"/>
                    <a:pt x="3406" y="282"/>
                  </a:cubicBezTo>
                  <a:cubicBezTo>
                    <a:pt x="3454" y="234"/>
                    <a:pt x="3454" y="139"/>
                    <a:pt x="3394" y="55"/>
                  </a:cubicBezTo>
                  <a:cubicBezTo>
                    <a:pt x="3361" y="23"/>
                    <a:pt x="3314" y="4"/>
                    <a:pt x="3268" y="4"/>
                  </a:cubicBezTo>
                  <a:cubicBezTo>
                    <a:pt x="3231" y="4"/>
                    <a:pt x="3195" y="17"/>
                    <a:pt x="3168" y="43"/>
                  </a:cubicBezTo>
                  <a:cubicBezTo>
                    <a:pt x="3001" y="198"/>
                    <a:pt x="2799" y="270"/>
                    <a:pt x="2584" y="270"/>
                  </a:cubicBezTo>
                  <a:cubicBezTo>
                    <a:pt x="2406" y="270"/>
                    <a:pt x="2239" y="210"/>
                    <a:pt x="2096" y="115"/>
                  </a:cubicBezTo>
                  <a:cubicBezTo>
                    <a:pt x="1983" y="43"/>
                    <a:pt x="1852" y="8"/>
                    <a:pt x="1721" y="8"/>
                  </a:cubicBezTo>
                  <a:cubicBezTo>
                    <a:pt x="1590" y="8"/>
                    <a:pt x="1459" y="43"/>
                    <a:pt x="1346" y="115"/>
                  </a:cubicBezTo>
                  <a:cubicBezTo>
                    <a:pt x="1203" y="222"/>
                    <a:pt x="1037" y="270"/>
                    <a:pt x="858" y="270"/>
                  </a:cubicBezTo>
                  <a:cubicBezTo>
                    <a:pt x="656" y="270"/>
                    <a:pt x="441" y="198"/>
                    <a:pt x="275" y="43"/>
                  </a:cubicBezTo>
                  <a:cubicBezTo>
                    <a:pt x="246" y="15"/>
                    <a:pt x="210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1885;p81">
              <a:extLst>
                <a:ext uri="{FF2B5EF4-FFF2-40B4-BE49-F238E27FC236}">
                  <a16:creationId xmlns:a16="http://schemas.microsoft.com/office/drawing/2014/main" id="{2F8D06BF-5980-0E8D-BA91-2A007692FC40}"/>
                </a:ext>
              </a:extLst>
            </p:cNvPr>
            <p:cNvSpPr/>
            <p:nvPr/>
          </p:nvSpPr>
          <p:spPr>
            <a:xfrm>
              <a:off x="2654477" y="2194834"/>
              <a:ext cx="49184" cy="38144"/>
            </a:xfrm>
            <a:custGeom>
              <a:avLst/>
              <a:gdLst/>
              <a:ahLst/>
              <a:cxnLst/>
              <a:rect l="l" t="t" r="r" b="b"/>
              <a:pathLst>
                <a:path w="1537" h="1192" extrusionOk="0">
                  <a:moveTo>
                    <a:pt x="1131" y="346"/>
                  </a:moveTo>
                  <a:cubicBezTo>
                    <a:pt x="1155" y="346"/>
                    <a:pt x="1167" y="346"/>
                    <a:pt x="1167" y="358"/>
                  </a:cubicBezTo>
                  <a:cubicBezTo>
                    <a:pt x="1203" y="358"/>
                    <a:pt x="1203" y="370"/>
                    <a:pt x="1179" y="393"/>
                  </a:cubicBezTo>
                  <a:lnTo>
                    <a:pt x="798" y="870"/>
                  </a:lnTo>
                  <a:cubicBezTo>
                    <a:pt x="786" y="882"/>
                    <a:pt x="786" y="882"/>
                    <a:pt x="762" y="882"/>
                  </a:cubicBezTo>
                  <a:cubicBezTo>
                    <a:pt x="750" y="882"/>
                    <a:pt x="750" y="882"/>
                    <a:pt x="738" y="870"/>
                  </a:cubicBezTo>
                  <a:lnTo>
                    <a:pt x="346" y="393"/>
                  </a:lnTo>
                  <a:cubicBezTo>
                    <a:pt x="334" y="370"/>
                    <a:pt x="334" y="358"/>
                    <a:pt x="346" y="358"/>
                  </a:cubicBezTo>
                  <a:cubicBezTo>
                    <a:pt x="357" y="358"/>
                    <a:pt x="357" y="346"/>
                    <a:pt x="381" y="346"/>
                  </a:cubicBezTo>
                  <a:close/>
                  <a:moveTo>
                    <a:pt x="393" y="1"/>
                  </a:moveTo>
                  <a:cubicBezTo>
                    <a:pt x="262" y="1"/>
                    <a:pt x="131" y="72"/>
                    <a:pt x="60" y="215"/>
                  </a:cubicBezTo>
                  <a:cubicBezTo>
                    <a:pt x="0" y="334"/>
                    <a:pt x="24" y="477"/>
                    <a:pt x="107" y="584"/>
                  </a:cubicBezTo>
                  <a:lnTo>
                    <a:pt x="500" y="1060"/>
                  </a:lnTo>
                  <a:cubicBezTo>
                    <a:pt x="572" y="1144"/>
                    <a:pt x="655" y="1191"/>
                    <a:pt x="774" y="1191"/>
                  </a:cubicBezTo>
                  <a:cubicBezTo>
                    <a:pt x="881" y="1191"/>
                    <a:pt x="989" y="1144"/>
                    <a:pt x="1060" y="1060"/>
                  </a:cubicBezTo>
                  <a:lnTo>
                    <a:pt x="1453" y="584"/>
                  </a:lnTo>
                  <a:cubicBezTo>
                    <a:pt x="1524" y="477"/>
                    <a:pt x="1536" y="334"/>
                    <a:pt x="1477" y="215"/>
                  </a:cubicBezTo>
                  <a:cubicBezTo>
                    <a:pt x="1417" y="96"/>
                    <a:pt x="1298" y="1"/>
                    <a:pt x="1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1886;p81">
              <a:extLst>
                <a:ext uri="{FF2B5EF4-FFF2-40B4-BE49-F238E27FC236}">
                  <a16:creationId xmlns:a16="http://schemas.microsoft.com/office/drawing/2014/main" id="{65103AC6-E81C-970C-EA26-F285DCAC02BF}"/>
                </a:ext>
              </a:extLst>
            </p:cNvPr>
            <p:cNvSpPr/>
            <p:nvPr/>
          </p:nvSpPr>
          <p:spPr>
            <a:xfrm>
              <a:off x="2512749" y="1965042"/>
              <a:ext cx="333024" cy="352896"/>
            </a:xfrm>
            <a:custGeom>
              <a:avLst/>
              <a:gdLst/>
              <a:ahLst/>
              <a:cxnLst/>
              <a:rect l="l" t="t" r="r" b="b"/>
              <a:pathLst>
                <a:path w="10407" h="11028" extrusionOk="0">
                  <a:moveTo>
                    <a:pt x="1038" y="321"/>
                  </a:moveTo>
                  <a:cubicBezTo>
                    <a:pt x="1078" y="321"/>
                    <a:pt x="1119" y="335"/>
                    <a:pt x="1155" y="371"/>
                  </a:cubicBezTo>
                  <a:lnTo>
                    <a:pt x="3108" y="1955"/>
                  </a:lnTo>
                  <a:cubicBezTo>
                    <a:pt x="2881" y="2062"/>
                    <a:pt x="2667" y="2181"/>
                    <a:pt x="2441" y="2300"/>
                  </a:cubicBezTo>
                  <a:lnTo>
                    <a:pt x="846" y="502"/>
                  </a:lnTo>
                  <a:cubicBezTo>
                    <a:pt x="869" y="431"/>
                    <a:pt x="905" y="371"/>
                    <a:pt x="965" y="335"/>
                  </a:cubicBezTo>
                  <a:cubicBezTo>
                    <a:pt x="988" y="326"/>
                    <a:pt x="1012" y="321"/>
                    <a:pt x="1038" y="321"/>
                  </a:cubicBezTo>
                  <a:close/>
                  <a:moveTo>
                    <a:pt x="869" y="990"/>
                  </a:moveTo>
                  <a:lnTo>
                    <a:pt x="2191" y="2479"/>
                  </a:lnTo>
                  <a:cubicBezTo>
                    <a:pt x="2012" y="2610"/>
                    <a:pt x="1834" y="2752"/>
                    <a:pt x="1667" y="2907"/>
                  </a:cubicBezTo>
                  <a:cubicBezTo>
                    <a:pt x="1357" y="3205"/>
                    <a:pt x="1084" y="3538"/>
                    <a:pt x="869" y="3895"/>
                  </a:cubicBezTo>
                  <a:lnTo>
                    <a:pt x="869" y="990"/>
                  </a:lnTo>
                  <a:close/>
                  <a:moveTo>
                    <a:pt x="9373" y="324"/>
                  </a:moveTo>
                  <a:cubicBezTo>
                    <a:pt x="9394" y="324"/>
                    <a:pt x="9414" y="328"/>
                    <a:pt x="9430" y="335"/>
                  </a:cubicBezTo>
                  <a:cubicBezTo>
                    <a:pt x="9489" y="371"/>
                    <a:pt x="9537" y="431"/>
                    <a:pt x="9537" y="502"/>
                  </a:cubicBezTo>
                  <a:lnTo>
                    <a:pt x="9228" y="859"/>
                  </a:lnTo>
                  <a:cubicBezTo>
                    <a:pt x="9168" y="919"/>
                    <a:pt x="9168" y="1026"/>
                    <a:pt x="9239" y="1086"/>
                  </a:cubicBezTo>
                  <a:cubicBezTo>
                    <a:pt x="9275" y="1109"/>
                    <a:pt x="9323" y="1121"/>
                    <a:pt x="9347" y="1121"/>
                  </a:cubicBezTo>
                  <a:cubicBezTo>
                    <a:pt x="9394" y="1121"/>
                    <a:pt x="9442" y="1109"/>
                    <a:pt x="9466" y="1062"/>
                  </a:cubicBezTo>
                  <a:lnTo>
                    <a:pt x="9537" y="990"/>
                  </a:lnTo>
                  <a:lnTo>
                    <a:pt x="9537" y="3895"/>
                  </a:lnTo>
                  <a:cubicBezTo>
                    <a:pt x="9323" y="3538"/>
                    <a:pt x="9049" y="3205"/>
                    <a:pt x="8739" y="2907"/>
                  </a:cubicBezTo>
                  <a:cubicBezTo>
                    <a:pt x="8573" y="2764"/>
                    <a:pt x="8394" y="2610"/>
                    <a:pt x="8215" y="2479"/>
                  </a:cubicBezTo>
                  <a:lnTo>
                    <a:pt x="9001" y="1586"/>
                  </a:lnTo>
                  <a:cubicBezTo>
                    <a:pt x="9061" y="1526"/>
                    <a:pt x="9061" y="1419"/>
                    <a:pt x="8989" y="1359"/>
                  </a:cubicBezTo>
                  <a:cubicBezTo>
                    <a:pt x="8962" y="1332"/>
                    <a:pt x="8925" y="1317"/>
                    <a:pt x="8887" y="1317"/>
                  </a:cubicBezTo>
                  <a:cubicBezTo>
                    <a:pt x="8842" y="1317"/>
                    <a:pt x="8795" y="1338"/>
                    <a:pt x="8763" y="1383"/>
                  </a:cubicBezTo>
                  <a:lnTo>
                    <a:pt x="7942" y="2300"/>
                  </a:lnTo>
                  <a:cubicBezTo>
                    <a:pt x="7739" y="2169"/>
                    <a:pt x="7513" y="2050"/>
                    <a:pt x="7275" y="1955"/>
                  </a:cubicBezTo>
                  <a:lnTo>
                    <a:pt x="9239" y="371"/>
                  </a:lnTo>
                  <a:cubicBezTo>
                    <a:pt x="9279" y="339"/>
                    <a:pt x="9329" y="324"/>
                    <a:pt x="9373" y="324"/>
                  </a:cubicBezTo>
                  <a:close/>
                  <a:moveTo>
                    <a:pt x="5191" y="1859"/>
                  </a:moveTo>
                  <a:cubicBezTo>
                    <a:pt x="7787" y="1859"/>
                    <a:pt x="9882" y="3836"/>
                    <a:pt x="9882" y="6277"/>
                  </a:cubicBezTo>
                  <a:cubicBezTo>
                    <a:pt x="9882" y="6753"/>
                    <a:pt x="9811" y="7217"/>
                    <a:pt x="9656" y="7646"/>
                  </a:cubicBezTo>
                  <a:cubicBezTo>
                    <a:pt x="8940" y="7550"/>
                    <a:pt x="8096" y="7537"/>
                    <a:pt x="7673" y="7537"/>
                  </a:cubicBezTo>
                  <a:cubicBezTo>
                    <a:pt x="7520" y="7537"/>
                    <a:pt x="7422" y="7539"/>
                    <a:pt x="7406" y="7539"/>
                  </a:cubicBezTo>
                  <a:cubicBezTo>
                    <a:pt x="7323" y="7539"/>
                    <a:pt x="7251" y="7610"/>
                    <a:pt x="7251" y="7705"/>
                  </a:cubicBezTo>
                  <a:cubicBezTo>
                    <a:pt x="7251" y="7789"/>
                    <a:pt x="7323" y="7872"/>
                    <a:pt x="7406" y="7872"/>
                  </a:cubicBezTo>
                  <a:cubicBezTo>
                    <a:pt x="7415" y="7872"/>
                    <a:pt x="7581" y="7867"/>
                    <a:pt x="7836" y="7867"/>
                  </a:cubicBezTo>
                  <a:cubicBezTo>
                    <a:pt x="8260" y="7867"/>
                    <a:pt x="8930" y="7881"/>
                    <a:pt x="9525" y="7955"/>
                  </a:cubicBezTo>
                  <a:cubicBezTo>
                    <a:pt x="9418" y="8194"/>
                    <a:pt x="9287" y="8432"/>
                    <a:pt x="9156" y="8646"/>
                  </a:cubicBezTo>
                  <a:cubicBezTo>
                    <a:pt x="8204" y="8289"/>
                    <a:pt x="7203" y="8086"/>
                    <a:pt x="7156" y="8075"/>
                  </a:cubicBezTo>
                  <a:cubicBezTo>
                    <a:pt x="7149" y="8074"/>
                    <a:pt x="7141" y="8073"/>
                    <a:pt x="7134" y="8073"/>
                  </a:cubicBezTo>
                  <a:cubicBezTo>
                    <a:pt x="7057" y="8073"/>
                    <a:pt x="6976" y="8129"/>
                    <a:pt x="6965" y="8206"/>
                  </a:cubicBezTo>
                  <a:cubicBezTo>
                    <a:pt x="6953" y="8301"/>
                    <a:pt x="7013" y="8384"/>
                    <a:pt x="7096" y="8408"/>
                  </a:cubicBezTo>
                  <a:cubicBezTo>
                    <a:pt x="7120" y="8408"/>
                    <a:pt x="8049" y="8598"/>
                    <a:pt x="8966" y="8920"/>
                  </a:cubicBezTo>
                  <a:cubicBezTo>
                    <a:pt x="8108" y="10015"/>
                    <a:pt x="6739" y="10706"/>
                    <a:pt x="5191" y="10706"/>
                  </a:cubicBezTo>
                  <a:cubicBezTo>
                    <a:pt x="3667" y="10706"/>
                    <a:pt x="2298" y="10015"/>
                    <a:pt x="1429" y="8920"/>
                  </a:cubicBezTo>
                  <a:cubicBezTo>
                    <a:pt x="2334" y="8598"/>
                    <a:pt x="3274" y="8420"/>
                    <a:pt x="3286" y="8408"/>
                  </a:cubicBezTo>
                  <a:cubicBezTo>
                    <a:pt x="3382" y="8384"/>
                    <a:pt x="3441" y="8301"/>
                    <a:pt x="3429" y="8206"/>
                  </a:cubicBezTo>
                  <a:cubicBezTo>
                    <a:pt x="3407" y="8129"/>
                    <a:pt x="3336" y="8073"/>
                    <a:pt x="3251" y="8073"/>
                  </a:cubicBezTo>
                  <a:cubicBezTo>
                    <a:pt x="3243" y="8073"/>
                    <a:pt x="3235" y="8074"/>
                    <a:pt x="3227" y="8075"/>
                  </a:cubicBezTo>
                  <a:cubicBezTo>
                    <a:pt x="3167" y="8086"/>
                    <a:pt x="2191" y="8289"/>
                    <a:pt x="1238" y="8646"/>
                  </a:cubicBezTo>
                  <a:cubicBezTo>
                    <a:pt x="1084" y="8420"/>
                    <a:pt x="965" y="8194"/>
                    <a:pt x="869" y="7955"/>
                  </a:cubicBezTo>
                  <a:cubicBezTo>
                    <a:pt x="1465" y="7881"/>
                    <a:pt x="2134" y="7867"/>
                    <a:pt x="2556" y="7867"/>
                  </a:cubicBezTo>
                  <a:cubicBezTo>
                    <a:pt x="2809" y="7867"/>
                    <a:pt x="2972" y="7872"/>
                    <a:pt x="2977" y="7872"/>
                  </a:cubicBezTo>
                  <a:cubicBezTo>
                    <a:pt x="3072" y="7872"/>
                    <a:pt x="3143" y="7789"/>
                    <a:pt x="3143" y="7705"/>
                  </a:cubicBezTo>
                  <a:cubicBezTo>
                    <a:pt x="3143" y="7610"/>
                    <a:pt x="3072" y="7539"/>
                    <a:pt x="2977" y="7539"/>
                  </a:cubicBezTo>
                  <a:cubicBezTo>
                    <a:pt x="2961" y="7539"/>
                    <a:pt x="2865" y="7537"/>
                    <a:pt x="2713" y="7537"/>
                  </a:cubicBezTo>
                  <a:cubicBezTo>
                    <a:pt x="2296" y="7537"/>
                    <a:pt x="1460" y="7550"/>
                    <a:pt x="726" y="7646"/>
                  </a:cubicBezTo>
                  <a:cubicBezTo>
                    <a:pt x="584" y="7217"/>
                    <a:pt x="512" y="6753"/>
                    <a:pt x="512" y="6277"/>
                  </a:cubicBezTo>
                  <a:cubicBezTo>
                    <a:pt x="512" y="3836"/>
                    <a:pt x="2608" y="1859"/>
                    <a:pt x="5191" y="1859"/>
                  </a:cubicBezTo>
                  <a:close/>
                  <a:moveTo>
                    <a:pt x="1042" y="0"/>
                  </a:moveTo>
                  <a:cubicBezTo>
                    <a:pt x="968" y="0"/>
                    <a:pt x="893" y="17"/>
                    <a:pt x="822" y="50"/>
                  </a:cubicBezTo>
                  <a:cubicBezTo>
                    <a:pt x="643" y="145"/>
                    <a:pt x="536" y="324"/>
                    <a:pt x="536" y="514"/>
                  </a:cubicBezTo>
                  <a:lnTo>
                    <a:pt x="536" y="4538"/>
                  </a:lnTo>
                  <a:cubicBezTo>
                    <a:pt x="310" y="5086"/>
                    <a:pt x="191" y="5669"/>
                    <a:pt x="191" y="6277"/>
                  </a:cubicBezTo>
                  <a:cubicBezTo>
                    <a:pt x="191" y="6765"/>
                    <a:pt x="262" y="7241"/>
                    <a:pt x="417" y="7705"/>
                  </a:cubicBezTo>
                  <a:cubicBezTo>
                    <a:pt x="310" y="7717"/>
                    <a:pt x="226" y="7753"/>
                    <a:pt x="131" y="7765"/>
                  </a:cubicBezTo>
                  <a:cubicBezTo>
                    <a:pt x="48" y="7789"/>
                    <a:pt x="0" y="7884"/>
                    <a:pt x="12" y="7955"/>
                  </a:cubicBezTo>
                  <a:cubicBezTo>
                    <a:pt x="36" y="8027"/>
                    <a:pt x="107" y="8075"/>
                    <a:pt x="167" y="8075"/>
                  </a:cubicBezTo>
                  <a:lnTo>
                    <a:pt x="203" y="8075"/>
                  </a:lnTo>
                  <a:cubicBezTo>
                    <a:pt x="310" y="8051"/>
                    <a:pt x="417" y="8027"/>
                    <a:pt x="524" y="8003"/>
                  </a:cubicBezTo>
                  <a:cubicBezTo>
                    <a:pt x="631" y="8265"/>
                    <a:pt x="762" y="8527"/>
                    <a:pt x="929" y="8765"/>
                  </a:cubicBezTo>
                  <a:cubicBezTo>
                    <a:pt x="762" y="8837"/>
                    <a:pt x="595" y="8908"/>
                    <a:pt x="453" y="8979"/>
                  </a:cubicBezTo>
                  <a:cubicBezTo>
                    <a:pt x="369" y="9027"/>
                    <a:pt x="345" y="9122"/>
                    <a:pt x="369" y="9206"/>
                  </a:cubicBezTo>
                  <a:cubicBezTo>
                    <a:pt x="405" y="9265"/>
                    <a:pt x="465" y="9301"/>
                    <a:pt x="524" y="9301"/>
                  </a:cubicBezTo>
                  <a:cubicBezTo>
                    <a:pt x="548" y="9301"/>
                    <a:pt x="560" y="9301"/>
                    <a:pt x="595" y="9277"/>
                  </a:cubicBezTo>
                  <a:cubicBezTo>
                    <a:pt x="762" y="9194"/>
                    <a:pt x="941" y="9122"/>
                    <a:pt x="1119" y="9039"/>
                  </a:cubicBezTo>
                  <a:cubicBezTo>
                    <a:pt x="1286" y="9253"/>
                    <a:pt x="1453" y="9456"/>
                    <a:pt x="1655" y="9634"/>
                  </a:cubicBezTo>
                  <a:cubicBezTo>
                    <a:pt x="2608" y="10527"/>
                    <a:pt x="3858" y="11027"/>
                    <a:pt x="5191" y="11027"/>
                  </a:cubicBezTo>
                  <a:cubicBezTo>
                    <a:pt x="6537" y="11027"/>
                    <a:pt x="7787" y="10527"/>
                    <a:pt x="8739" y="9634"/>
                  </a:cubicBezTo>
                  <a:cubicBezTo>
                    <a:pt x="8930" y="9444"/>
                    <a:pt x="9108" y="9253"/>
                    <a:pt x="9275" y="9039"/>
                  </a:cubicBezTo>
                  <a:cubicBezTo>
                    <a:pt x="9454" y="9122"/>
                    <a:pt x="9632" y="9194"/>
                    <a:pt x="9787" y="9277"/>
                  </a:cubicBezTo>
                  <a:cubicBezTo>
                    <a:pt x="9823" y="9301"/>
                    <a:pt x="9835" y="9301"/>
                    <a:pt x="9870" y="9301"/>
                  </a:cubicBezTo>
                  <a:cubicBezTo>
                    <a:pt x="9930" y="9301"/>
                    <a:pt x="9990" y="9265"/>
                    <a:pt x="10013" y="9206"/>
                  </a:cubicBezTo>
                  <a:cubicBezTo>
                    <a:pt x="10061" y="9134"/>
                    <a:pt x="10025" y="9027"/>
                    <a:pt x="9942" y="8979"/>
                  </a:cubicBezTo>
                  <a:cubicBezTo>
                    <a:pt x="9787" y="8908"/>
                    <a:pt x="9632" y="8837"/>
                    <a:pt x="9466" y="8765"/>
                  </a:cubicBezTo>
                  <a:cubicBezTo>
                    <a:pt x="9632" y="8527"/>
                    <a:pt x="9763" y="8265"/>
                    <a:pt x="9870" y="8003"/>
                  </a:cubicBezTo>
                  <a:cubicBezTo>
                    <a:pt x="9978" y="8015"/>
                    <a:pt x="10073" y="8051"/>
                    <a:pt x="10180" y="8075"/>
                  </a:cubicBezTo>
                  <a:lnTo>
                    <a:pt x="10228" y="8075"/>
                  </a:lnTo>
                  <a:cubicBezTo>
                    <a:pt x="10299" y="8075"/>
                    <a:pt x="10359" y="8027"/>
                    <a:pt x="10371" y="7955"/>
                  </a:cubicBezTo>
                  <a:cubicBezTo>
                    <a:pt x="10406" y="7872"/>
                    <a:pt x="10347" y="7777"/>
                    <a:pt x="10275" y="7765"/>
                  </a:cubicBezTo>
                  <a:cubicBezTo>
                    <a:pt x="10180" y="7729"/>
                    <a:pt x="10085" y="7717"/>
                    <a:pt x="9990" y="7705"/>
                  </a:cubicBezTo>
                  <a:cubicBezTo>
                    <a:pt x="10132" y="7241"/>
                    <a:pt x="10216" y="6765"/>
                    <a:pt x="10216" y="6277"/>
                  </a:cubicBezTo>
                  <a:cubicBezTo>
                    <a:pt x="10216" y="5669"/>
                    <a:pt x="10097" y="5086"/>
                    <a:pt x="9870" y="4538"/>
                  </a:cubicBezTo>
                  <a:lnTo>
                    <a:pt x="9870" y="514"/>
                  </a:lnTo>
                  <a:cubicBezTo>
                    <a:pt x="9870" y="324"/>
                    <a:pt x="9763" y="145"/>
                    <a:pt x="9585" y="50"/>
                  </a:cubicBezTo>
                  <a:cubicBezTo>
                    <a:pt x="9514" y="17"/>
                    <a:pt x="9439" y="0"/>
                    <a:pt x="9365" y="0"/>
                  </a:cubicBezTo>
                  <a:cubicBezTo>
                    <a:pt x="9253" y="0"/>
                    <a:pt x="9142" y="38"/>
                    <a:pt x="9049" y="109"/>
                  </a:cubicBezTo>
                  <a:lnTo>
                    <a:pt x="6942" y="1812"/>
                  </a:lnTo>
                  <a:cubicBezTo>
                    <a:pt x="6382" y="1621"/>
                    <a:pt x="5810" y="1514"/>
                    <a:pt x="5191" y="1514"/>
                  </a:cubicBezTo>
                  <a:cubicBezTo>
                    <a:pt x="4584" y="1514"/>
                    <a:pt x="4001" y="1621"/>
                    <a:pt x="3453" y="1812"/>
                  </a:cubicBezTo>
                  <a:lnTo>
                    <a:pt x="1357" y="109"/>
                  </a:lnTo>
                  <a:cubicBezTo>
                    <a:pt x="1264" y="38"/>
                    <a:pt x="1154" y="0"/>
                    <a:pt x="10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Google Shape;11887;p81">
            <a:extLst>
              <a:ext uri="{FF2B5EF4-FFF2-40B4-BE49-F238E27FC236}">
                <a16:creationId xmlns:a16="http://schemas.microsoft.com/office/drawing/2014/main" id="{55A528D2-7F9D-9513-5A3A-6069462792FB}"/>
              </a:ext>
            </a:extLst>
          </p:cNvPr>
          <p:cNvGrpSpPr/>
          <p:nvPr/>
        </p:nvGrpSpPr>
        <p:grpSpPr>
          <a:xfrm>
            <a:off x="2740896" y="4115956"/>
            <a:ext cx="731584" cy="670784"/>
            <a:chOff x="1398317" y="1981778"/>
            <a:chExt cx="365792" cy="335392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41" name="Google Shape;11888;p81">
              <a:extLst>
                <a:ext uri="{FF2B5EF4-FFF2-40B4-BE49-F238E27FC236}">
                  <a16:creationId xmlns:a16="http://schemas.microsoft.com/office/drawing/2014/main" id="{17386A71-F3DD-330A-DC6B-26F49CAB0074}"/>
                </a:ext>
              </a:extLst>
            </p:cNvPr>
            <p:cNvSpPr/>
            <p:nvPr/>
          </p:nvSpPr>
          <p:spPr>
            <a:xfrm>
              <a:off x="1398317" y="1981778"/>
              <a:ext cx="365792" cy="335392"/>
            </a:xfrm>
            <a:custGeom>
              <a:avLst/>
              <a:gdLst/>
              <a:ahLst/>
              <a:cxnLst/>
              <a:rect l="l" t="t" r="r" b="b"/>
              <a:pathLst>
                <a:path w="11431" h="10481" extrusionOk="0">
                  <a:moveTo>
                    <a:pt x="1882" y="717"/>
                  </a:moveTo>
                  <a:cubicBezTo>
                    <a:pt x="1905" y="801"/>
                    <a:pt x="1929" y="848"/>
                    <a:pt x="1965" y="932"/>
                  </a:cubicBezTo>
                  <a:cubicBezTo>
                    <a:pt x="2132" y="1277"/>
                    <a:pt x="2441" y="1706"/>
                    <a:pt x="3084" y="1944"/>
                  </a:cubicBezTo>
                  <a:cubicBezTo>
                    <a:pt x="2917" y="2146"/>
                    <a:pt x="2775" y="2372"/>
                    <a:pt x="2655" y="2610"/>
                  </a:cubicBezTo>
                  <a:cubicBezTo>
                    <a:pt x="1739" y="2003"/>
                    <a:pt x="1739" y="1217"/>
                    <a:pt x="1882" y="717"/>
                  </a:cubicBezTo>
                  <a:close/>
                  <a:moveTo>
                    <a:pt x="9573" y="717"/>
                  </a:moveTo>
                  <a:cubicBezTo>
                    <a:pt x="9597" y="836"/>
                    <a:pt x="9633" y="955"/>
                    <a:pt x="9633" y="1110"/>
                  </a:cubicBezTo>
                  <a:cubicBezTo>
                    <a:pt x="9656" y="1717"/>
                    <a:pt x="9383" y="2229"/>
                    <a:pt x="8799" y="2610"/>
                  </a:cubicBezTo>
                  <a:cubicBezTo>
                    <a:pt x="8680" y="2372"/>
                    <a:pt x="8549" y="2146"/>
                    <a:pt x="8370" y="1944"/>
                  </a:cubicBezTo>
                  <a:cubicBezTo>
                    <a:pt x="9002" y="1694"/>
                    <a:pt x="9323" y="1277"/>
                    <a:pt x="9478" y="932"/>
                  </a:cubicBezTo>
                  <a:cubicBezTo>
                    <a:pt x="9513" y="860"/>
                    <a:pt x="9537" y="777"/>
                    <a:pt x="9573" y="717"/>
                  </a:cubicBezTo>
                  <a:close/>
                  <a:moveTo>
                    <a:pt x="548" y="2658"/>
                  </a:moveTo>
                  <a:lnTo>
                    <a:pt x="2358" y="3563"/>
                  </a:lnTo>
                  <a:cubicBezTo>
                    <a:pt x="2310" y="3837"/>
                    <a:pt x="2298" y="4134"/>
                    <a:pt x="2322" y="4432"/>
                  </a:cubicBezTo>
                  <a:cubicBezTo>
                    <a:pt x="2163" y="4457"/>
                    <a:pt x="2014" y="4470"/>
                    <a:pt x="1875" y="4470"/>
                  </a:cubicBezTo>
                  <a:cubicBezTo>
                    <a:pt x="1483" y="4470"/>
                    <a:pt x="1173" y="4369"/>
                    <a:pt x="953" y="4158"/>
                  </a:cubicBezTo>
                  <a:cubicBezTo>
                    <a:pt x="524" y="3742"/>
                    <a:pt x="524" y="3015"/>
                    <a:pt x="548" y="2658"/>
                  </a:cubicBezTo>
                  <a:close/>
                  <a:moveTo>
                    <a:pt x="10895" y="2646"/>
                  </a:moveTo>
                  <a:lnTo>
                    <a:pt x="10895" y="2646"/>
                  </a:lnTo>
                  <a:cubicBezTo>
                    <a:pt x="10930" y="3015"/>
                    <a:pt x="10930" y="3742"/>
                    <a:pt x="10490" y="4158"/>
                  </a:cubicBezTo>
                  <a:cubicBezTo>
                    <a:pt x="10270" y="4369"/>
                    <a:pt x="9960" y="4470"/>
                    <a:pt x="9568" y="4470"/>
                  </a:cubicBezTo>
                  <a:cubicBezTo>
                    <a:pt x="9429" y="4470"/>
                    <a:pt x="9280" y="4457"/>
                    <a:pt x="9121" y="4432"/>
                  </a:cubicBezTo>
                  <a:cubicBezTo>
                    <a:pt x="9156" y="4134"/>
                    <a:pt x="9144" y="3849"/>
                    <a:pt x="9097" y="3551"/>
                  </a:cubicBezTo>
                  <a:lnTo>
                    <a:pt x="10895" y="2646"/>
                  </a:lnTo>
                  <a:close/>
                  <a:moveTo>
                    <a:pt x="5727" y="1003"/>
                  </a:moveTo>
                  <a:cubicBezTo>
                    <a:pt x="6644" y="1003"/>
                    <a:pt x="7489" y="1396"/>
                    <a:pt x="8085" y="2087"/>
                  </a:cubicBezTo>
                  <a:cubicBezTo>
                    <a:pt x="8668" y="2777"/>
                    <a:pt x="8918" y="3682"/>
                    <a:pt x="8787" y="4575"/>
                  </a:cubicBezTo>
                  <a:lnTo>
                    <a:pt x="8347" y="7409"/>
                  </a:lnTo>
                  <a:cubicBezTo>
                    <a:pt x="8251" y="8064"/>
                    <a:pt x="7906" y="8635"/>
                    <a:pt x="7394" y="9052"/>
                  </a:cubicBezTo>
                  <a:cubicBezTo>
                    <a:pt x="7275" y="8504"/>
                    <a:pt x="6799" y="8099"/>
                    <a:pt x="6227" y="8099"/>
                  </a:cubicBezTo>
                  <a:lnTo>
                    <a:pt x="5215" y="8099"/>
                  </a:lnTo>
                  <a:cubicBezTo>
                    <a:pt x="4644" y="8099"/>
                    <a:pt x="4156" y="8504"/>
                    <a:pt x="4037" y="9052"/>
                  </a:cubicBezTo>
                  <a:cubicBezTo>
                    <a:pt x="3525" y="8635"/>
                    <a:pt x="3191" y="8064"/>
                    <a:pt x="3084" y="7409"/>
                  </a:cubicBezTo>
                  <a:lnTo>
                    <a:pt x="2655" y="4575"/>
                  </a:lnTo>
                  <a:cubicBezTo>
                    <a:pt x="2548" y="3932"/>
                    <a:pt x="2655" y="3301"/>
                    <a:pt x="2929" y="2730"/>
                  </a:cubicBezTo>
                  <a:cubicBezTo>
                    <a:pt x="2964" y="2730"/>
                    <a:pt x="3169" y="2755"/>
                    <a:pt x="3475" y="2755"/>
                  </a:cubicBezTo>
                  <a:cubicBezTo>
                    <a:pt x="3589" y="2755"/>
                    <a:pt x="3718" y="2751"/>
                    <a:pt x="3858" y="2741"/>
                  </a:cubicBezTo>
                  <a:cubicBezTo>
                    <a:pt x="4418" y="2718"/>
                    <a:pt x="4894" y="2646"/>
                    <a:pt x="5299" y="2491"/>
                  </a:cubicBezTo>
                  <a:lnTo>
                    <a:pt x="5299" y="2491"/>
                  </a:lnTo>
                  <a:lnTo>
                    <a:pt x="5215" y="2860"/>
                  </a:lnTo>
                  <a:cubicBezTo>
                    <a:pt x="5192" y="2920"/>
                    <a:pt x="5215" y="2968"/>
                    <a:pt x="5239" y="3015"/>
                  </a:cubicBezTo>
                  <a:cubicBezTo>
                    <a:pt x="5275" y="3039"/>
                    <a:pt x="5311" y="3075"/>
                    <a:pt x="5358" y="3075"/>
                  </a:cubicBezTo>
                  <a:lnTo>
                    <a:pt x="5394" y="3075"/>
                  </a:lnTo>
                  <a:cubicBezTo>
                    <a:pt x="5430" y="3075"/>
                    <a:pt x="6644" y="2896"/>
                    <a:pt x="7370" y="2360"/>
                  </a:cubicBezTo>
                  <a:cubicBezTo>
                    <a:pt x="7442" y="2301"/>
                    <a:pt x="7454" y="2206"/>
                    <a:pt x="7394" y="2134"/>
                  </a:cubicBezTo>
                  <a:cubicBezTo>
                    <a:pt x="7360" y="2094"/>
                    <a:pt x="7319" y="2072"/>
                    <a:pt x="7276" y="2072"/>
                  </a:cubicBezTo>
                  <a:cubicBezTo>
                    <a:pt x="7244" y="2072"/>
                    <a:pt x="7211" y="2085"/>
                    <a:pt x="7180" y="2110"/>
                  </a:cubicBezTo>
                  <a:cubicBezTo>
                    <a:pt x="6716" y="2468"/>
                    <a:pt x="5965" y="2646"/>
                    <a:pt x="5596" y="2718"/>
                  </a:cubicBezTo>
                  <a:lnTo>
                    <a:pt x="5715" y="2265"/>
                  </a:lnTo>
                  <a:cubicBezTo>
                    <a:pt x="5727" y="2206"/>
                    <a:pt x="5715" y="2146"/>
                    <a:pt x="5656" y="2110"/>
                  </a:cubicBezTo>
                  <a:cubicBezTo>
                    <a:pt x="5628" y="2082"/>
                    <a:pt x="5592" y="2071"/>
                    <a:pt x="5555" y="2071"/>
                  </a:cubicBezTo>
                  <a:cubicBezTo>
                    <a:pt x="5529" y="2071"/>
                    <a:pt x="5502" y="2077"/>
                    <a:pt x="5477" y="2087"/>
                  </a:cubicBezTo>
                  <a:cubicBezTo>
                    <a:pt x="4891" y="2384"/>
                    <a:pt x="4113" y="2450"/>
                    <a:pt x="3585" y="2450"/>
                  </a:cubicBezTo>
                  <a:cubicBezTo>
                    <a:pt x="3394" y="2450"/>
                    <a:pt x="3236" y="2441"/>
                    <a:pt x="3132" y="2432"/>
                  </a:cubicBezTo>
                  <a:cubicBezTo>
                    <a:pt x="3203" y="2313"/>
                    <a:pt x="3287" y="2206"/>
                    <a:pt x="3382" y="2087"/>
                  </a:cubicBezTo>
                  <a:cubicBezTo>
                    <a:pt x="3977" y="1408"/>
                    <a:pt x="4822" y="1003"/>
                    <a:pt x="5727" y="1003"/>
                  </a:cubicBezTo>
                  <a:close/>
                  <a:moveTo>
                    <a:pt x="6215" y="8421"/>
                  </a:moveTo>
                  <a:cubicBezTo>
                    <a:pt x="6656" y="8421"/>
                    <a:pt x="7013" y="8730"/>
                    <a:pt x="7085" y="9147"/>
                  </a:cubicBezTo>
                  <a:lnTo>
                    <a:pt x="7108" y="9349"/>
                  </a:lnTo>
                  <a:cubicBezTo>
                    <a:pt x="7156" y="9564"/>
                    <a:pt x="7097" y="9766"/>
                    <a:pt x="6966" y="9921"/>
                  </a:cubicBezTo>
                  <a:cubicBezTo>
                    <a:pt x="6835" y="10088"/>
                    <a:pt x="6644" y="10171"/>
                    <a:pt x="6430" y="10171"/>
                  </a:cubicBezTo>
                  <a:lnTo>
                    <a:pt x="5013" y="10171"/>
                  </a:lnTo>
                  <a:cubicBezTo>
                    <a:pt x="4811" y="10171"/>
                    <a:pt x="4608" y="10076"/>
                    <a:pt x="4477" y="9921"/>
                  </a:cubicBezTo>
                  <a:cubicBezTo>
                    <a:pt x="4346" y="9754"/>
                    <a:pt x="4287" y="9552"/>
                    <a:pt x="4310" y="9349"/>
                  </a:cubicBezTo>
                  <a:lnTo>
                    <a:pt x="4346" y="9147"/>
                  </a:lnTo>
                  <a:cubicBezTo>
                    <a:pt x="4418" y="8730"/>
                    <a:pt x="4775" y="8421"/>
                    <a:pt x="5203" y="8421"/>
                  </a:cubicBezTo>
                  <a:close/>
                  <a:moveTo>
                    <a:pt x="1937" y="1"/>
                  </a:moveTo>
                  <a:cubicBezTo>
                    <a:pt x="1876" y="1"/>
                    <a:pt x="1817" y="34"/>
                    <a:pt x="1786" y="86"/>
                  </a:cubicBezTo>
                  <a:cubicBezTo>
                    <a:pt x="1774" y="98"/>
                    <a:pt x="1524" y="527"/>
                    <a:pt x="1489" y="1098"/>
                  </a:cubicBezTo>
                  <a:cubicBezTo>
                    <a:pt x="1465" y="1610"/>
                    <a:pt x="1620" y="2337"/>
                    <a:pt x="2513" y="2908"/>
                  </a:cubicBezTo>
                  <a:cubicBezTo>
                    <a:pt x="2477" y="3015"/>
                    <a:pt x="2441" y="3111"/>
                    <a:pt x="2417" y="3218"/>
                  </a:cubicBezTo>
                  <a:lnTo>
                    <a:pt x="477" y="2253"/>
                  </a:lnTo>
                  <a:cubicBezTo>
                    <a:pt x="453" y="2241"/>
                    <a:pt x="426" y="2235"/>
                    <a:pt x="401" y="2235"/>
                  </a:cubicBezTo>
                  <a:cubicBezTo>
                    <a:pt x="375" y="2235"/>
                    <a:pt x="352" y="2241"/>
                    <a:pt x="334" y="2253"/>
                  </a:cubicBezTo>
                  <a:cubicBezTo>
                    <a:pt x="286" y="2289"/>
                    <a:pt x="250" y="2313"/>
                    <a:pt x="239" y="2372"/>
                  </a:cubicBezTo>
                  <a:cubicBezTo>
                    <a:pt x="227" y="2432"/>
                    <a:pt x="0" y="3694"/>
                    <a:pt x="715" y="4384"/>
                  </a:cubicBezTo>
                  <a:cubicBezTo>
                    <a:pt x="1001" y="4646"/>
                    <a:pt x="1370" y="4789"/>
                    <a:pt x="1846" y="4789"/>
                  </a:cubicBezTo>
                  <a:cubicBezTo>
                    <a:pt x="2013" y="4789"/>
                    <a:pt x="2179" y="4765"/>
                    <a:pt x="2370" y="4742"/>
                  </a:cubicBezTo>
                  <a:lnTo>
                    <a:pt x="2786" y="7444"/>
                  </a:lnTo>
                  <a:cubicBezTo>
                    <a:pt x="2906" y="8242"/>
                    <a:pt x="3346" y="8956"/>
                    <a:pt x="3989" y="9409"/>
                  </a:cubicBezTo>
                  <a:cubicBezTo>
                    <a:pt x="3977" y="9659"/>
                    <a:pt x="4060" y="9921"/>
                    <a:pt x="4227" y="10123"/>
                  </a:cubicBezTo>
                  <a:cubicBezTo>
                    <a:pt x="4418" y="10349"/>
                    <a:pt x="4703" y="10480"/>
                    <a:pt x="5013" y="10480"/>
                  </a:cubicBezTo>
                  <a:lnTo>
                    <a:pt x="6430" y="10480"/>
                  </a:lnTo>
                  <a:cubicBezTo>
                    <a:pt x="6727" y="10480"/>
                    <a:pt x="7013" y="10349"/>
                    <a:pt x="7216" y="10123"/>
                  </a:cubicBezTo>
                  <a:cubicBezTo>
                    <a:pt x="7382" y="9933"/>
                    <a:pt x="7478" y="9683"/>
                    <a:pt x="7454" y="9409"/>
                  </a:cubicBezTo>
                  <a:cubicBezTo>
                    <a:pt x="8109" y="8945"/>
                    <a:pt x="8549" y="8242"/>
                    <a:pt x="8668" y="7444"/>
                  </a:cubicBezTo>
                  <a:lnTo>
                    <a:pt x="9085" y="4742"/>
                  </a:lnTo>
                  <a:cubicBezTo>
                    <a:pt x="9263" y="4765"/>
                    <a:pt x="9442" y="4789"/>
                    <a:pt x="9597" y="4789"/>
                  </a:cubicBezTo>
                  <a:cubicBezTo>
                    <a:pt x="10073" y="4789"/>
                    <a:pt x="10454" y="4646"/>
                    <a:pt x="10728" y="4384"/>
                  </a:cubicBezTo>
                  <a:cubicBezTo>
                    <a:pt x="11430" y="3694"/>
                    <a:pt x="11204" y="2420"/>
                    <a:pt x="11192" y="2372"/>
                  </a:cubicBezTo>
                  <a:cubicBezTo>
                    <a:pt x="11180" y="2325"/>
                    <a:pt x="11145" y="2289"/>
                    <a:pt x="11109" y="2253"/>
                  </a:cubicBezTo>
                  <a:cubicBezTo>
                    <a:pt x="11085" y="2241"/>
                    <a:pt x="11058" y="2235"/>
                    <a:pt x="11032" y="2235"/>
                  </a:cubicBezTo>
                  <a:cubicBezTo>
                    <a:pt x="11005" y="2235"/>
                    <a:pt x="10978" y="2241"/>
                    <a:pt x="10954" y="2253"/>
                  </a:cubicBezTo>
                  <a:lnTo>
                    <a:pt x="9025" y="3218"/>
                  </a:lnTo>
                  <a:cubicBezTo>
                    <a:pt x="8990" y="3122"/>
                    <a:pt x="8966" y="3015"/>
                    <a:pt x="8918" y="2908"/>
                  </a:cubicBezTo>
                  <a:cubicBezTo>
                    <a:pt x="9811" y="2337"/>
                    <a:pt x="9978" y="1610"/>
                    <a:pt x="9942" y="1098"/>
                  </a:cubicBezTo>
                  <a:cubicBezTo>
                    <a:pt x="9918" y="527"/>
                    <a:pt x="9656" y="98"/>
                    <a:pt x="9644" y="86"/>
                  </a:cubicBezTo>
                  <a:cubicBezTo>
                    <a:pt x="9624" y="34"/>
                    <a:pt x="9558" y="1"/>
                    <a:pt x="9494" y="1"/>
                  </a:cubicBezTo>
                  <a:cubicBezTo>
                    <a:pt x="9484" y="1"/>
                    <a:pt x="9475" y="1"/>
                    <a:pt x="9466" y="3"/>
                  </a:cubicBezTo>
                  <a:cubicBezTo>
                    <a:pt x="9394" y="27"/>
                    <a:pt x="9347" y="86"/>
                    <a:pt x="9347" y="158"/>
                  </a:cubicBezTo>
                  <a:cubicBezTo>
                    <a:pt x="9347" y="158"/>
                    <a:pt x="9347" y="467"/>
                    <a:pt x="9168" y="813"/>
                  </a:cubicBezTo>
                  <a:cubicBezTo>
                    <a:pt x="8966" y="1241"/>
                    <a:pt x="8609" y="1527"/>
                    <a:pt x="8132" y="1682"/>
                  </a:cubicBezTo>
                  <a:cubicBezTo>
                    <a:pt x="7489" y="1051"/>
                    <a:pt x="6620" y="694"/>
                    <a:pt x="5715" y="694"/>
                  </a:cubicBezTo>
                  <a:cubicBezTo>
                    <a:pt x="4811" y="694"/>
                    <a:pt x="3941" y="1051"/>
                    <a:pt x="3310" y="1682"/>
                  </a:cubicBezTo>
                  <a:cubicBezTo>
                    <a:pt x="2810" y="1527"/>
                    <a:pt x="2453" y="1241"/>
                    <a:pt x="2263" y="813"/>
                  </a:cubicBezTo>
                  <a:cubicBezTo>
                    <a:pt x="2096" y="467"/>
                    <a:pt x="2084" y="170"/>
                    <a:pt x="2084" y="158"/>
                  </a:cubicBezTo>
                  <a:cubicBezTo>
                    <a:pt x="2084" y="86"/>
                    <a:pt x="2036" y="27"/>
                    <a:pt x="1965" y="3"/>
                  </a:cubicBezTo>
                  <a:cubicBezTo>
                    <a:pt x="1956" y="1"/>
                    <a:pt x="1946" y="1"/>
                    <a:pt x="19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11889;p81">
              <a:extLst>
                <a:ext uri="{FF2B5EF4-FFF2-40B4-BE49-F238E27FC236}">
                  <a16:creationId xmlns:a16="http://schemas.microsoft.com/office/drawing/2014/main" id="{A84E0A35-C7ED-03DF-C06B-04C9D1882572}"/>
                </a:ext>
              </a:extLst>
            </p:cNvPr>
            <p:cNvSpPr/>
            <p:nvPr/>
          </p:nvSpPr>
          <p:spPr>
            <a:xfrm>
              <a:off x="1498893" y="2108338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1" y="299"/>
                    <a:pt x="1" y="680"/>
                  </a:cubicBezTo>
                  <a:lnTo>
                    <a:pt x="1" y="858"/>
                  </a:lnTo>
                  <a:cubicBezTo>
                    <a:pt x="1" y="1227"/>
                    <a:pt x="298" y="1549"/>
                    <a:pt x="679" y="1549"/>
                  </a:cubicBezTo>
                  <a:cubicBezTo>
                    <a:pt x="1072" y="1549"/>
                    <a:pt x="1370" y="1251"/>
                    <a:pt x="1370" y="858"/>
                  </a:cubicBezTo>
                  <a:lnTo>
                    <a:pt x="1370" y="680"/>
                  </a:lnTo>
                  <a:cubicBezTo>
                    <a:pt x="1370" y="596"/>
                    <a:pt x="1298" y="513"/>
                    <a:pt x="1203" y="513"/>
                  </a:cubicBezTo>
                  <a:cubicBezTo>
                    <a:pt x="1120" y="513"/>
                    <a:pt x="1036" y="596"/>
                    <a:pt x="1036" y="680"/>
                  </a:cubicBezTo>
                  <a:lnTo>
                    <a:pt x="1036" y="858"/>
                  </a:lnTo>
                  <a:cubicBezTo>
                    <a:pt x="1036" y="1049"/>
                    <a:pt x="870" y="1215"/>
                    <a:pt x="679" y="1215"/>
                  </a:cubicBezTo>
                  <a:cubicBezTo>
                    <a:pt x="489" y="1215"/>
                    <a:pt x="322" y="1049"/>
                    <a:pt x="322" y="858"/>
                  </a:cubicBezTo>
                  <a:lnTo>
                    <a:pt x="322" y="680"/>
                  </a:lnTo>
                  <a:cubicBezTo>
                    <a:pt x="322" y="489"/>
                    <a:pt x="489" y="322"/>
                    <a:pt x="679" y="322"/>
                  </a:cubicBezTo>
                  <a:cubicBezTo>
                    <a:pt x="775" y="322"/>
                    <a:pt x="846" y="251"/>
                    <a:pt x="846" y="156"/>
                  </a:cubicBezTo>
                  <a:cubicBezTo>
                    <a:pt x="846" y="72"/>
                    <a:pt x="775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1890;p81">
              <a:extLst>
                <a:ext uri="{FF2B5EF4-FFF2-40B4-BE49-F238E27FC236}">
                  <a16:creationId xmlns:a16="http://schemas.microsoft.com/office/drawing/2014/main" id="{ED24D60F-9642-C2C1-2AB6-70B0B2E42C28}"/>
                </a:ext>
              </a:extLst>
            </p:cNvPr>
            <p:cNvSpPr/>
            <p:nvPr/>
          </p:nvSpPr>
          <p:spPr>
            <a:xfrm>
              <a:off x="1620429" y="2108338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1" y="299"/>
                    <a:pt x="1" y="680"/>
                  </a:cubicBezTo>
                  <a:lnTo>
                    <a:pt x="1" y="858"/>
                  </a:lnTo>
                  <a:cubicBezTo>
                    <a:pt x="1" y="1227"/>
                    <a:pt x="298" y="1549"/>
                    <a:pt x="679" y="1549"/>
                  </a:cubicBezTo>
                  <a:cubicBezTo>
                    <a:pt x="1048" y="1549"/>
                    <a:pt x="1370" y="1251"/>
                    <a:pt x="1370" y="858"/>
                  </a:cubicBezTo>
                  <a:lnTo>
                    <a:pt x="1370" y="680"/>
                  </a:lnTo>
                  <a:cubicBezTo>
                    <a:pt x="1370" y="596"/>
                    <a:pt x="1287" y="513"/>
                    <a:pt x="1203" y="513"/>
                  </a:cubicBezTo>
                  <a:cubicBezTo>
                    <a:pt x="1108" y="513"/>
                    <a:pt x="1037" y="596"/>
                    <a:pt x="1037" y="680"/>
                  </a:cubicBezTo>
                  <a:lnTo>
                    <a:pt x="1037" y="858"/>
                  </a:lnTo>
                  <a:cubicBezTo>
                    <a:pt x="1037" y="1049"/>
                    <a:pt x="870" y="1215"/>
                    <a:pt x="679" y="1215"/>
                  </a:cubicBezTo>
                  <a:cubicBezTo>
                    <a:pt x="489" y="1215"/>
                    <a:pt x="322" y="1049"/>
                    <a:pt x="322" y="858"/>
                  </a:cubicBezTo>
                  <a:lnTo>
                    <a:pt x="322" y="680"/>
                  </a:lnTo>
                  <a:cubicBezTo>
                    <a:pt x="322" y="489"/>
                    <a:pt x="489" y="322"/>
                    <a:pt x="679" y="322"/>
                  </a:cubicBezTo>
                  <a:cubicBezTo>
                    <a:pt x="775" y="322"/>
                    <a:pt x="846" y="251"/>
                    <a:pt x="846" y="156"/>
                  </a:cubicBezTo>
                  <a:cubicBezTo>
                    <a:pt x="846" y="72"/>
                    <a:pt x="775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1891;p81">
              <a:extLst>
                <a:ext uri="{FF2B5EF4-FFF2-40B4-BE49-F238E27FC236}">
                  <a16:creationId xmlns:a16="http://schemas.microsoft.com/office/drawing/2014/main" id="{31BF8939-18C5-DB00-5169-0BCB1AC46480}"/>
                </a:ext>
              </a:extLst>
            </p:cNvPr>
            <p:cNvSpPr/>
            <p:nvPr/>
          </p:nvSpPr>
          <p:spPr>
            <a:xfrm>
              <a:off x="1548813" y="2263314"/>
              <a:ext cx="15264" cy="21088"/>
            </a:xfrm>
            <a:custGeom>
              <a:avLst/>
              <a:gdLst/>
              <a:ahLst/>
              <a:cxnLst/>
              <a:rect l="l" t="t" r="r" b="b"/>
              <a:pathLst>
                <a:path w="477" h="659" extrusionOk="0">
                  <a:moveTo>
                    <a:pt x="283" y="0"/>
                  </a:moveTo>
                  <a:cubicBezTo>
                    <a:pt x="240" y="0"/>
                    <a:pt x="200" y="19"/>
                    <a:pt x="167" y="51"/>
                  </a:cubicBezTo>
                  <a:cubicBezTo>
                    <a:pt x="48" y="182"/>
                    <a:pt x="0" y="337"/>
                    <a:pt x="0" y="492"/>
                  </a:cubicBezTo>
                  <a:cubicBezTo>
                    <a:pt x="0" y="587"/>
                    <a:pt x="72" y="659"/>
                    <a:pt x="167" y="659"/>
                  </a:cubicBezTo>
                  <a:cubicBezTo>
                    <a:pt x="250" y="659"/>
                    <a:pt x="334" y="587"/>
                    <a:pt x="334" y="492"/>
                  </a:cubicBezTo>
                  <a:cubicBezTo>
                    <a:pt x="334" y="408"/>
                    <a:pt x="358" y="337"/>
                    <a:pt x="417" y="254"/>
                  </a:cubicBezTo>
                  <a:cubicBezTo>
                    <a:pt x="477" y="194"/>
                    <a:pt x="465" y="99"/>
                    <a:pt x="393" y="39"/>
                  </a:cubicBezTo>
                  <a:cubicBezTo>
                    <a:pt x="356" y="13"/>
                    <a:pt x="318" y="0"/>
                    <a:pt x="2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1892;p81">
              <a:extLst>
                <a:ext uri="{FF2B5EF4-FFF2-40B4-BE49-F238E27FC236}">
                  <a16:creationId xmlns:a16="http://schemas.microsoft.com/office/drawing/2014/main" id="{5A55942F-C588-2E71-82AD-E876B9AD57C0}"/>
                </a:ext>
              </a:extLst>
            </p:cNvPr>
            <p:cNvSpPr/>
            <p:nvPr/>
          </p:nvSpPr>
          <p:spPr>
            <a:xfrm>
              <a:off x="1599469" y="2263186"/>
              <a:ext cx="15296" cy="21216"/>
            </a:xfrm>
            <a:custGeom>
              <a:avLst/>
              <a:gdLst/>
              <a:ahLst/>
              <a:cxnLst/>
              <a:rect l="l" t="t" r="r" b="b"/>
              <a:pathLst>
                <a:path w="478" h="663" extrusionOk="0">
                  <a:moveTo>
                    <a:pt x="180" y="0"/>
                  </a:moveTo>
                  <a:cubicBezTo>
                    <a:pt x="140" y="0"/>
                    <a:pt x="101" y="15"/>
                    <a:pt x="72" y="43"/>
                  </a:cubicBezTo>
                  <a:cubicBezTo>
                    <a:pt x="1" y="91"/>
                    <a:pt x="1" y="198"/>
                    <a:pt x="60" y="258"/>
                  </a:cubicBezTo>
                  <a:cubicBezTo>
                    <a:pt x="120" y="341"/>
                    <a:pt x="144" y="412"/>
                    <a:pt x="144" y="496"/>
                  </a:cubicBezTo>
                  <a:cubicBezTo>
                    <a:pt x="144" y="591"/>
                    <a:pt x="215" y="663"/>
                    <a:pt x="310" y="663"/>
                  </a:cubicBezTo>
                  <a:cubicBezTo>
                    <a:pt x="394" y="663"/>
                    <a:pt x="477" y="591"/>
                    <a:pt x="477" y="496"/>
                  </a:cubicBezTo>
                  <a:cubicBezTo>
                    <a:pt x="453" y="353"/>
                    <a:pt x="394" y="186"/>
                    <a:pt x="299" y="55"/>
                  </a:cubicBezTo>
                  <a:cubicBezTo>
                    <a:pt x="267" y="18"/>
                    <a:pt x="223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1893;p81">
              <a:extLst>
                <a:ext uri="{FF2B5EF4-FFF2-40B4-BE49-F238E27FC236}">
                  <a16:creationId xmlns:a16="http://schemas.microsoft.com/office/drawing/2014/main" id="{1FD67829-0DC1-2D92-F272-02F460964DBF}"/>
                </a:ext>
              </a:extLst>
            </p:cNvPr>
            <p:cNvSpPr/>
            <p:nvPr/>
          </p:nvSpPr>
          <p:spPr>
            <a:xfrm>
              <a:off x="1631117" y="2062130"/>
              <a:ext cx="22496" cy="23392"/>
            </a:xfrm>
            <a:custGeom>
              <a:avLst/>
              <a:gdLst/>
              <a:ahLst/>
              <a:cxnLst/>
              <a:rect l="l" t="t" r="r" b="b"/>
              <a:pathLst>
                <a:path w="703" h="731" extrusionOk="0">
                  <a:moveTo>
                    <a:pt x="521" y="0"/>
                  </a:moveTo>
                  <a:cubicBezTo>
                    <a:pt x="470" y="0"/>
                    <a:pt x="422" y="24"/>
                    <a:pt x="393" y="76"/>
                  </a:cubicBezTo>
                  <a:cubicBezTo>
                    <a:pt x="286" y="207"/>
                    <a:pt x="179" y="338"/>
                    <a:pt x="60" y="457"/>
                  </a:cubicBezTo>
                  <a:cubicBezTo>
                    <a:pt x="0" y="516"/>
                    <a:pt x="0" y="623"/>
                    <a:pt x="60" y="683"/>
                  </a:cubicBezTo>
                  <a:cubicBezTo>
                    <a:pt x="95" y="707"/>
                    <a:pt x="143" y="730"/>
                    <a:pt x="179" y="730"/>
                  </a:cubicBezTo>
                  <a:cubicBezTo>
                    <a:pt x="226" y="730"/>
                    <a:pt x="274" y="707"/>
                    <a:pt x="298" y="683"/>
                  </a:cubicBezTo>
                  <a:cubicBezTo>
                    <a:pt x="441" y="552"/>
                    <a:pt x="560" y="397"/>
                    <a:pt x="655" y="254"/>
                  </a:cubicBezTo>
                  <a:cubicBezTo>
                    <a:pt x="703" y="195"/>
                    <a:pt x="691" y="88"/>
                    <a:pt x="619" y="28"/>
                  </a:cubicBezTo>
                  <a:cubicBezTo>
                    <a:pt x="587" y="10"/>
                    <a:pt x="553" y="0"/>
                    <a:pt x="5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Google Shape;11894;p81">
            <a:extLst>
              <a:ext uri="{FF2B5EF4-FFF2-40B4-BE49-F238E27FC236}">
                <a16:creationId xmlns:a16="http://schemas.microsoft.com/office/drawing/2014/main" id="{BA50F830-4743-B26C-4E57-F1C3CC90C1CD}"/>
              </a:ext>
            </a:extLst>
          </p:cNvPr>
          <p:cNvGrpSpPr/>
          <p:nvPr/>
        </p:nvGrpSpPr>
        <p:grpSpPr>
          <a:xfrm>
            <a:off x="6048736" y="4159540"/>
            <a:ext cx="707200" cy="629504"/>
            <a:chOff x="3052237" y="2003570"/>
            <a:chExt cx="353600" cy="314752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3" name="Google Shape;11895;p81">
              <a:extLst>
                <a:ext uri="{FF2B5EF4-FFF2-40B4-BE49-F238E27FC236}">
                  <a16:creationId xmlns:a16="http://schemas.microsoft.com/office/drawing/2014/main" id="{82319C88-4D51-6836-3FF3-B65C80E44A78}"/>
                </a:ext>
              </a:extLst>
            </p:cNvPr>
            <p:cNvSpPr/>
            <p:nvPr/>
          </p:nvSpPr>
          <p:spPr>
            <a:xfrm>
              <a:off x="3261773" y="2108338"/>
              <a:ext cx="48800" cy="59488"/>
            </a:xfrm>
            <a:custGeom>
              <a:avLst/>
              <a:gdLst/>
              <a:ahLst/>
              <a:cxnLst/>
              <a:rect l="l" t="t" r="r" b="b"/>
              <a:pathLst>
                <a:path w="1525" h="1859" extrusionOk="0">
                  <a:moveTo>
                    <a:pt x="763" y="1"/>
                  </a:moveTo>
                  <a:cubicBezTo>
                    <a:pt x="346" y="1"/>
                    <a:pt x="1" y="334"/>
                    <a:pt x="1" y="751"/>
                  </a:cubicBezTo>
                  <a:lnTo>
                    <a:pt x="1" y="1096"/>
                  </a:lnTo>
                  <a:cubicBezTo>
                    <a:pt x="1" y="1513"/>
                    <a:pt x="346" y="1858"/>
                    <a:pt x="763" y="1858"/>
                  </a:cubicBezTo>
                  <a:cubicBezTo>
                    <a:pt x="1180" y="1858"/>
                    <a:pt x="1525" y="1513"/>
                    <a:pt x="1525" y="1096"/>
                  </a:cubicBezTo>
                  <a:lnTo>
                    <a:pt x="1525" y="751"/>
                  </a:lnTo>
                  <a:cubicBezTo>
                    <a:pt x="1525" y="668"/>
                    <a:pt x="1489" y="549"/>
                    <a:pt x="1453" y="441"/>
                  </a:cubicBezTo>
                  <a:cubicBezTo>
                    <a:pt x="1419" y="390"/>
                    <a:pt x="1360" y="351"/>
                    <a:pt x="1303" y="351"/>
                  </a:cubicBezTo>
                  <a:cubicBezTo>
                    <a:pt x="1281" y="351"/>
                    <a:pt x="1259" y="357"/>
                    <a:pt x="1239" y="370"/>
                  </a:cubicBezTo>
                  <a:cubicBezTo>
                    <a:pt x="1168" y="418"/>
                    <a:pt x="1120" y="501"/>
                    <a:pt x="1168" y="572"/>
                  </a:cubicBezTo>
                  <a:cubicBezTo>
                    <a:pt x="1191" y="632"/>
                    <a:pt x="1215" y="691"/>
                    <a:pt x="1215" y="775"/>
                  </a:cubicBezTo>
                  <a:lnTo>
                    <a:pt x="1215" y="1108"/>
                  </a:lnTo>
                  <a:cubicBezTo>
                    <a:pt x="1215" y="1346"/>
                    <a:pt x="1013" y="1561"/>
                    <a:pt x="763" y="1561"/>
                  </a:cubicBezTo>
                  <a:cubicBezTo>
                    <a:pt x="525" y="1561"/>
                    <a:pt x="322" y="1370"/>
                    <a:pt x="322" y="1108"/>
                  </a:cubicBezTo>
                  <a:lnTo>
                    <a:pt x="322" y="775"/>
                  </a:lnTo>
                  <a:cubicBezTo>
                    <a:pt x="322" y="537"/>
                    <a:pt x="513" y="322"/>
                    <a:pt x="763" y="322"/>
                  </a:cubicBezTo>
                  <a:cubicBezTo>
                    <a:pt x="858" y="322"/>
                    <a:pt x="930" y="251"/>
                    <a:pt x="930" y="156"/>
                  </a:cubicBezTo>
                  <a:cubicBezTo>
                    <a:pt x="930" y="72"/>
                    <a:pt x="858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11896;p81">
              <a:extLst>
                <a:ext uri="{FF2B5EF4-FFF2-40B4-BE49-F238E27FC236}">
                  <a16:creationId xmlns:a16="http://schemas.microsoft.com/office/drawing/2014/main" id="{BE1E6E99-E2CC-B259-E60C-35233CD8D2E2}"/>
                </a:ext>
              </a:extLst>
            </p:cNvPr>
            <p:cNvSpPr/>
            <p:nvPr/>
          </p:nvSpPr>
          <p:spPr>
            <a:xfrm>
              <a:off x="3146349" y="2108338"/>
              <a:ext cx="48416" cy="59488"/>
            </a:xfrm>
            <a:custGeom>
              <a:avLst/>
              <a:gdLst/>
              <a:ahLst/>
              <a:cxnLst/>
              <a:rect l="l" t="t" r="r" b="b"/>
              <a:pathLst>
                <a:path w="1513" h="1859" extrusionOk="0">
                  <a:moveTo>
                    <a:pt x="750" y="1"/>
                  </a:moveTo>
                  <a:cubicBezTo>
                    <a:pt x="334" y="1"/>
                    <a:pt x="0" y="334"/>
                    <a:pt x="0" y="751"/>
                  </a:cubicBezTo>
                  <a:lnTo>
                    <a:pt x="0" y="1096"/>
                  </a:lnTo>
                  <a:cubicBezTo>
                    <a:pt x="0" y="1513"/>
                    <a:pt x="334" y="1858"/>
                    <a:pt x="750" y="1858"/>
                  </a:cubicBezTo>
                  <a:cubicBezTo>
                    <a:pt x="1167" y="1858"/>
                    <a:pt x="1512" y="1513"/>
                    <a:pt x="1512" y="1096"/>
                  </a:cubicBezTo>
                  <a:lnTo>
                    <a:pt x="1512" y="751"/>
                  </a:lnTo>
                  <a:cubicBezTo>
                    <a:pt x="1512" y="668"/>
                    <a:pt x="1489" y="549"/>
                    <a:pt x="1441" y="441"/>
                  </a:cubicBezTo>
                  <a:cubicBezTo>
                    <a:pt x="1407" y="390"/>
                    <a:pt x="1354" y="351"/>
                    <a:pt x="1296" y="351"/>
                  </a:cubicBezTo>
                  <a:cubicBezTo>
                    <a:pt x="1273" y="351"/>
                    <a:pt x="1250" y="357"/>
                    <a:pt x="1227" y="370"/>
                  </a:cubicBezTo>
                  <a:cubicBezTo>
                    <a:pt x="1155" y="418"/>
                    <a:pt x="1108" y="501"/>
                    <a:pt x="1155" y="572"/>
                  </a:cubicBezTo>
                  <a:cubicBezTo>
                    <a:pt x="1191" y="632"/>
                    <a:pt x="1203" y="691"/>
                    <a:pt x="1203" y="775"/>
                  </a:cubicBezTo>
                  <a:lnTo>
                    <a:pt x="1203" y="1108"/>
                  </a:lnTo>
                  <a:cubicBezTo>
                    <a:pt x="1203" y="1346"/>
                    <a:pt x="1012" y="1561"/>
                    <a:pt x="750" y="1561"/>
                  </a:cubicBezTo>
                  <a:cubicBezTo>
                    <a:pt x="512" y="1561"/>
                    <a:pt x="310" y="1370"/>
                    <a:pt x="310" y="1108"/>
                  </a:cubicBezTo>
                  <a:lnTo>
                    <a:pt x="310" y="775"/>
                  </a:lnTo>
                  <a:cubicBezTo>
                    <a:pt x="310" y="537"/>
                    <a:pt x="500" y="322"/>
                    <a:pt x="750" y="322"/>
                  </a:cubicBezTo>
                  <a:cubicBezTo>
                    <a:pt x="846" y="322"/>
                    <a:pt x="917" y="251"/>
                    <a:pt x="917" y="156"/>
                  </a:cubicBezTo>
                  <a:cubicBezTo>
                    <a:pt x="917" y="72"/>
                    <a:pt x="846" y="1"/>
                    <a:pt x="7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11897;p81">
              <a:extLst>
                <a:ext uri="{FF2B5EF4-FFF2-40B4-BE49-F238E27FC236}">
                  <a16:creationId xmlns:a16="http://schemas.microsoft.com/office/drawing/2014/main" id="{5BC580EA-2AA0-CBAE-9CF5-D4B1E8FBEC25}"/>
                </a:ext>
              </a:extLst>
            </p:cNvPr>
            <p:cNvSpPr/>
            <p:nvPr/>
          </p:nvSpPr>
          <p:spPr>
            <a:xfrm>
              <a:off x="3052237" y="2003570"/>
              <a:ext cx="353600" cy="314752"/>
            </a:xfrm>
            <a:custGeom>
              <a:avLst/>
              <a:gdLst/>
              <a:ahLst/>
              <a:cxnLst/>
              <a:rect l="l" t="t" r="r" b="b"/>
              <a:pathLst>
                <a:path w="11050" h="9836" extrusionOk="0">
                  <a:moveTo>
                    <a:pt x="2227" y="334"/>
                  </a:moveTo>
                  <a:cubicBezTo>
                    <a:pt x="2477" y="334"/>
                    <a:pt x="2786" y="429"/>
                    <a:pt x="3013" y="513"/>
                  </a:cubicBezTo>
                  <a:cubicBezTo>
                    <a:pt x="2144" y="989"/>
                    <a:pt x="2013" y="2049"/>
                    <a:pt x="1882" y="3061"/>
                  </a:cubicBezTo>
                  <a:cubicBezTo>
                    <a:pt x="1786" y="3894"/>
                    <a:pt x="1667" y="4763"/>
                    <a:pt x="1179" y="5275"/>
                  </a:cubicBezTo>
                  <a:cubicBezTo>
                    <a:pt x="1138" y="5316"/>
                    <a:pt x="1091" y="5329"/>
                    <a:pt x="1054" y="5329"/>
                  </a:cubicBezTo>
                  <a:cubicBezTo>
                    <a:pt x="1038" y="5329"/>
                    <a:pt x="1023" y="5326"/>
                    <a:pt x="1012" y="5323"/>
                  </a:cubicBezTo>
                  <a:cubicBezTo>
                    <a:pt x="953" y="5311"/>
                    <a:pt x="893" y="5263"/>
                    <a:pt x="881" y="5204"/>
                  </a:cubicBezTo>
                  <a:cubicBezTo>
                    <a:pt x="798" y="4906"/>
                    <a:pt x="691" y="4418"/>
                    <a:pt x="703" y="3668"/>
                  </a:cubicBezTo>
                  <a:cubicBezTo>
                    <a:pt x="715" y="2918"/>
                    <a:pt x="512" y="2620"/>
                    <a:pt x="346" y="2513"/>
                  </a:cubicBezTo>
                  <a:cubicBezTo>
                    <a:pt x="465" y="2037"/>
                    <a:pt x="1012" y="334"/>
                    <a:pt x="2227" y="334"/>
                  </a:cubicBezTo>
                  <a:close/>
                  <a:moveTo>
                    <a:pt x="5513" y="5847"/>
                  </a:moveTo>
                  <a:cubicBezTo>
                    <a:pt x="5977" y="5847"/>
                    <a:pt x="6370" y="6085"/>
                    <a:pt x="6370" y="6382"/>
                  </a:cubicBezTo>
                  <a:cubicBezTo>
                    <a:pt x="6370" y="6632"/>
                    <a:pt x="6001" y="6811"/>
                    <a:pt x="5739" y="6930"/>
                  </a:cubicBezTo>
                  <a:lnTo>
                    <a:pt x="5715" y="6930"/>
                  </a:lnTo>
                  <a:cubicBezTo>
                    <a:pt x="5650" y="6960"/>
                    <a:pt x="5576" y="6975"/>
                    <a:pt x="5501" y="6975"/>
                  </a:cubicBezTo>
                  <a:cubicBezTo>
                    <a:pt x="5427" y="6975"/>
                    <a:pt x="5352" y="6960"/>
                    <a:pt x="5287" y="6930"/>
                  </a:cubicBezTo>
                  <a:lnTo>
                    <a:pt x="5275" y="6930"/>
                  </a:lnTo>
                  <a:cubicBezTo>
                    <a:pt x="5001" y="6811"/>
                    <a:pt x="4632" y="6632"/>
                    <a:pt x="4632" y="6382"/>
                  </a:cubicBezTo>
                  <a:cubicBezTo>
                    <a:pt x="4632" y="6097"/>
                    <a:pt x="5037" y="5847"/>
                    <a:pt x="5513" y="5847"/>
                  </a:cubicBezTo>
                  <a:close/>
                  <a:moveTo>
                    <a:pt x="8847" y="298"/>
                  </a:moveTo>
                  <a:cubicBezTo>
                    <a:pt x="10061" y="298"/>
                    <a:pt x="10597" y="1989"/>
                    <a:pt x="10716" y="2465"/>
                  </a:cubicBezTo>
                  <a:cubicBezTo>
                    <a:pt x="10502" y="2620"/>
                    <a:pt x="10276" y="2918"/>
                    <a:pt x="10287" y="3656"/>
                  </a:cubicBezTo>
                  <a:cubicBezTo>
                    <a:pt x="10299" y="4406"/>
                    <a:pt x="10204" y="4894"/>
                    <a:pt x="10109" y="5192"/>
                  </a:cubicBezTo>
                  <a:cubicBezTo>
                    <a:pt x="10097" y="5251"/>
                    <a:pt x="10037" y="5299"/>
                    <a:pt x="9978" y="5311"/>
                  </a:cubicBezTo>
                  <a:cubicBezTo>
                    <a:pt x="9968" y="5311"/>
                    <a:pt x="9955" y="5312"/>
                    <a:pt x="9940" y="5312"/>
                  </a:cubicBezTo>
                  <a:cubicBezTo>
                    <a:pt x="9902" y="5312"/>
                    <a:pt x="9854" y="5306"/>
                    <a:pt x="9811" y="5263"/>
                  </a:cubicBezTo>
                  <a:cubicBezTo>
                    <a:pt x="9311" y="4739"/>
                    <a:pt x="9204" y="3882"/>
                    <a:pt x="9097" y="3049"/>
                  </a:cubicBezTo>
                  <a:cubicBezTo>
                    <a:pt x="9025" y="2501"/>
                    <a:pt x="8966" y="1918"/>
                    <a:pt x="8763" y="1441"/>
                  </a:cubicBezTo>
                  <a:cubicBezTo>
                    <a:pt x="8745" y="1369"/>
                    <a:pt x="8678" y="1337"/>
                    <a:pt x="8616" y="1337"/>
                  </a:cubicBezTo>
                  <a:cubicBezTo>
                    <a:pt x="8597" y="1337"/>
                    <a:pt x="8578" y="1340"/>
                    <a:pt x="8561" y="1346"/>
                  </a:cubicBezTo>
                  <a:cubicBezTo>
                    <a:pt x="8466" y="1382"/>
                    <a:pt x="8442" y="1489"/>
                    <a:pt x="8466" y="1560"/>
                  </a:cubicBezTo>
                  <a:cubicBezTo>
                    <a:pt x="8656" y="1989"/>
                    <a:pt x="8716" y="2525"/>
                    <a:pt x="8787" y="3072"/>
                  </a:cubicBezTo>
                  <a:cubicBezTo>
                    <a:pt x="8871" y="3787"/>
                    <a:pt x="8966" y="4513"/>
                    <a:pt x="9311" y="5097"/>
                  </a:cubicBezTo>
                  <a:cubicBezTo>
                    <a:pt x="9228" y="5739"/>
                    <a:pt x="8966" y="6251"/>
                    <a:pt x="8752" y="6561"/>
                  </a:cubicBezTo>
                  <a:cubicBezTo>
                    <a:pt x="8561" y="6847"/>
                    <a:pt x="8323" y="7085"/>
                    <a:pt x="8085" y="7263"/>
                  </a:cubicBezTo>
                  <a:cubicBezTo>
                    <a:pt x="8073" y="6978"/>
                    <a:pt x="7906" y="6704"/>
                    <a:pt x="7632" y="6513"/>
                  </a:cubicBezTo>
                  <a:cubicBezTo>
                    <a:pt x="7382" y="6323"/>
                    <a:pt x="7037" y="6216"/>
                    <a:pt x="6680" y="6204"/>
                  </a:cubicBezTo>
                  <a:cubicBezTo>
                    <a:pt x="6585" y="5799"/>
                    <a:pt x="6108" y="5513"/>
                    <a:pt x="5513" y="5513"/>
                  </a:cubicBezTo>
                  <a:cubicBezTo>
                    <a:pt x="4918" y="5513"/>
                    <a:pt x="4441" y="5811"/>
                    <a:pt x="4334" y="6204"/>
                  </a:cubicBezTo>
                  <a:cubicBezTo>
                    <a:pt x="4263" y="6204"/>
                    <a:pt x="4191" y="6216"/>
                    <a:pt x="4108" y="6216"/>
                  </a:cubicBezTo>
                  <a:cubicBezTo>
                    <a:pt x="4025" y="6228"/>
                    <a:pt x="3965" y="6311"/>
                    <a:pt x="3977" y="6394"/>
                  </a:cubicBezTo>
                  <a:cubicBezTo>
                    <a:pt x="3989" y="6466"/>
                    <a:pt x="4049" y="6525"/>
                    <a:pt x="4144" y="6525"/>
                  </a:cubicBezTo>
                  <a:lnTo>
                    <a:pt x="4168" y="6525"/>
                  </a:lnTo>
                  <a:cubicBezTo>
                    <a:pt x="4227" y="6513"/>
                    <a:pt x="4287" y="6513"/>
                    <a:pt x="4346" y="6513"/>
                  </a:cubicBezTo>
                  <a:cubicBezTo>
                    <a:pt x="4453" y="6871"/>
                    <a:pt x="4870" y="7061"/>
                    <a:pt x="5156" y="7192"/>
                  </a:cubicBezTo>
                  <a:lnTo>
                    <a:pt x="5168" y="7192"/>
                  </a:lnTo>
                  <a:cubicBezTo>
                    <a:pt x="5287" y="7240"/>
                    <a:pt x="5406" y="7275"/>
                    <a:pt x="5525" y="7275"/>
                  </a:cubicBezTo>
                  <a:cubicBezTo>
                    <a:pt x="5644" y="7275"/>
                    <a:pt x="5763" y="7240"/>
                    <a:pt x="5882" y="7192"/>
                  </a:cubicBezTo>
                  <a:lnTo>
                    <a:pt x="5894" y="7192"/>
                  </a:lnTo>
                  <a:cubicBezTo>
                    <a:pt x="6192" y="7061"/>
                    <a:pt x="6608" y="6871"/>
                    <a:pt x="6704" y="6513"/>
                  </a:cubicBezTo>
                  <a:cubicBezTo>
                    <a:pt x="7299" y="6525"/>
                    <a:pt x="7787" y="6882"/>
                    <a:pt x="7787" y="7299"/>
                  </a:cubicBezTo>
                  <a:cubicBezTo>
                    <a:pt x="7787" y="7728"/>
                    <a:pt x="7287" y="8085"/>
                    <a:pt x="6656" y="8085"/>
                  </a:cubicBezTo>
                  <a:cubicBezTo>
                    <a:pt x="6346" y="8085"/>
                    <a:pt x="6049" y="8002"/>
                    <a:pt x="5834" y="7835"/>
                  </a:cubicBezTo>
                  <a:cubicBezTo>
                    <a:pt x="5745" y="7769"/>
                    <a:pt x="5641" y="7737"/>
                    <a:pt x="5537" y="7737"/>
                  </a:cubicBezTo>
                  <a:cubicBezTo>
                    <a:pt x="5433" y="7737"/>
                    <a:pt x="5328" y="7769"/>
                    <a:pt x="5239" y="7835"/>
                  </a:cubicBezTo>
                  <a:cubicBezTo>
                    <a:pt x="5025" y="8002"/>
                    <a:pt x="4739" y="8085"/>
                    <a:pt x="4430" y="8085"/>
                  </a:cubicBezTo>
                  <a:cubicBezTo>
                    <a:pt x="3799" y="8085"/>
                    <a:pt x="3298" y="7740"/>
                    <a:pt x="3298" y="7299"/>
                  </a:cubicBezTo>
                  <a:cubicBezTo>
                    <a:pt x="3298" y="7109"/>
                    <a:pt x="3394" y="6930"/>
                    <a:pt x="3572" y="6775"/>
                  </a:cubicBezTo>
                  <a:cubicBezTo>
                    <a:pt x="3656" y="6716"/>
                    <a:pt x="3656" y="6621"/>
                    <a:pt x="3608" y="6561"/>
                  </a:cubicBezTo>
                  <a:cubicBezTo>
                    <a:pt x="3578" y="6523"/>
                    <a:pt x="3519" y="6500"/>
                    <a:pt x="3465" y="6500"/>
                  </a:cubicBezTo>
                  <a:cubicBezTo>
                    <a:pt x="3434" y="6500"/>
                    <a:pt x="3404" y="6508"/>
                    <a:pt x="3382" y="6525"/>
                  </a:cubicBezTo>
                  <a:cubicBezTo>
                    <a:pt x="3132" y="6716"/>
                    <a:pt x="2989" y="6978"/>
                    <a:pt x="2977" y="7240"/>
                  </a:cubicBezTo>
                  <a:cubicBezTo>
                    <a:pt x="2739" y="7061"/>
                    <a:pt x="2501" y="6823"/>
                    <a:pt x="2310" y="6549"/>
                  </a:cubicBezTo>
                  <a:cubicBezTo>
                    <a:pt x="2096" y="6228"/>
                    <a:pt x="1834" y="5739"/>
                    <a:pt x="1763" y="5085"/>
                  </a:cubicBezTo>
                  <a:cubicBezTo>
                    <a:pt x="2096" y="4513"/>
                    <a:pt x="2191" y="3775"/>
                    <a:pt x="2275" y="3061"/>
                  </a:cubicBezTo>
                  <a:cubicBezTo>
                    <a:pt x="2358" y="2489"/>
                    <a:pt x="2417" y="1953"/>
                    <a:pt x="2596" y="1513"/>
                  </a:cubicBezTo>
                  <a:cubicBezTo>
                    <a:pt x="2786" y="1048"/>
                    <a:pt x="3072" y="786"/>
                    <a:pt x="3489" y="632"/>
                  </a:cubicBezTo>
                  <a:cubicBezTo>
                    <a:pt x="3627" y="681"/>
                    <a:pt x="3748" y="700"/>
                    <a:pt x="3863" y="700"/>
                  </a:cubicBezTo>
                  <a:cubicBezTo>
                    <a:pt x="4027" y="700"/>
                    <a:pt x="4178" y="662"/>
                    <a:pt x="4346" y="620"/>
                  </a:cubicBezTo>
                  <a:cubicBezTo>
                    <a:pt x="4620" y="548"/>
                    <a:pt x="4953" y="453"/>
                    <a:pt x="5573" y="453"/>
                  </a:cubicBezTo>
                  <a:cubicBezTo>
                    <a:pt x="6180" y="453"/>
                    <a:pt x="6501" y="548"/>
                    <a:pt x="6787" y="620"/>
                  </a:cubicBezTo>
                  <a:cubicBezTo>
                    <a:pt x="6954" y="667"/>
                    <a:pt x="7120" y="715"/>
                    <a:pt x="7275" y="715"/>
                  </a:cubicBezTo>
                  <a:cubicBezTo>
                    <a:pt x="7394" y="715"/>
                    <a:pt x="7525" y="691"/>
                    <a:pt x="7656" y="632"/>
                  </a:cubicBezTo>
                  <a:cubicBezTo>
                    <a:pt x="7870" y="715"/>
                    <a:pt x="8073" y="834"/>
                    <a:pt x="8216" y="989"/>
                  </a:cubicBezTo>
                  <a:cubicBezTo>
                    <a:pt x="8245" y="1019"/>
                    <a:pt x="8287" y="1034"/>
                    <a:pt x="8329" y="1034"/>
                  </a:cubicBezTo>
                  <a:cubicBezTo>
                    <a:pt x="8371" y="1034"/>
                    <a:pt x="8412" y="1019"/>
                    <a:pt x="8442" y="989"/>
                  </a:cubicBezTo>
                  <a:cubicBezTo>
                    <a:pt x="8501" y="929"/>
                    <a:pt x="8501" y="822"/>
                    <a:pt x="8442" y="763"/>
                  </a:cubicBezTo>
                  <a:cubicBezTo>
                    <a:pt x="8323" y="644"/>
                    <a:pt x="8192" y="548"/>
                    <a:pt x="8049" y="465"/>
                  </a:cubicBezTo>
                  <a:cubicBezTo>
                    <a:pt x="8287" y="382"/>
                    <a:pt x="8585" y="298"/>
                    <a:pt x="8847" y="298"/>
                  </a:cubicBezTo>
                  <a:close/>
                  <a:moveTo>
                    <a:pt x="3929" y="8395"/>
                  </a:moveTo>
                  <a:lnTo>
                    <a:pt x="3929" y="8395"/>
                  </a:lnTo>
                  <a:cubicBezTo>
                    <a:pt x="4072" y="8418"/>
                    <a:pt x="4215" y="8430"/>
                    <a:pt x="4382" y="8430"/>
                  </a:cubicBezTo>
                  <a:lnTo>
                    <a:pt x="4489" y="8430"/>
                  </a:lnTo>
                  <a:lnTo>
                    <a:pt x="4489" y="8787"/>
                  </a:lnTo>
                  <a:lnTo>
                    <a:pt x="4489" y="8906"/>
                  </a:lnTo>
                  <a:cubicBezTo>
                    <a:pt x="4227" y="8764"/>
                    <a:pt x="4049" y="8585"/>
                    <a:pt x="3929" y="8395"/>
                  </a:cubicBezTo>
                  <a:close/>
                  <a:moveTo>
                    <a:pt x="7061" y="8395"/>
                  </a:moveTo>
                  <a:lnTo>
                    <a:pt x="7061" y="8395"/>
                  </a:lnTo>
                  <a:cubicBezTo>
                    <a:pt x="6942" y="8585"/>
                    <a:pt x="6763" y="8764"/>
                    <a:pt x="6513" y="8906"/>
                  </a:cubicBezTo>
                  <a:lnTo>
                    <a:pt x="6513" y="8787"/>
                  </a:lnTo>
                  <a:lnTo>
                    <a:pt x="6513" y="8430"/>
                  </a:lnTo>
                  <a:lnTo>
                    <a:pt x="6608" y="8430"/>
                  </a:lnTo>
                  <a:cubicBezTo>
                    <a:pt x="6763" y="8430"/>
                    <a:pt x="6906" y="8418"/>
                    <a:pt x="7061" y="8395"/>
                  </a:cubicBezTo>
                  <a:close/>
                  <a:moveTo>
                    <a:pt x="5656" y="8168"/>
                  </a:moveTo>
                  <a:cubicBezTo>
                    <a:pt x="5823" y="8275"/>
                    <a:pt x="6001" y="8347"/>
                    <a:pt x="6192" y="8395"/>
                  </a:cubicBezTo>
                  <a:lnTo>
                    <a:pt x="6192" y="8787"/>
                  </a:lnTo>
                  <a:cubicBezTo>
                    <a:pt x="6192" y="9180"/>
                    <a:pt x="5882" y="9490"/>
                    <a:pt x="5489" y="9490"/>
                  </a:cubicBezTo>
                  <a:cubicBezTo>
                    <a:pt x="5108" y="9490"/>
                    <a:pt x="4799" y="9180"/>
                    <a:pt x="4799" y="8787"/>
                  </a:cubicBezTo>
                  <a:lnTo>
                    <a:pt x="4799" y="8395"/>
                  </a:lnTo>
                  <a:cubicBezTo>
                    <a:pt x="4989" y="8347"/>
                    <a:pt x="5180" y="8275"/>
                    <a:pt x="5334" y="8168"/>
                  </a:cubicBezTo>
                  <a:lnTo>
                    <a:pt x="5334" y="8633"/>
                  </a:lnTo>
                  <a:cubicBezTo>
                    <a:pt x="5334" y="8716"/>
                    <a:pt x="5406" y="8787"/>
                    <a:pt x="5489" y="8787"/>
                  </a:cubicBezTo>
                  <a:cubicBezTo>
                    <a:pt x="5584" y="8787"/>
                    <a:pt x="5656" y="8716"/>
                    <a:pt x="5656" y="8633"/>
                  </a:cubicBezTo>
                  <a:lnTo>
                    <a:pt x="5656" y="8168"/>
                  </a:lnTo>
                  <a:close/>
                  <a:moveTo>
                    <a:pt x="2239" y="1"/>
                  </a:moveTo>
                  <a:cubicBezTo>
                    <a:pt x="1536" y="1"/>
                    <a:pt x="929" y="441"/>
                    <a:pt x="477" y="1287"/>
                  </a:cubicBezTo>
                  <a:cubicBezTo>
                    <a:pt x="155" y="1906"/>
                    <a:pt x="24" y="2513"/>
                    <a:pt x="24" y="2537"/>
                  </a:cubicBezTo>
                  <a:cubicBezTo>
                    <a:pt x="0" y="2584"/>
                    <a:pt x="0" y="2632"/>
                    <a:pt x="36" y="2680"/>
                  </a:cubicBezTo>
                  <a:cubicBezTo>
                    <a:pt x="60" y="2703"/>
                    <a:pt x="96" y="2727"/>
                    <a:pt x="143" y="2727"/>
                  </a:cubicBezTo>
                  <a:cubicBezTo>
                    <a:pt x="167" y="2751"/>
                    <a:pt x="405" y="2882"/>
                    <a:pt x="393" y="3656"/>
                  </a:cubicBezTo>
                  <a:cubicBezTo>
                    <a:pt x="381" y="4430"/>
                    <a:pt x="477" y="4977"/>
                    <a:pt x="584" y="5287"/>
                  </a:cubicBezTo>
                  <a:cubicBezTo>
                    <a:pt x="643" y="5466"/>
                    <a:pt x="774" y="5585"/>
                    <a:pt x="953" y="5632"/>
                  </a:cubicBezTo>
                  <a:cubicBezTo>
                    <a:pt x="1001" y="5656"/>
                    <a:pt x="1036" y="5656"/>
                    <a:pt x="1072" y="5656"/>
                  </a:cubicBezTo>
                  <a:cubicBezTo>
                    <a:pt x="1215" y="5656"/>
                    <a:pt x="1334" y="5597"/>
                    <a:pt x="1429" y="5501"/>
                  </a:cubicBezTo>
                  <a:lnTo>
                    <a:pt x="1453" y="5489"/>
                  </a:lnTo>
                  <a:cubicBezTo>
                    <a:pt x="1667" y="6549"/>
                    <a:pt x="2370" y="7371"/>
                    <a:pt x="3037" y="7716"/>
                  </a:cubicBezTo>
                  <a:cubicBezTo>
                    <a:pt x="3120" y="7871"/>
                    <a:pt x="3239" y="8014"/>
                    <a:pt x="3394" y="8133"/>
                  </a:cubicBezTo>
                  <a:lnTo>
                    <a:pt x="3537" y="8228"/>
                  </a:lnTo>
                  <a:cubicBezTo>
                    <a:pt x="3668" y="8633"/>
                    <a:pt x="4037" y="9121"/>
                    <a:pt x="4668" y="9347"/>
                  </a:cubicBezTo>
                  <a:cubicBezTo>
                    <a:pt x="4846" y="9645"/>
                    <a:pt x="5168" y="9835"/>
                    <a:pt x="5537" y="9835"/>
                  </a:cubicBezTo>
                  <a:cubicBezTo>
                    <a:pt x="5918" y="9835"/>
                    <a:pt x="6239" y="9645"/>
                    <a:pt x="6418" y="9347"/>
                  </a:cubicBezTo>
                  <a:cubicBezTo>
                    <a:pt x="7049" y="9121"/>
                    <a:pt x="7406" y="8633"/>
                    <a:pt x="7549" y="8228"/>
                  </a:cubicBezTo>
                  <a:lnTo>
                    <a:pt x="7680" y="8133"/>
                  </a:lnTo>
                  <a:cubicBezTo>
                    <a:pt x="7847" y="8014"/>
                    <a:pt x="7966" y="7883"/>
                    <a:pt x="8037" y="7716"/>
                  </a:cubicBezTo>
                  <a:cubicBezTo>
                    <a:pt x="8692" y="7371"/>
                    <a:pt x="9406" y="6549"/>
                    <a:pt x="9633" y="5489"/>
                  </a:cubicBezTo>
                  <a:lnTo>
                    <a:pt x="9644" y="5501"/>
                  </a:lnTo>
                  <a:cubicBezTo>
                    <a:pt x="9740" y="5608"/>
                    <a:pt x="9871" y="5656"/>
                    <a:pt x="10002" y="5656"/>
                  </a:cubicBezTo>
                  <a:cubicBezTo>
                    <a:pt x="10049" y="5656"/>
                    <a:pt x="10085" y="5656"/>
                    <a:pt x="10121" y="5632"/>
                  </a:cubicBezTo>
                  <a:cubicBezTo>
                    <a:pt x="10299" y="5585"/>
                    <a:pt x="10442" y="5454"/>
                    <a:pt x="10502" y="5287"/>
                  </a:cubicBezTo>
                  <a:cubicBezTo>
                    <a:pt x="10585" y="4977"/>
                    <a:pt x="10704" y="4442"/>
                    <a:pt x="10692" y="3656"/>
                  </a:cubicBezTo>
                  <a:cubicBezTo>
                    <a:pt x="10680" y="2882"/>
                    <a:pt x="10918" y="2751"/>
                    <a:pt x="10942" y="2727"/>
                  </a:cubicBezTo>
                  <a:cubicBezTo>
                    <a:pt x="10990" y="2727"/>
                    <a:pt x="11014" y="2703"/>
                    <a:pt x="11049" y="2680"/>
                  </a:cubicBezTo>
                  <a:cubicBezTo>
                    <a:pt x="11002" y="2644"/>
                    <a:pt x="11014" y="2596"/>
                    <a:pt x="11002" y="2537"/>
                  </a:cubicBezTo>
                  <a:cubicBezTo>
                    <a:pt x="11002" y="2513"/>
                    <a:pt x="10871" y="1906"/>
                    <a:pt x="10537" y="1287"/>
                  </a:cubicBezTo>
                  <a:cubicBezTo>
                    <a:pt x="10097" y="441"/>
                    <a:pt x="9490" y="1"/>
                    <a:pt x="8787" y="1"/>
                  </a:cubicBezTo>
                  <a:cubicBezTo>
                    <a:pt x="8263" y="1"/>
                    <a:pt x="7597" y="310"/>
                    <a:pt x="7525" y="358"/>
                  </a:cubicBezTo>
                  <a:cubicBezTo>
                    <a:pt x="7410" y="398"/>
                    <a:pt x="7314" y="415"/>
                    <a:pt x="7221" y="415"/>
                  </a:cubicBezTo>
                  <a:cubicBezTo>
                    <a:pt x="7093" y="415"/>
                    <a:pt x="6970" y="382"/>
                    <a:pt x="6811" y="334"/>
                  </a:cubicBezTo>
                  <a:cubicBezTo>
                    <a:pt x="6537" y="263"/>
                    <a:pt x="6156" y="155"/>
                    <a:pt x="5513" y="155"/>
                  </a:cubicBezTo>
                  <a:cubicBezTo>
                    <a:pt x="4870" y="155"/>
                    <a:pt x="4489" y="263"/>
                    <a:pt x="4215" y="334"/>
                  </a:cubicBezTo>
                  <a:cubicBezTo>
                    <a:pt x="4049" y="382"/>
                    <a:pt x="3932" y="415"/>
                    <a:pt x="3806" y="415"/>
                  </a:cubicBezTo>
                  <a:cubicBezTo>
                    <a:pt x="3716" y="415"/>
                    <a:pt x="3621" y="398"/>
                    <a:pt x="3501" y="358"/>
                  </a:cubicBezTo>
                  <a:cubicBezTo>
                    <a:pt x="3429" y="310"/>
                    <a:pt x="2763" y="1"/>
                    <a:pt x="2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6" name="Google Shape;11898;p81">
            <a:extLst>
              <a:ext uri="{FF2B5EF4-FFF2-40B4-BE49-F238E27FC236}">
                <a16:creationId xmlns:a16="http://schemas.microsoft.com/office/drawing/2014/main" id="{0FF584BD-55AA-217B-3616-FE91AD26CD63}"/>
              </a:ext>
            </a:extLst>
          </p:cNvPr>
          <p:cNvGrpSpPr/>
          <p:nvPr/>
        </p:nvGrpSpPr>
        <p:grpSpPr>
          <a:xfrm>
            <a:off x="2752288" y="6068532"/>
            <a:ext cx="736192" cy="447936"/>
            <a:chOff x="1404013" y="2958066"/>
            <a:chExt cx="368096" cy="22396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7" name="Google Shape;11899;p81">
              <a:extLst>
                <a:ext uri="{FF2B5EF4-FFF2-40B4-BE49-F238E27FC236}">
                  <a16:creationId xmlns:a16="http://schemas.microsoft.com/office/drawing/2014/main" id="{80B72BD7-5A19-829B-AC38-01E4697490BC}"/>
                </a:ext>
              </a:extLst>
            </p:cNvPr>
            <p:cNvSpPr/>
            <p:nvPr/>
          </p:nvSpPr>
          <p:spPr>
            <a:xfrm>
              <a:off x="1426893" y="3073426"/>
              <a:ext cx="40032" cy="45760"/>
            </a:xfrm>
            <a:custGeom>
              <a:avLst/>
              <a:gdLst/>
              <a:ahLst/>
              <a:cxnLst/>
              <a:rect l="l" t="t" r="r" b="b"/>
              <a:pathLst>
                <a:path w="1251" h="1430" extrusionOk="0">
                  <a:moveTo>
                    <a:pt x="631" y="0"/>
                  </a:moveTo>
                  <a:cubicBezTo>
                    <a:pt x="286" y="0"/>
                    <a:pt x="0" y="286"/>
                    <a:pt x="0" y="631"/>
                  </a:cubicBezTo>
                  <a:lnTo>
                    <a:pt x="0" y="810"/>
                  </a:lnTo>
                  <a:cubicBezTo>
                    <a:pt x="0" y="1155"/>
                    <a:pt x="286" y="1429"/>
                    <a:pt x="631" y="1429"/>
                  </a:cubicBezTo>
                  <a:cubicBezTo>
                    <a:pt x="965" y="1429"/>
                    <a:pt x="1251" y="1155"/>
                    <a:pt x="1251" y="810"/>
                  </a:cubicBezTo>
                  <a:lnTo>
                    <a:pt x="1251" y="703"/>
                  </a:lnTo>
                  <a:cubicBezTo>
                    <a:pt x="1239" y="619"/>
                    <a:pt x="1167" y="536"/>
                    <a:pt x="1072" y="536"/>
                  </a:cubicBezTo>
                  <a:cubicBezTo>
                    <a:pt x="989" y="536"/>
                    <a:pt x="905" y="619"/>
                    <a:pt x="905" y="703"/>
                  </a:cubicBezTo>
                  <a:lnTo>
                    <a:pt x="905" y="798"/>
                  </a:lnTo>
                  <a:cubicBezTo>
                    <a:pt x="905" y="941"/>
                    <a:pt x="786" y="1072"/>
                    <a:pt x="631" y="1072"/>
                  </a:cubicBezTo>
                  <a:cubicBezTo>
                    <a:pt x="477" y="1072"/>
                    <a:pt x="346" y="953"/>
                    <a:pt x="346" y="798"/>
                  </a:cubicBezTo>
                  <a:lnTo>
                    <a:pt x="346" y="619"/>
                  </a:lnTo>
                  <a:cubicBezTo>
                    <a:pt x="346" y="465"/>
                    <a:pt x="465" y="334"/>
                    <a:pt x="631" y="334"/>
                  </a:cubicBezTo>
                  <a:cubicBezTo>
                    <a:pt x="715" y="334"/>
                    <a:pt x="786" y="262"/>
                    <a:pt x="786" y="167"/>
                  </a:cubicBezTo>
                  <a:cubicBezTo>
                    <a:pt x="786" y="72"/>
                    <a:pt x="715" y="0"/>
                    <a:pt x="6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11900;p81">
              <a:extLst>
                <a:ext uri="{FF2B5EF4-FFF2-40B4-BE49-F238E27FC236}">
                  <a16:creationId xmlns:a16="http://schemas.microsoft.com/office/drawing/2014/main" id="{56C20899-B42E-0EC7-99E5-16F2019BA1A2}"/>
                </a:ext>
              </a:extLst>
            </p:cNvPr>
            <p:cNvSpPr/>
            <p:nvPr/>
          </p:nvSpPr>
          <p:spPr>
            <a:xfrm>
              <a:off x="1404013" y="2958066"/>
              <a:ext cx="368096" cy="223968"/>
            </a:xfrm>
            <a:custGeom>
              <a:avLst/>
              <a:gdLst/>
              <a:ahLst/>
              <a:cxnLst/>
              <a:rect l="l" t="t" r="r" b="b"/>
              <a:pathLst>
                <a:path w="11503" h="6999" extrusionOk="0">
                  <a:moveTo>
                    <a:pt x="7800" y="2593"/>
                  </a:moveTo>
                  <a:lnTo>
                    <a:pt x="7895" y="2855"/>
                  </a:lnTo>
                  <a:cubicBezTo>
                    <a:pt x="7811" y="2831"/>
                    <a:pt x="7740" y="2820"/>
                    <a:pt x="7669" y="2796"/>
                  </a:cubicBezTo>
                  <a:cubicBezTo>
                    <a:pt x="7716" y="2712"/>
                    <a:pt x="7752" y="2653"/>
                    <a:pt x="7800" y="2593"/>
                  </a:cubicBezTo>
                  <a:close/>
                  <a:moveTo>
                    <a:pt x="4656" y="2820"/>
                  </a:moveTo>
                  <a:lnTo>
                    <a:pt x="4656" y="2820"/>
                  </a:lnTo>
                  <a:cubicBezTo>
                    <a:pt x="4347" y="3212"/>
                    <a:pt x="3263" y="3582"/>
                    <a:pt x="2430" y="3772"/>
                  </a:cubicBezTo>
                  <a:cubicBezTo>
                    <a:pt x="2370" y="3570"/>
                    <a:pt x="2263" y="3379"/>
                    <a:pt x="2132" y="3248"/>
                  </a:cubicBezTo>
                  <a:cubicBezTo>
                    <a:pt x="2096" y="3224"/>
                    <a:pt x="2049" y="3177"/>
                    <a:pt x="2013" y="3141"/>
                  </a:cubicBezTo>
                  <a:cubicBezTo>
                    <a:pt x="2537" y="3010"/>
                    <a:pt x="3466" y="2831"/>
                    <a:pt x="4656" y="2820"/>
                  </a:cubicBezTo>
                  <a:close/>
                  <a:moveTo>
                    <a:pt x="5049" y="2820"/>
                  </a:moveTo>
                  <a:cubicBezTo>
                    <a:pt x="5371" y="2820"/>
                    <a:pt x="5704" y="2855"/>
                    <a:pt x="6061" y="2879"/>
                  </a:cubicBezTo>
                  <a:lnTo>
                    <a:pt x="4883" y="4224"/>
                  </a:lnTo>
                  <a:cubicBezTo>
                    <a:pt x="4097" y="4129"/>
                    <a:pt x="3490" y="4022"/>
                    <a:pt x="3073" y="3951"/>
                  </a:cubicBezTo>
                  <a:cubicBezTo>
                    <a:pt x="3251" y="3903"/>
                    <a:pt x="3454" y="3832"/>
                    <a:pt x="3644" y="3760"/>
                  </a:cubicBezTo>
                  <a:cubicBezTo>
                    <a:pt x="4454" y="3462"/>
                    <a:pt x="4918" y="3165"/>
                    <a:pt x="5049" y="2820"/>
                  </a:cubicBezTo>
                  <a:close/>
                  <a:moveTo>
                    <a:pt x="8431" y="3355"/>
                  </a:moveTo>
                  <a:lnTo>
                    <a:pt x="8431" y="3355"/>
                  </a:lnTo>
                  <a:cubicBezTo>
                    <a:pt x="9240" y="3605"/>
                    <a:pt x="10014" y="3951"/>
                    <a:pt x="10764" y="4367"/>
                  </a:cubicBezTo>
                  <a:cubicBezTo>
                    <a:pt x="10109" y="4379"/>
                    <a:pt x="9455" y="4415"/>
                    <a:pt x="8812" y="4415"/>
                  </a:cubicBezTo>
                  <a:lnTo>
                    <a:pt x="8431" y="3355"/>
                  </a:lnTo>
                  <a:close/>
                  <a:moveTo>
                    <a:pt x="9586" y="4725"/>
                  </a:moveTo>
                  <a:lnTo>
                    <a:pt x="9990" y="5070"/>
                  </a:lnTo>
                  <a:cubicBezTo>
                    <a:pt x="9752" y="5201"/>
                    <a:pt x="9466" y="5320"/>
                    <a:pt x="9181" y="5427"/>
                  </a:cubicBezTo>
                  <a:lnTo>
                    <a:pt x="8931" y="4736"/>
                  </a:lnTo>
                  <a:cubicBezTo>
                    <a:pt x="9157" y="4736"/>
                    <a:pt x="9359" y="4736"/>
                    <a:pt x="9586" y="4725"/>
                  </a:cubicBezTo>
                  <a:close/>
                  <a:moveTo>
                    <a:pt x="2489" y="4177"/>
                  </a:moveTo>
                  <a:cubicBezTo>
                    <a:pt x="2668" y="4224"/>
                    <a:pt x="2954" y="4284"/>
                    <a:pt x="3347" y="4355"/>
                  </a:cubicBezTo>
                  <a:cubicBezTo>
                    <a:pt x="3239" y="4594"/>
                    <a:pt x="2978" y="5153"/>
                    <a:pt x="2489" y="5689"/>
                  </a:cubicBezTo>
                  <a:cubicBezTo>
                    <a:pt x="2335" y="5665"/>
                    <a:pt x="2216" y="5653"/>
                    <a:pt x="2132" y="5629"/>
                  </a:cubicBezTo>
                  <a:cubicBezTo>
                    <a:pt x="2358" y="5248"/>
                    <a:pt x="2489" y="4772"/>
                    <a:pt x="2489" y="4320"/>
                  </a:cubicBezTo>
                  <a:lnTo>
                    <a:pt x="2489" y="4177"/>
                  </a:lnTo>
                  <a:close/>
                  <a:moveTo>
                    <a:pt x="3704" y="4403"/>
                  </a:moveTo>
                  <a:cubicBezTo>
                    <a:pt x="3978" y="4439"/>
                    <a:pt x="4275" y="4486"/>
                    <a:pt x="4621" y="4522"/>
                  </a:cubicBezTo>
                  <a:cubicBezTo>
                    <a:pt x="4597" y="4522"/>
                    <a:pt x="3454" y="5832"/>
                    <a:pt x="3454" y="5832"/>
                  </a:cubicBezTo>
                  <a:cubicBezTo>
                    <a:pt x="3251" y="5796"/>
                    <a:pt x="3049" y="5784"/>
                    <a:pt x="2894" y="5748"/>
                  </a:cubicBezTo>
                  <a:cubicBezTo>
                    <a:pt x="3370" y="5177"/>
                    <a:pt x="3632" y="4594"/>
                    <a:pt x="3704" y="4403"/>
                  </a:cubicBezTo>
                  <a:close/>
                  <a:moveTo>
                    <a:pt x="1251" y="3224"/>
                  </a:moveTo>
                  <a:cubicBezTo>
                    <a:pt x="1835" y="3224"/>
                    <a:pt x="2156" y="3605"/>
                    <a:pt x="2156" y="4308"/>
                  </a:cubicBezTo>
                  <a:cubicBezTo>
                    <a:pt x="2156" y="4713"/>
                    <a:pt x="2037" y="5129"/>
                    <a:pt x="1846" y="5451"/>
                  </a:cubicBezTo>
                  <a:cubicBezTo>
                    <a:pt x="1668" y="5748"/>
                    <a:pt x="1442" y="5927"/>
                    <a:pt x="1251" y="5927"/>
                  </a:cubicBezTo>
                  <a:cubicBezTo>
                    <a:pt x="1061" y="5927"/>
                    <a:pt x="834" y="5748"/>
                    <a:pt x="656" y="5451"/>
                  </a:cubicBezTo>
                  <a:cubicBezTo>
                    <a:pt x="465" y="5129"/>
                    <a:pt x="346" y="4713"/>
                    <a:pt x="346" y="4308"/>
                  </a:cubicBezTo>
                  <a:cubicBezTo>
                    <a:pt x="346" y="3605"/>
                    <a:pt x="668" y="3224"/>
                    <a:pt x="1251" y="3224"/>
                  </a:cubicBezTo>
                  <a:close/>
                  <a:moveTo>
                    <a:pt x="7454" y="3081"/>
                  </a:moveTo>
                  <a:cubicBezTo>
                    <a:pt x="7657" y="3129"/>
                    <a:pt x="7835" y="3177"/>
                    <a:pt x="8026" y="3224"/>
                  </a:cubicBezTo>
                  <a:lnTo>
                    <a:pt x="8454" y="4391"/>
                  </a:lnTo>
                  <a:lnTo>
                    <a:pt x="8264" y="4391"/>
                  </a:lnTo>
                  <a:cubicBezTo>
                    <a:pt x="8169" y="4391"/>
                    <a:pt x="8097" y="4474"/>
                    <a:pt x="8097" y="4558"/>
                  </a:cubicBezTo>
                  <a:cubicBezTo>
                    <a:pt x="8097" y="4653"/>
                    <a:pt x="8169" y="4725"/>
                    <a:pt x="8264" y="4725"/>
                  </a:cubicBezTo>
                  <a:lnTo>
                    <a:pt x="8573" y="4725"/>
                  </a:lnTo>
                  <a:lnTo>
                    <a:pt x="8859" y="5510"/>
                  </a:lnTo>
                  <a:cubicBezTo>
                    <a:pt x="8526" y="5629"/>
                    <a:pt x="8157" y="5725"/>
                    <a:pt x="7776" y="5796"/>
                  </a:cubicBezTo>
                  <a:cubicBezTo>
                    <a:pt x="7085" y="5915"/>
                    <a:pt x="6347" y="5975"/>
                    <a:pt x="5537" y="5975"/>
                  </a:cubicBezTo>
                  <a:cubicBezTo>
                    <a:pt x="5752" y="5677"/>
                    <a:pt x="6073" y="5201"/>
                    <a:pt x="6418" y="4701"/>
                  </a:cubicBezTo>
                  <a:cubicBezTo>
                    <a:pt x="6788" y="4713"/>
                    <a:pt x="7157" y="4736"/>
                    <a:pt x="7538" y="4736"/>
                  </a:cubicBezTo>
                  <a:cubicBezTo>
                    <a:pt x="7621" y="4736"/>
                    <a:pt x="7692" y="4665"/>
                    <a:pt x="7692" y="4570"/>
                  </a:cubicBezTo>
                  <a:cubicBezTo>
                    <a:pt x="7692" y="4486"/>
                    <a:pt x="7621" y="4415"/>
                    <a:pt x="7538" y="4391"/>
                  </a:cubicBezTo>
                  <a:cubicBezTo>
                    <a:pt x="7216" y="4379"/>
                    <a:pt x="6919" y="4379"/>
                    <a:pt x="6621" y="4355"/>
                  </a:cubicBezTo>
                  <a:cubicBezTo>
                    <a:pt x="6919" y="3903"/>
                    <a:pt x="7216" y="3462"/>
                    <a:pt x="7454" y="3081"/>
                  </a:cubicBezTo>
                  <a:close/>
                  <a:moveTo>
                    <a:pt x="7406" y="1933"/>
                  </a:moveTo>
                  <a:cubicBezTo>
                    <a:pt x="7423" y="1933"/>
                    <a:pt x="7435" y="1935"/>
                    <a:pt x="7442" y="1938"/>
                  </a:cubicBezTo>
                  <a:cubicBezTo>
                    <a:pt x="7466" y="1938"/>
                    <a:pt x="7550" y="1974"/>
                    <a:pt x="7597" y="2058"/>
                  </a:cubicBezTo>
                  <a:lnTo>
                    <a:pt x="7645" y="2212"/>
                  </a:lnTo>
                  <a:cubicBezTo>
                    <a:pt x="6978" y="3224"/>
                    <a:pt x="5323" y="5737"/>
                    <a:pt x="5073" y="5987"/>
                  </a:cubicBezTo>
                  <a:cubicBezTo>
                    <a:pt x="4940" y="6127"/>
                    <a:pt x="4780" y="6199"/>
                    <a:pt x="4592" y="6199"/>
                  </a:cubicBezTo>
                  <a:cubicBezTo>
                    <a:pt x="4477" y="6199"/>
                    <a:pt x="4351" y="6172"/>
                    <a:pt x="4216" y="6118"/>
                  </a:cubicBezTo>
                  <a:cubicBezTo>
                    <a:pt x="4049" y="6058"/>
                    <a:pt x="3918" y="5975"/>
                    <a:pt x="3823" y="5915"/>
                  </a:cubicBezTo>
                  <a:lnTo>
                    <a:pt x="7264" y="1998"/>
                  </a:lnTo>
                  <a:cubicBezTo>
                    <a:pt x="7306" y="1947"/>
                    <a:pt x="7366" y="1933"/>
                    <a:pt x="7406" y="1933"/>
                  </a:cubicBezTo>
                  <a:close/>
                  <a:moveTo>
                    <a:pt x="525" y="1"/>
                  </a:moveTo>
                  <a:cubicBezTo>
                    <a:pt x="480" y="1"/>
                    <a:pt x="436" y="16"/>
                    <a:pt x="406" y="45"/>
                  </a:cubicBezTo>
                  <a:cubicBezTo>
                    <a:pt x="394" y="69"/>
                    <a:pt x="1" y="462"/>
                    <a:pt x="1" y="1438"/>
                  </a:cubicBezTo>
                  <a:cubicBezTo>
                    <a:pt x="1" y="2248"/>
                    <a:pt x="394" y="2784"/>
                    <a:pt x="632" y="3046"/>
                  </a:cubicBezTo>
                  <a:cubicBezTo>
                    <a:pt x="537" y="3105"/>
                    <a:pt x="453" y="3165"/>
                    <a:pt x="370" y="3236"/>
                  </a:cubicBezTo>
                  <a:cubicBezTo>
                    <a:pt x="132" y="3486"/>
                    <a:pt x="13" y="3843"/>
                    <a:pt x="13" y="4320"/>
                  </a:cubicBezTo>
                  <a:cubicBezTo>
                    <a:pt x="13" y="4784"/>
                    <a:pt x="156" y="5260"/>
                    <a:pt x="370" y="5641"/>
                  </a:cubicBezTo>
                  <a:cubicBezTo>
                    <a:pt x="632" y="6058"/>
                    <a:pt x="942" y="6284"/>
                    <a:pt x="1263" y="6284"/>
                  </a:cubicBezTo>
                  <a:cubicBezTo>
                    <a:pt x="1501" y="6284"/>
                    <a:pt x="1739" y="6153"/>
                    <a:pt x="1942" y="5927"/>
                  </a:cubicBezTo>
                  <a:cubicBezTo>
                    <a:pt x="1966" y="5939"/>
                    <a:pt x="2037" y="5939"/>
                    <a:pt x="2132" y="5975"/>
                  </a:cubicBezTo>
                  <a:lnTo>
                    <a:pt x="1715" y="6677"/>
                  </a:lnTo>
                  <a:lnTo>
                    <a:pt x="715" y="6677"/>
                  </a:lnTo>
                  <a:cubicBezTo>
                    <a:pt x="632" y="6677"/>
                    <a:pt x="549" y="6749"/>
                    <a:pt x="549" y="6832"/>
                  </a:cubicBezTo>
                  <a:cubicBezTo>
                    <a:pt x="549" y="6927"/>
                    <a:pt x="632" y="6999"/>
                    <a:pt x="715" y="6999"/>
                  </a:cubicBezTo>
                  <a:lnTo>
                    <a:pt x="1704" y="6999"/>
                  </a:lnTo>
                  <a:cubicBezTo>
                    <a:pt x="1823" y="6999"/>
                    <a:pt x="1942" y="6939"/>
                    <a:pt x="2001" y="6832"/>
                  </a:cubicBezTo>
                  <a:lnTo>
                    <a:pt x="2477" y="6034"/>
                  </a:lnTo>
                  <a:cubicBezTo>
                    <a:pt x="2597" y="6046"/>
                    <a:pt x="2728" y="6082"/>
                    <a:pt x="2894" y="6094"/>
                  </a:cubicBezTo>
                  <a:lnTo>
                    <a:pt x="2894" y="6653"/>
                  </a:lnTo>
                  <a:cubicBezTo>
                    <a:pt x="2894" y="6653"/>
                    <a:pt x="2894" y="6677"/>
                    <a:pt x="2870" y="6677"/>
                  </a:cubicBezTo>
                  <a:lnTo>
                    <a:pt x="2513" y="6677"/>
                  </a:lnTo>
                  <a:cubicBezTo>
                    <a:pt x="2430" y="6677"/>
                    <a:pt x="2358" y="6749"/>
                    <a:pt x="2358" y="6832"/>
                  </a:cubicBezTo>
                  <a:cubicBezTo>
                    <a:pt x="2358" y="6927"/>
                    <a:pt x="2430" y="6999"/>
                    <a:pt x="2513" y="6999"/>
                  </a:cubicBezTo>
                  <a:lnTo>
                    <a:pt x="2870" y="6999"/>
                  </a:lnTo>
                  <a:cubicBezTo>
                    <a:pt x="3073" y="6999"/>
                    <a:pt x="3216" y="6856"/>
                    <a:pt x="3216" y="6653"/>
                  </a:cubicBezTo>
                  <a:lnTo>
                    <a:pt x="3216" y="6153"/>
                  </a:lnTo>
                  <a:cubicBezTo>
                    <a:pt x="3347" y="6165"/>
                    <a:pt x="3501" y="6177"/>
                    <a:pt x="3644" y="6201"/>
                  </a:cubicBezTo>
                  <a:cubicBezTo>
                    <a:pt x="3751" y="6272"/>
                    <a:pt x="3918" y="6356"/>
                    <a:pt x="4097" y="6439"/>
                  </a:cubicBezTo>
                  <a:cubicBezTo>
                    <a:pt x="4275" y="6510"/>
                    <a:pt x="4454" y="6534"/>
                    <a:pt x="4621" y="6534"/>
                  </a:cubicBezTo>
                  <a:cubicBezTo>
                    <a:pt x="4859" y="6534"/>
                    <a:pt x="5073" y="6451"/>
                    <a:pt x="5275" y="6296"/>
                  </a:cubicBezTo>
                  <a:lnTo>
                    <a:pt x="5609" y="6296"/>
                  </a:lnTo>
                  <a:cubicBezTo>
                    <a:pt x="6895" y="6296"/>
                    <a:pt x="8026" y="6153"/>
                    <a:pt x="8990" y="5856"/>
                  </a:cubicBezTo>
                  <a:lnTo>
                    <a:pt x="9288" y="6653"/>
                  </a:lnTo>
                  <a:cubicBezTo>
                    <a:pt x="9359" y="6868"/>
                    <a:pt x="9562" y="6999"/>
                    <a:pt x="9776" y="6999"/>
                  </a:cubicBezTo>
                  <a:lnTo>
                    <a:pt x="10788" y="6999"/>
                  </a:lnTo>
                  <a:cubicBezTo>
                    <a:pt x="10883" y="6999"/>
                    <a:pt x="10955" y="6927"/>
                    <a:pt x="10955" y="6832"/>
                  </a:cubicBezTo>
                  <a:cubicBezTo>
                    <a:pt x="10955" y="6749"/>
                    <a:pt x="10883" y="6677"/>
                    <a:pt x="10788" y="6677"/>
                  </a:cubicBezTo>
                  <a:lnTo>
                    <a:pt x="9776" y="6677"/>
                  </a:lnTo>
                  <a:cubicBezTo>
                    <a:pt x="9705" y="6677"/>
                    <a:pt x="9633" y="6630"/>
                    <a:pt x="9597" y="6558"/>
                  </a:cubicBezTo>
                  <a:lnTo>
                    <a:pt x="9300" y="5760"/>
                  </a:lnTo>
                  <a:cubicBezTo>
                    <a:pt x="9693" y="5629"/>
                    <a:pt x="10050" y="5463"/>
                    <a:pt x="10371" y="5272"/>
                  </a:cubicBezTo>
                  <a:cubicBezTo>
                    <a:pt x="10419" y="5248"/>
                    <a:pt x="10455" y="5201"/>
                    <a:pt x="10467" y="5141"/>
                  </a:cubicBezTo>
                  <a:cubicBezTo>
                    <a:pt x="10478" y="5082"/>
                    <a:pt x="10455" y="5034"/>
                    <a:pt x="10407" y="4986"/>
                  </a:cubicBezTo>
                  <a:lnTo>
                    <a:pt x="10109" y="4736"/>
                  </a:lnTo>
                  <a:cubicBezTo>
                    <a:pt x="10514" y="4725"/>
                    <a:pt x="10931" y="4713"/>
                    <a:pt x="11348" y="4677"/>
                  </a:cubicBezTo>
                  <a:cubicBezTo>
                    <a:pt x="11419" y="4677"/>
                    <a:pt x="11479" y="4617"/>
                    <a:pt x="11491" y="4558"/>
                  </a:cubicBezTo>
                  <a:cubicBezTo>
                    <a:pt x="11502" y="4463"/>
                    <a:pt x="11479" y="4379"/>
                    <a:pt x="11419" y="4355"/>
                  </a:cubicBezTo>
                  <a:cubicBezTo>
                    <a:pt x="10431" y="3736"/>
                    <a:pt x="9395" y="3272"/>
                    <a:pt x="8288" y="2950"/>
                  </a:cubicBezTo>
                  <a:lnTo>
                    <a:pt x="7919" y="1938"/>
                  </a:lnTo>
                  <a:cubicBezTo>
                    <a:pt x="7859" y="1760"/>
                    <a:pt x="7716" y="1641"/>
                    <a:pt x="7514" y="1617"/>
                  </a:cubicBezTo>
                  <a:cubicBezTo>
                    <a:pt x="7480" y="1610"/>
                    <a:pt x="7446" y="1607"/>
                    <a:pt x="7411" y="1607"/>
                  </a:cubicBezTo>
                  <a:cubicBezTo>
                    <a:pt x="7265" y="1607"/>
                    <a:pt x="7122" y="1668"/>
                    <a:pt x="7026" y="1784"/>
                  </a:cubicBezTo>
                  <a:lnTo>
                    <a:pt x="6323" y="2569"/>
                  </a:lnTo>
                  <a:cubicBezTo>
                    <a:pt x="5785" y="2506"/>
                    <a:pt x="5273" y="2481"/>
                    <a:pt x="4799" y="2481"/>
                  </a:cubicBezTo>
                  <a:cubicBezTo>
                    <a:pt x="3040" y="2481"/>
                    <a:pt x="1788" y="2833"/>
                    <a:pt x="1525" y="2927"/>
                  </a:cubicBezTo>
                  <a:cubicBezTo>
                    <a:pt x="1430" y="2903"/>
                    <a:pt x="1346" y="2891"/>
                    <a:pt x="1239" y="2891"/>
                  </a:cubicBezTo>
                  <a:lnTo>
                    <a:pt x="1168" y="2891"/>
                  </a:lnTo>
                  <a:cubicBezTo>
                    <a:pt x="989" y="2462"/>
                    <a:pt x="823" y="1879"/>
                    <a:pt x="942" y="1343"/>
                  </a:cubicBezTo>
                  <a:cubicBezTo>
                    <a:pt x="1013" y="998"/>
                    <a:pt x="1168" y="843"/>
                    <a:pt x="1180" y="843"/>
                  </a:cubicBezTo>
                  <a:cubicBezTo>
                    <a:pt x="1239" y="784"/>
                    <a:pt x="1239" y="664"/>
                    <a:pt x="1180" y="605"/>
                  </a:cubicBezTo>
                  <a:cubicBezTo>
                    <a:pt x="1150" y="575"/>
                    <a:pt x="1105" y="560"/>
                    <a:pt x="1061" y="560"/>
                  </a:cubicBezTo>
                  <a:cubicBezTo>
                    <a:pt x="1016" y="560"/>
                    <a:pt x="971" y="575"/>
                    <a:pt x="942" y="605"/>
                  </a:cubicBezTo>
                  <a:cubicBezTo>
                    <a:pt x="906" y="629"/>
                    <a:pt x="287" y="1272"/>
                    <a:pt x="727" y="2653"/>
                  </a:cubicBezTo>
                  <a:cubicBezTo>
                    <a:pt x="549" y="2415"/>
                    <a:pt x="334" y="2010"/>
                    <a:pt x="334" y="1438"/>
                  </a:cubicBezTo>
                  <a:cubicBezTo>
                    <a:pt x="334" y="629"/>
                    <a:pt x="644" y="307"/>
                    <a:pt x="644" y="283"/>
                  </a:cubicBezTo>
                  <a:cubicBezTo>
                    <a:pt x="703" y="224"/>
                    <a:pt x="703" y="105"/>
                    <a:pt x="644" y="45"/>
                  </a:cubicBezTo>
                  <a:cubicBezTo>
                    <a:pt x="614" y="16"/>
                    <a:pt x="569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9" name="Google Shape;11901;p81">
            <a:extLst>
              <a:ext uri="{FF2B5EF4-FFF2-40B4-BE49-F238E27FC236}">
                <a16:creationId xmlns:a16="http://schemas.microsoft.com/office/drawing/2014/main" id="{67715EF6-EBFA-9F6D-8310-7713EE53F11E}"/>
              </a:ext>
            </a:extLst>
          </p:cNvPr>
          <p:cNvSpPr/>
          <p:nvPr/>
        </p:nvSpPr>
        <p:spPr>
          <a:xfrm>
            <a:off x="8239456" y="5925108"/>
            <a:ext cx="735424" cy="735360"/>
          </a:xfrm>
          <a:custGeom>
            <a:avLst/>
            <a:gdLst/>
            <a:ahLst/>
            <a:cxnLst/>
            <a:rect l="l" t="t" r="r" b="b"/>
            <a:pathLst>
              <a:path w="11491" h="11490" extrusionOk="0">
                <a:moveTo>
                  <a:pt x="5585" y="1643"/>
                </a:moveTo>
                <a:lnTo>
                  <a:pt x="5585" y="3013"/>
                </a:lnTo>
                <a:cubicBezTo>
                  <a:pt x="5322" y="3482"/>
                  <a:pt x="4845" y="3751"/>
                  <a:pt x="4340" y="3751"/>
                </a:cubicBezTo>
                <a:cubicBezTo>
                  <a:pt x="4204" y="3751"/>
                  <a:pt x="4066" y="3732"/>
                  <a:pt x="3930" y="3691"/>
                </a:cubicBezTo>
                <a:lnTo>
                  <a:pt x="2966" y="2727"/>
                </a:lnTo>
                <a:lnTo>
                  <a:pt x="2966" y="2727"/>
                </a:lnTo>
                <a:cubicBezTo>
                  <a:pt x="3070" y="2737"/>
                  <a:pt x="3176" y="2742"/>
                  <a:pt x="3281" y="2742"/>
                </a:cubicBezTo>
                <a:cubicBezTo>
                  <a:pt x="3666" y="2742"/>
                  <a:pt x="4051" y="2672"/>
                  <a:pt x="4406" y="2513"/>
                </a:cubicBezTo>
                <a:cubicBezTo>
                  <a:pt x="4871" y="2322"/>
                  <a:pt x="5275" y="2024"/>
                  <a:pt x="5585" y="1643"/>
                </a:cubicBezTo>
                <a:close/>
                <a:moveTo>
                  <a:pt x="5573" y="3560"/>
                </a:moveTo>
                <a:lnTo>
                  <a:pt x="5573" y="5322"/>
                </a:lnTo>
                <a:lnTo>
                  <a:pt x="4323" y="4084"/>
                </a:lnTo>
                <a:cubicBezTo>
                  <a:pt x="4799" y="4084"/>
                  <a:pt x="5240" y="3882"/>
                  <a:pt x="5573" y="3560"/>
                </a:cubicBezTo>
                <a:close/>
                <a:moveTo>
                  <a:pt x="5918" y="3560"/>
                </a:moveTo>
                <a:cubicBezTo>
                  <a:pt x="6240" y="3882"/>
                  <a:pt x="6692" y="4084"/>
                  <a:pt x="7168" y="4084"/>
                </a:cubicBezTo>
                <a:lnTo>
                  <a:pt x="5918" y="5322"/>
                </a:lnTo>
                <a:lnTo>
                  <a:pt x="5918" y="3560"/>
                </a:lnTo>
                <a:close/>
                <a:moveTo>
                  <a:pt x="2727" y="2965"/>
                </a:moveTo>
                <a:lnTo>
                  <a:pt x="3692" y="3929"/>
                </a:lnTo>
                <a:cubicBezTo>
                  <a:pt x="3894" y="4572"/>
                  <a:pt x="3608" y="5251"/>
                  <a:pt x="3013" y="5584"/>
                </a:cubicBezTo>
                <a:lnTo>
                  <a:pt x="1644" y="5584"/>
                </a:lnTo>
                <a:cubicBezTo>
                  <a:pt x="2025" y="5275"/>
                  <a:pt x="2323" y="4870"/>
                  <a:pt x="2525" y="4406"/>
                </a:cubicBezTo>
                <a:cubicBezTo>
                  <a:pt x="2716" y="3941"/>
                  <a:pt x="2775" y="3453"/>
                  <a:pt x="2727" y="2965"/>
                </a:cubicBezTo>
                <a:close/>
                <a:moveTo>
                  <a:pt x="4085" y="4334"/>
                </a:moveTo>
                <a:lnTo>
                  <a:pt x="5335" y="5584"/>
                </a:lnTo>
                <a:lnTo>
                  <a:pt x="3561" y="5584"/>
                </a:lnTo>
                <a:cubicBezTo>
                  <a:pt x="3894" y="5251"/>
                  <a:pt x="4085" y="4799"/>
                  <a:pt x="4085" y="4334"/>
                </a:cubicBezTo>
                <a:close/>
                <a:moveTo>
                  <a:pt x="7407" y="4334"/>
                </a:moveTo>
                <a:cubicBezTo>
                  <a:pt x="7407" y="4810"/>
                  <a:pt x="7585" y="5251"/>
                  <a:pt x="7919" y="5584"/>
                </a:cubicBezTo>
                <a:lnTo>
                  <a:pt x="6156" y="5584"/>
                </a:lnTo>
                <a:lnTo>
                  <a:pt x="7407" y="4334"/>
                </a:lnTo>
                <a:close/>
                <a:moveTo>
                  <a:pt x="5918" y="1643"/>
                </a:moveTo>
                <a:cubicBezTo>
                  <a:pt x="6228" y="2024"/>
                  <a:pt x="6633" y="2322"/>
                  <a:pt x="7085" y="2513"/>
                </a:cubicBezTo>
                <a:cubicBezTo>
                  <a:pt x="7457" y="2665"/>
                  <a:pt x="7843" y="2741"/>
                  <a:pt x="8239" y="2741"/>
                </a:cubicBezTo>
                <a:cubicBezTo>
                  <a:pt x="8338" y="2741"/>
                  <a:pt x="8438" y="2736"/>
                  <a:pt x="8538" y="2727"/>
                </a:cubicBezTo>
                <a:lnTo>
                  <a:pt x="8538" y="2727"/>
                </a:lnTo>
                <a:lnTo>
                  <a:pt x="8502" y="2751"/>
                </a:lnTo>
                <a:cubicBezTo>
                  <a:pt x="8442" y="2810"/>
                  <a:pt x="8442" y="2929"/>
                  <a:pt x="8502" y="2989"/>
                </a:cubicBezTo>
                <a:cubicBezTo>
                  <a:pt x="8538" y="3025"/>
                  <a:pt x="8573" y="3036"/>
                  <a:pt x="8621" y="3036"/>
                </a:cubicBezTo>
                <a:cubicBezTo>
                  <a:pt x="8669" y="3036"/>
                  <a:pt x="8716" y="3025"/>
                  <a:pt x="8740" y="2989"/>
                </a:cubicBezTo>
                <a:lnTo>
                  <a:pt x="8764" y="2965"/>
                </a:lnTo>
                <a:lnTo>
                  <a:pt x="8764" y="2965"/>
                </a:lnTo>
                <a:cubicBezTo>
                  <a:pt x="8716" y="3453"/>
                  <a:pt x="8788" y="3941"/>
                  <a:pt x="8978" y="4406"/>
                </a:cubicBezTo>
                <a:cubicBezTo>
                  <a:pt x="9169" y="4870"/>
                  <a:pt x="9466" y="5275"/>
                  <a:pt x="9859" y="5584"/>
                </a:cubicBezTo>
                <a:lnTo>
                  <a:pt x="8490" y="5584"/>
                </a:lnTo>
                <a:cubicBezTo>
                  <a:pt x="7895" y="5251"/>
                  <a:pt x="7609" y="4572"/>
                  <a:pt x="7799" y="3929"/>
                </a:cubicBezTo>
                <a:lnTo>
                  <a:pt x="8204" y="3525"/>
                </a:lnTo>
                <a:cubicBezTo>
                  <a:pt x="8264" y="3465"/>
                  <a:pt x="8264" y="3346"/>
                  <a:pt x="8204" y="3286"/>
                </a:cubicBezTo>
                <a:cubicBezTo>
                  <a:pt x="8175" y="3257"/>
                  <a:pt x="8130" y="3242"/>
                  <a:pt x="8085" y="3242"/>
                </a:cubicBezTo>
                <a:cubicBezTo>
                  <a:pt x="8041" y="3242"/>
                  <a:pt x="7996" y="3257"/>
                  <a:pt x="7966" y="3286"/>
                </a:cubicBezTo>
                <a:lnTo>
                  <a:pt x="7561" y="3691"/>
                </a:lnTo>
                <a:cubicBezTo>
                  <a:pt x="7428" y="3731"/>
                  <a:pt x="7293" y="3750"/>
                  <a:pt x="7160" y="3750"/>
                </a:cubicBezTo>
                <a:cubicBezTo>
                  <a:pt x="6652" y="3750"/>
                  <a:pt x="6171" y="3472"/>
                  <a:pt x="5906" y="3001"/>
                </a:cubicBezTo>
                <a:lnTo>
                  <a:pt x="5906" y="1643"/>
                </a:lnTo>
                <a:close/>
                <a:moveTo>
                  <a:pt x="5347" y="5906"/>
                </a:moveTo>
                <a:lnTo>
                  <a:pt x="4097" y="7156"/>
                </a:lnTo>
                <a:cubicBezTo>
                  <a:pt x="4097" y="6680"/>
                  <a:pt x="3918" y="6239"/>
                  <a:pt x="3573" y="5906"/>
                </a:cubicBezTo>
                <a:close/>
                <a:moveTo>
                  <a:pt x="7942" y="5906"/>
                </a:moveTo>
                <a:cubicBezTo>
                  <a:pt x="7609" y="6239"/>
                  <a:pt x="7418" y="6704"/>
                  <a:pt x="7418" y="7156"/>
                </a:cubicBezTo>
                <a:lnTo>
                  <a:pt x="6168" y="5906"/>
                </a:lnTo>
                <a:close/>
                <a:moveTo>
                  <a:pt x="5585" y="6144"/>
                </a:moveTo>
                <a:lnTo>
                  <a:pt x="5585" y="7918"/>
                </a:lnTo>
                <a:cubicBezTo>
                  <a:pt x="5263" y="7585"/>
                  <a:pt x="4811" y="7394"/>
                  <a:pt x="4335" y="7394"/>
                </a:cubicBezTo>
                <a:lnTo>
                  <a:pt x="5585" y="6144"/>
                </a:lnTo>
                <a:close/>
                <a:moveTo>
                  <a:pt x="5918" y="6144"/>
                </a:moveTo>
                <a:lnTo>
                  <a:pt x="7168" y="7394"/>
                </a:lnTo>
                <a:cubicBezTo>
                  <a:pt x="6680" y="7394"/>
                  <a:pt x="6240" y="7573"/>
                  <a:pt x="5918" y="7918"/>
                </a:cubicBezTo>
                <a:lnTo>
                  <a:pt x="5918" y="6144"/>
                </a:lnTo>
                <a:close/>
                <a:moveTo>
                  <a:pt x="9859" y="5906"/>
                </a:moveTo>
                <a:cubicBezTo>
                  <a:pt x="9466" y="6215"/>
                  <a:pt x="9169" y="6620"/>
                  <a:pt x="8978" y="7085"/>
                </a:cubicBezTo>
                <a:cubicBezTo>
                  <a:pt x="8788" y="7549"/>
                  <a:pt x="8728" y="8037"/>
                  <a:pt x="8776" y="8525"/>
                </a:cubicBezTo>
                <a:lnTo>
                  <a:pt x="7799" y="7561"/>
                </a:lnTo>
                <a:cubicBezTo>
                  <a:pt x="7609" y="6918"/>
                  <a:pt x="7895" y="6239"/>
                  <a:pt x="8490" y="5906"/>
                </a:cubicBezTo>
                <a:close/>
                <a:moveTo>
                  <a:pt x="3001" y="5906"/>
                </a:moveTo>
                <a:cubicBezTo>
                  <a:pt x="3597" y="6239"/>
                  <a:pt x="3870" y="6918"/>
                  <a:pt x="3680" y="7561"/>
                </a:cubicBezTo>
                <a:lnTo>
                  <a:pt x="3275" y="7966"/>
                </a:lnTo>
                <a:cubicBezTo>
                  <a:pt x="3216" y="8025"/>
                  <a:pt x="3216" y="8144"/>
                  <a:pt x="3275" y="8204"/>
                </a:cubicBezTo>
                <a:cubicBezTo>
                  <a:pt x="3311" y="8228"/>
                  <a:pt x="3358" y="8251"/>
                  <a:pt x="3394" y="8251"/>
                </a:cubicBezTo>
                <a:cubicBezTo>
                  <a:pt x="3442" y="8251"/>
                  <a:pt x="3489" y="8228"/>
                  <a:pt x="3513" y="8204"/>
                </a:cubicBezTo>
                <a:lnTo>
                  <a:pt x="3918" y="7799"/>
                </a:lnTo>
                <a:cubicBezTo>
                  <a:pt x="4051" y="7759"/>
                  <a:pt x="4186" y="7740"/>
                  <a:pt x="4320" y="7740"/>
                </a:cubicBezTo>
                <a:cubicBezTo>
                  <a:pt x="4828" y="7740"/>
                  <a:pt x="5309" y="8018"/>
                  <a:pt x="5573" y="8490"/>
                </a:cubicBezTo>
                <a:lnTo>
                  <a:pt x="5573" y="9844"/>
                </a:lnTo>
                <a:lnTo>
                  <a:pt x="5573" y="9844"/>
                </a:lnTo>
                <a:cubicBezTo>
                  <a:pt x="5265" y="9458"/>
                  <a:pt x="4865" y="9166"/>
                  <a:pt x="4406" y="8978"/>
                </a:cubicBezTo>
                <a:cubicBezTo>
                  <a:pt x="4049" y="8823"/>
                  <a:pt x="3668" y="8751"/>
                  <a:pt x="3275" y="8751"/>
                </a:cubicBezTo>
                <a:cubicBezTo>
                  <a:pt x="3180" y="8751"/>
                  <a:pt x="3061" y="8751"/>
                  <a:pt x="2954" y="8763"/>
                </a:cubicBezTo>
                <a:lnTo>
                  <a:pt x="2977" y="8740"/>
                </a:lnTo>
                <a:cubicBezTo>
                  <a:pt x="3037" y="8680"/>
                  <a:pt x="3037" y="8561"/>
                  <a:pt x="2977" y="8501"/>
                </a:cubicBezTo>
                <a:cubicBezTo>
                  <a:pt x="2948" y="8472"/>
                  <a:pt x="2903" y="8457"/>
                  <a:pt x="2858" y="8457"/>
                </a:cubicBezTo>
                <a:cubicBezTo>
                  <a:pt x="2814" y="8457"/>
                  <a:pt x="2769" y="8472"/>
                  <a:pt x="2739" y="8501"/>
                </a:cubicBezTo>
                <a:lnTo>
                  <a:pt x="2716" y="8525"/>
                </a:lnTo>
                <a:cubicBezTo>
                  <a:pt x="2775" y="8037"/>
                  <a:pt x="2704" y="7549"/>
                  <a:pt x="2501" y="7085"/>
                </a:cubicBezTo>
                <a:cubicBezTo>
                  <a:pt x="2311" y="6620"/>
                  <a:pt x="2013" y="6227"/>
                  <a:pt x="1632" y="5906"/>
                </a:cubicBezTo>
                <a:close/>
                <a:moveTo>
                  <a:pt x="7165" y="7740"/>
                </a:moveTo>
                <a:cubicBezTo>
                  <a:pt x="7297" y="7740"/>
                  <a:pt x="7430" y="7759"/>
                  <a:pt x="7561" y="7799"/>
                </a:cubicBezTo>
                <a:lnTo>
                  <a:pt x="8538" y="8763"/>
                </a:lnTo>
                <a:cubicBezTo>
                  <a:pt x="8447" y="8757"/>
                  <a:pt x="8357" y="8754"/>
                  <a:pt x="8267" y="8754"/>
                </a:cubicBezTo>
                <a:cubicBezTo>
                  <a:pt x="7861" y="8754"/>
                  <a:pt x="7465" y="8822"/>
                  <a:pt x="7085" y="8978"/>
                </a:cubicBezTo>
                <a:cubicBezTo>
                  <a:pt x="6633" y="9168"/>
                  <a:pt x="6228" y="9466"/>
                  <a:pt x="5918" y="9847"/>
                </a:cubicBezTo>
                <a:lnTo>
                  <a:pt x="5918" y="8490"/>
                </a:lnTo>
                <a:cubicBezTo>
                  <a:pt x="6173" y="8018"/>
                  <a:pt x="6660" y="7740"/>
                  <a:pt x="7165" y="7740"/>
                </a:cubicBezTo>
                <a:close/>
                <a:moveTo>
                  <a:pt x="5752" y="0"/>
                </a:moveTo>
                <a:cubicBezTo>
                  <a:pt x="5656" y="0"/>
                  <a:pt x="5585" y="72"/>
                  <a:pt x="5585" y="167"/>
                </a:cubicBezTo>
                <a:lnTo>
                  <a:pt x="5585" y="1024"/>
                </a:lnTo>
                <a:cubicBezTo>
                  <a:pt x="5299" y="1560"/>
                  <a:pt x="4847" y="1977"/>
                  <a:pt x="4287" y="2203"/>
                </a:cubicBezTo>
                <a:cubicBezTo>
                  <a:pt x="3970" y="2334"/>
                  <a:pt x="3626" y="2397"/>
                  <a:pt x="3281" y="2397"/>
                </a:cubicBezTo>
                <a:cubicBezTo>
                  <a:pt x="3029" y="2397"/>
                  <a:pt x="2778" y="2364"/>
                  <a:pt x="2537" y="2298"/>
                </a:cubicBezTo>
                <a:lnTo>
                  <a:pt x="1918" y="1679"/>
                </a:lnTo>
                <a:cubicBezTo>
                  <a:pt x="1894" y="1649"/>
                  <a:pt x="1849" y="1634"/>
                  <a:pt x="1803" y="1634"/>
                </a:cubicBezTo>
                <a:cubicBezTo>
                  <a:pt x="1757" y="1634"/>
                  <a:pt x="1709" y="1649"/>
                  <a:pt x="1680" y="1679"/>
                </a:cubicBezTo>
                <a:cubicBezTo>
                  <a:pt x="1620" y="1739"/>
                  <a:pt x="1620" y="1858"/>
                  <a:pt x="1680" y="1917"/>
                </a:cubicBezTo>
                <a:lnTo>
                  <a:pt x="2299" y="2536"/>
                </a:lnTo>
                <a:cubicBezTo>
                  <a:pt x="2477" y="3108"/>
                  <a:pt x="2442" y="3727"/>
                  <a:pt x="2204" y="4287"/>
                </a:cubicBezTo>
                <a:cubicBezTo>
                  <a:pt x="1977" y="4834"/>
                  <a:pt x="1549" y="5299"/>
                  <a:pt x="1025" y="5584"/>
                </a:cubicBezTo>
                <a:lnTo>
                  <a:pt x="168" y="5584"/>
                </a:lnTo>
                <a:cubicBezTo>
                  <a:pt x="84" y="5584"/>
                  <a:pt x="1" y="5656"/>
                  <a:pt x="1" y="5751"/>
                </a:cubicBezTo>
                <a:cubicBezTo>
                  <a:pt x="1" y="5834"/>
                  <a:pt x="84" y="5906"/>
                  <a:pt x="168" y="5906"/>
                </a:cubicBezTo>
                <a:lnTo>
                  <a:pt x="1025" y="5906"/>
                </a:lnTo>
                <a:cubicBezTo>
                  <a:pt x="1573" y="6192"/>
                  <a:pt x="1977" y="6656"/>
                  <a:pt x="2204" y="7204"/>
                </a:cubicBezTo>
                <a:cubicBezTo>
                  <a:pt x="2430" y="7751"/>
                  <a:pt x="2465" y="8382"/>
                  <a:pt x="2299" y="8966"/>
                </a:cubicBezTo>
                <a:lnTo>
                  <a:pt x="1680" y="9573"/>
                </a:lnTo>
                <a:cubicBezTo>
                  <a:pt x="1620" y="9632"/>
                  <a:pt x="1620" y="9752"/>
                  <a:pt x="1680" y="9811"/>
                </a:cubicBezTo>
                <a:cubicBezTo>
                  <a:pt x="1715" y="9835"/>
                  <a:pt x="1763" y="9859"/>
                  <a:pt x="1799" y="9859"/>
                </a:cubicBezTo>
                <a:cubicBezTo>
                  <a:pt x="1846" y="9859"/>
                  <a:pt x="1894" y="9835"/>
                  <a:pt x="1918" y="9811"/>
                </a:cubicBezTo>
                <a:lnTo>
                  <a:pt x="2537" y="9204"/>
                </a:lnTo>
                <a:cubicBezTo>
                  <a:pt x="2786" y="9126"/>
                  <a:pt x="3044" y="9087"/>
                  <a:pt x="3302" y="9087"/>
                </a:cubicBezTo>
                <a:cubicBezTo>
                  <a:pt x="3636" y="9087"/>
                  <a:pt x="3971" y="9153"/>
                  <a:pt x="4287" y="9287"/>
                </a:cubicBezTo>
                <a:cubicBezTo>
                  <a:pt x="4835" y="9513"/>
                  <a:pt x="5299" y="9942"/>
                  <a:pt x="5585" y="10466"/>
                </a:cubicBezTo>
                <a:lnTo>
                  <a:pt x="5585" y="11323"/>
                </a:lnTo>
                <a:cubicBezTo>
                  <a:pt x="5585" y="11418"/>
                  <a:pt x="5656" y="11490"/>
                  <a:pt x="5752" y="11490"/>
                </a:cubicBezTo>
                <a:cubicBezTo>
                  <a:pt x="5835" y="11490"/>
                  <a:pt x="5906" y="11418"/>
                  <a:pt x="5906" y="11323"/>
                </a:cubicBezTo>
                <a:lnTo>
                  <a:pt x="5906" y="10466"/>
                </a:lnTo>
                <a:cubicBezTo>
                  <a:pt x="6192" y="9930"/>
                  <a:pt x="6656" y="9513"/>
                  <a:pt x="7204" y="9287"/>
                </a:cubicBezTo>
                <a:cubicBezTo>
                  <a:pt x="7522" y="9159"/>
                  <a:pt x="7859" y="9095"/>
                  <a:pt x="8198" y="9095"/>
                </a:cubicBezTo>
                <a:cubicBezTo>
                  <a:pt x="8456" y="9095"/>
                  <a:pt x="8714" y="9132"/>
                  <a:pt x="8966" y="9204"/>
                </a:cubicBezTo>
                <a:lnTo>
                  <a:pt x="9574" y="9811"/>
                </a:lnTo>
                <a:cubicBezTo>
                  <a:pt x="9609" y="9835"/>
                  <a:pt x="9645" y="9859"/>
                  <a:pt x="9693" y="9859"/>
                </a:cubicBezTo>
                <a:cubicBezTo>
                  <a:pt x="9740" y="9859"/>
                  <a:pt x="9776" y="9835"/>
                  <a:pt x="9812" y="9811"/>
                </a:cubicBezTo>
                <a:cubicBezTo>
                  <a:pt x="9871" y="9752"/>
                  <a:pt x="9871" y="9632"/>
                  <a:pt x="9812" y="9573"/>
                </a:cubicBezTo>
                <a:lnTo>
                  <a:pt x="9204" y="8966"/>
                </a:lnTo>
                <a:cubicBezTo>
                  <a:pt x="9026" y="8382"/>
                  <a:pt x="9050" y="7775"/>
                  <a:pt x="9288" y="7204"/>
                </a:cubicBezTo>
                <a:cubicBezTo>
                  <a:pt x="9514" y="6656"/>
                  <a:pt x="9943" y="6192"/>
                  <a:pt x="10466" y="5906"/>
                </a:cubicBezTo>
                <a:lnTo>
                  <a:pt x="11324" y="5906"/>
                </a:lnTo>
                <a:cubicBezTo>
                  <a:pt x="11419" y="5906"/>
                  <a:pt x="11490" y="5834"/>
                  <a:pt x="11490" y="5751"/>
                </a:cubicBezTo>
                <a:cubicBezTo>
                  <a:pt x="11490" y="5656"/>
                  <a:pt x="11419" y="5584"/>
                  <a:pt x="11336" y="5584"/>
                </a:cubicBezTo>
                <a:lnTo>
                  <a:pt x="10466" y="5584"/>
                </a:lnTo>
                <a:cubicBezTo>
                  <a:pt x="9931" y="5299"/>
                  <a:pt x="9514" y="4834"/>
                  <a:pt x="9288" y="4287"/>
                </a:cubicBezTo>
                <a:cubicBezTo>
                  <a:pt x="9073" y="3739"/>
                  <a:pt x="9038" y="3108"/>
                  <a:pt x="9204" y="2536"/>
                </a:cubicBezTo>
                <a:lnTo>
                  <a:pt x="9812" y="1917"/>
                </a:lnTo>
                <a:cubicBezTo>
                  <a:pt x="9871" y="1858"/>
                  <a:pt x="9871" y="1739"/>
                  <a:pt x="9812" y="1679"/>
                </a:cubicBezTo>
                <a:cubicBezTo>
                  <a:pt x="9782" y="1649"/>
                  <a:pt x="9737" y="1634"/>
                  <a:pt x="9693" y="1634"/>
                </a:cubicBezTo>
                <a:cubicBezTo>
                  <a:pt x="9648" y="1634"/>
                  <a:pt x="9603" y="1649"/>
                  <a:pt x="9574" y="1679"/>
                </a:cubicBezTo>
                <a:lnTo>
                  <a:pt x="8966" y="2298"/>
                </a:lnTo>
                <a:cubicBezTo>
                  <a:pt x="8720" y="2374"/>
                  <a:pt x="8470" y="2411"/>
                  <a:pt x="8220" y="2411"/>
                </a:cubicBezTo>
                <a:cubicBezTo>
                  <a:pt x="7877" y="2411"/>
                  <a:pt x="7535" y="2341"/>
                  <a:pt x="7204" y="2203"/>
                </a:cubicBezTo>
                <a:cubicBezTo>
                  <a:pt x="6656" y="1977"/>
                  <a:pt x="6192" y="1548"/>
                  <a:pt x="5918" y="1024"/>
                </a:cubicBezTo>
                <a:lnTo>
                  <a:pt x="5918" y="167"/>
                </a:lnTo>
                <a:cubicBezTo>
                  <a:pt x="5918" y="72"/>
                  <a:pt x="5835" y="0"/>
                  <a:pt x="5752" y="0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60" name="Google Shape;11902;p81">
            <a:extLst>
              <a:ext uri="{FF2B5EF4-FFF2-40B4-BE49-F238E27FC236}">
                <a16:creationId xmlns:a16="http://schemas.microsoft.com/office/drawing/2014/main" id="{FD750C3C-E9C8-648A-31F4-DFC37CC0CC6C}"/>
              </a:ext>
            </a:extLst>
          </p:cNvPr>
          <p:cNvSpPr/>
          <p:nvPr/>
        </p:nvSpPr>
        <p:spPr>
          <a:xfrm>
            <a:off x="1704544" y="5924980"/>
            <a:ext cx="647040" cy="734720"/>
          </a:xfrm>
          <a:custGeom>
            <a:avLst/>
            <a:gdLst/>
            <a:ahLst/>
            <a:cxnLst/>
            <a:rect l="l" t="t" r="r" b="b"/>
            <a:pathLst>
              <a:path w="10110" h="11480" extrusionOk="0">
                <a:moveTo>
                  <a:pt x="4240" y="2681"/>
                </a:moveTo>
                <a:cubicBezTo>
                  <a:pt x="4347" y="2681"/>
                  <a:pt x="4442" y="2777"/>
                  <a:pt x="4442" y="2872"/>
                </a:cubicBezTo>
                <a:cubicBezTo>
                  <a:pt x="4442" y="2979"/>
                  <a:pt x="4347" y="3062"/>
                  <a:pt x="4240" y="3062"/>
                </a:cubicBezTo>
                <a:cubicBezTo>
                  <a:pt x="4144" y="3050"/>
                  <a:pt x="4049" y="2979"/>
                  <a:pt x="4049" y="2872"/>
                </a:cubicBezTo>
                <a:cubicBezTo>
                  <a:pt x="4049" y="2765"/>
                  <a:pt x="4144" y="2681"/>
                  <a:pt x="4240" y="2681"/>
                </a:cubicBezTo>
                <a:close/>
                <a:moveTo>
                  <a:pt x="5692" y="2681"/>
                </a:moveTo>
                <a:cubicBezTo>
                  <a:pt x="5787" y="2681"/>
                  <a:pt x="5883" y="2777"/>
                  <a:pt x="5883" y="2872"/>
                </a:cubicBezTo>
                <a:cubicBezTo>
                  <a:pt x="5883" y="2979"/>
                  <a:pt x="5787" y="3062"/>
                  <a:pt x="5692" y="3062"/>
                </a:cubicBezTo>
                <a:cubicBezTo>
                  <a:pt x="5585" y="3062"/>
                  <a:pt x="5490" y="2979"/>
                  <a:pt x="5490" y="2872"/>
                </a:cubicBezTo>
                <a:cubicBezTo>
                  <a:pt x="5490" y="2777"/>
                  <a:pt x="5585" y="2681"/>
                  <a:pt x="5692" y="2681"/>
                </a:cubicBezTo>
                <a:close/>
                <a:moveTo>
                  <a:pt x="4978" y="1788"/>
                </a:moveTo>
                <a:cubicBezTo>
                  <a:pt x="5299" y="1788"/>
                  <a:pt x="5585" y="2038"/>
                  <a:pt x="5752" y="2348"/>
                </a:cubicBezTo>
                <a:lnTo>
                  <a:pt x="5692" y="2348"/>
                </a:lnTo>
                <a:cubicBezTo>
                  <a:pt x="5394" y="2348"/>
                  <a:pt x="5168" y="2598"/>
                  <a:pt x="5168" y="2872"/>
                </a:cubicBezTo>
                <a:cubicBezTo>
                  <a:pt x="5168" y="3158"/>
                  <a:pt x="5371" y="3384"/>
                  <a:pt x="5656" y="3396"/>
                </a:cubicBezTo>
                <a:cubicBezTo>
                  <a:pt x="5478" y="3539"/>
                  <a:pt x="5228" y="3598"/>
                  <a:pt x="4990" y="3598"/>
                </a:cubicBezTo>
                <a:cubicBezTo>
                  <a:pt x="4751" y="3598"/>
                  <a:pt x="4466" y="3539"/>
                  <a:pt x="4287" y="3396"/>
                </a:cubicBezTo>
                <a:cubicBezTo>
                  <a:pt x="4561" y="3384"/>
                  <a:pt x="4775" y="3146"/>
                  <a:pt x="4775" y="2872"/>
                </a:cubicBezTo>
                <a:cubicBezTo>
                  <a:pt x="4775" y="2574"/>
                  <a:pt x="4537" y="2348"/>
                  <a:pt x="4263" y="2348"/>
                </a:cubicBezTo>
                <a:lnTo>
                  <a:pt x="4204" y="2348"/>
                </a:lnTo>
                <a:cubicBezTo>
                  <a:pt x="4359" y="2038"/>
                  <a:pt x="4644" y="1788"/>
                  <a:pt x="4978" y="1788"/>
                </a:cubicBezTo>
                <a:close/>
                <a:moveTo>
                  <a:pt x="4978" y="3943"/>
                </a:moveTo>
                <a:cubicBezTo>
                  <a:pt x="5275" y="3943"/>
                  <a:pt x="5525" y="4455"/>
                  <a:pt x="5525" y="5039"/>
                </a:cubicBezTo>
                <a:cubicBezTo>
                  <a:pt x="5525" y="5610"/>
                  <a:pt x="5252" y="6122"/>
                  <a:pt x="4978" y="6122"/>
                </a:cubicBezTo>
                <a:cubicBezTo>
                  <a:pt x="4680" y="6122"/>
                  <a:pt x="4418" y="5610"/>
                  <a:pt x="4418" y="5039"/>
                </a:cubicBezTo>
                <a:cubicBezTo>
                  <a:pt x="4418" y="4455"/>
                  <a:pt x="4680" y="3943"/>
                  <a:pt x="4978" y="3943"/>
                </a:cubicBezTo>
                <a:close/>
                <a:moveTo>
                  <a:pt x="5064" y="6488"/>
                </a:moveTo>
                <a:cubicBezTo>
                  <a:pt x="5446" y="6488"/>
                  <a:pt x="5749" y="6618"/>
                  <a:pt x="6002" y="6848"/>
                </a:cubicBezTo>
                <a:cubicBezTo>
                  <a:pt x="6204" y="7063"/>
                  <a:pt x="6347" y="7360"/>
                  <a:pt x="6406" y="7706"/>
                </a:cubicBezTo>
                <a:cubicBezTo>
                  <a:pt x="6311" y="7789"/>
                  <a:pt x="6192" y="7860"/>
                  <a:pt x="6049" y="7920"/>
                </a:cubicBezTo>
                <a:cubicBezTo>
                  <a:pt x="5954" y="7956"/>
                  <a:pt x="5906" y="8051"/>
                  <a:pt x="5954" y="8146"/>
                </a:cubicBezTo>
                <a:cubicBezTo>
                  <a:pt x="5990" y="8206"/>
                  <a:pt x="6049" y="8253"/>
                  <a:pt x="6109" y="8253"/>
                </a:cubicBezTo>
                <a:cubicBezTo>
                  <a:pt x="6121" y="8253"/>
                  <a:pt x="6145" y="8253"/>
                  <a:pt x="6168" y="8230"/>
                </a:cubicBezTo>
                <a:cubicBezTo>
                  <a:pt x="6252" y="8194"/>
                  <a:pt x="6347" y="8158"/>
                  <a:pt x="6418" y="8111"/>
                </a:cubicBezTo>
                <a:lnTo>
                  <a:pt x="6418" y="8111"/>
                </a:lnTo>
                <a:cubicBezTo>
                  <a:pt x="6418" y="8408"/>
                  <a:pt x="6347" y="8753"/>
                  <a:pt x="6216" y="9063"/>
                </a:cubicBezTo>
                <a:cubicBezTo>
                  <a:pt x="6073" y="9158"/>
                  <a:pt x="5894" y="9230"/>
                  <a:pt x="5692" y="9289"/>
                </a:cubicBezTo>
                <a:cubicBezTo>
                  <a:pt x="5597" y="9325"/>
                  <a:pt x="5537" y="9408"/>
                  <a:pt x="5561" y="9492"/>
                </a:cubicBezTo>
                <a:cubicBezTo>
                  <a:pt x="5585" y="9575"/>
                  <a:pt x="5656" y="9611"/>
                  <a:pt x="5728" y="9611"/>
                </a:cubicBezTo>
                <a:lnTo>
                  <a:pt x="5775" y="9611"/>
                </a:lnTo>
                <a:cubicBezTo>
                  <a:pt x="5847" y="9599"/>
                  <a:pt x="5918" y="9575"/>
                  <a:pt x="6002" y="9539"/>
                </a:cubicBezTo>
                <a:lnTo>
                  <a:pt x="6002" y="9539"/>
                </a:lnTo>
                <a:cubicBezTo>
                  <a:pt x="5966" y="9599"/>
                  <a:pt x="5942" y="9646"/>
                  <a:pt x="5906" y="9706"/>
                </a:cubicBezTo>
                <a:cubicBezTo>
                  <a:pt x="5609" y="10170"/>
                  <a:pt x="5252" y="10444"/>
                  <a:pt x="4966" y="10444"/>
                </a:cubicBezTo>
                <a:cubicBezTo>
                  <a:pt x="4692" y="10444"/>
                  <a:pt x="4335" y="10170"/>
                  <a:pt x="4037" y="9706"/>
                </a:cubicBezTo>
                <a:cubicBezTo>
                  <a:pt x="4001" y="9646"/>
                  <a:pt x="3978" y="9599"/>
                  <a:pt x="3942" y="9539"/>
                </a:cubicBezTo>
                <a:lnTo>
                  <a:pt x="3942" y="9539"/>
                </a:lnTo>
                <a:cubicBezTo>
                  <a:pt x="4251" y="9646"/>
                  <a:pt x="4609" y="9706"/>
                  <a:pt x="4966" y="9706"/>
                </a:cubicBezTo>
                <a:cubicBezTo>
                  <a:pt x="5061" y="9706"/>
                  <a:pt x="5132" y="9634"/>
                  <a:pt x="5132" y="9539"/>
                </a:cubicBezTo>
                <a:cubicBezTo>
                  <a:pt x="5132" y="9456"/>
                  <a:pt x="5061" y="9373"/>
                  <a:pt x="4966" y="9373"/>
                </a:cubicBezTo>
                <a:cubicBezTo>
                  <a:pt x="4478" y="9373"/>
                  <a:pt x="4037" y="9277"/>
                  <a:pt x="3716" y="9063"/>
                </a:cubicBezTo>
                <a:cubicBezTo>
                  <a:pt x="3597" y="8753"/>
                  <a:pt x="3525" y="8408"/>
                  <a:pt x="3525" y="8111"/>
                </a:cubicBezTo>
                <a:lnTo>
                  <a:pt x="3525" y="8111"/>
                </a:lnTo>
                <a:cubicBezTo>
                  <a:pt x="3882" y="8325"/>
                  <a:pt x="4418" y="8456"/>
                  <a:pt x="4966" y="8456"/>
                </a:cubicBezTo>
                <a:cubicBezTo>
                  <a:pt x="5085" y="8456"/>
                  <a:pt x="5228" y="8456"/>
                  <a:pt x="5347" y="8444"/>
                </a:cubicBezTo>
                <a:cubicBezTo>
                  <a:pt x="5430" y="8420"/>
                  <a:pt x="5502" y="8349"/>
                  <a:pt x="5490" y="8265"/>
                </a:cubicBezTo>
                <a:cubicBezTo>
                  <a:pt x="5479" y="8177"/>
                  <a:pt x="5416" y="8109"/>
                  <a:pt x="5332" y="8109"/>
                </a:cubicBezTo>
                <a:cubicBezTo>
                  <a:pt x="5325" y="8109"/>
                  <a:pt x="5318" y="8110"/>
                  <a:pt x="5311" y="8111"/>
                </a:cubicBezTo>
                <a:cubicBezTo>
                  <a:pt x="5192" y="8122"/>
                  <a:pt x="5085" y="8122"/>
                  <a:pt x="4966" y="8122"/>
                </a:cubicBezTo>
                <a:cubicBezTo>
                  <a:pt x="4394" y="8122"/>
                  <a:pt x="3835" y="7980"/>
                  <a:pt x="3537" y="7741"/>
                </a:cubicBezTo>
                <a:cubicBezTo>
                  <a:pt x="3597" y="7384"/>
                  <a:pt x="3739" y="7087"/>
                  <a:pt x="3942" y="6872"/>
                </a:cubicBezTo>
                <a:cubicBezTo>
                  <a:pt x="4192" y="6622"/>
                  <a:pt x="4549" y="6491"/>
                  <a:pt x="4966" y="6491"/>
                </a:cubicBezTo>
                <a:cubicBezTo>
                  <a:pt x="4999" y="6489"/>
                  <a:pt x="5032" y="6488"/>
                  <a:pt x="5064" y="6488"/>
                </a:cubicBezTo>
                <a:close/>
                <a:moveTo>
                  <a:pt x="2134" y="1"/>
                </a:moveTo>
                <a:cubicBezTo>
                  <a:pt x="2057" y="1"/>
                  <a:pt x="1976" y="57"/>
                  <a:pt x="1965" y="133"/>
                </a:cubicBezTo>
                <a:cubicBezTo>
                  <a:pt x="1954" y="229"/>
                  <a:pt x="2013" y="312"/>
                  <a:pt x="2096" y="324"/>
                </a:cubicBezTo>
                <a:cubicBezTo>
                  <a:pt x="2644" y="431"/>
                  <a:pt x="3216" y="1145"/>
                  <a:pt x="3561" y="1776"/>
                </a:cubicBezTo>
                <a:cubicBezTo>
                  <a:pt x="3620" y="1884"/>
                  <a:pt x="3739" y="1955"/>
                  <a:pt x="3859" y="1955"/>
                </a:cubicBezTo>
                <a:lnTo>
                  <a:pt x="4085" y="1955"/>
                </a:lnTo>
                <a:cubicBezTo>
                  <a:pt x="3870" y="2217"/>
                  <a:pt x="3763" y="2550"/>
                  <a:pt x="3763" y="2860"/>
                </a:cubicBezTo>
                <a:cubicBezTo>
                  <a:pt x="3763" y="3205"/>
                  <a:pt x="3906" y="3467"/>
                  <a:pt x="4156" y="3669"/>
                </a:cubicBezTo>
                <a:cubicBezTo>
                  <a:pt x="4263" y="3741"/>
                  <a:pt x="4382" y="3800"/>
                  <a:pt x="4513" y="3848"/>
                </a:cubicBezTo>
                <a:cubicBezTo>
                  <a:pt x="4406" y="3967"/>
                  <a:pt x="4323" y="4110"/>
                  <a:pt x="4263" y="4289"/>
                </a:cubicBezTo>
                <a:lnTo>
                  <a:pt x="2513" y="3812"/>
                </a:lnTo>
                <a:cubicBezTo>
                  <a:pt x="2454" y="3800"/>
                  <a:pt x="2394" y="3765"/>
                  <a:pt x="2358" y="3729"/>
                </a:cubicBezTo>
                <a:lnTo>
                  <a:pt x="834" y="2205"/>
                </a:lnTo>
                <a:cubicBezTo>
                  <a:pt x="805" y="2175"/>
                  <a:pt x="760" y="2160"/>
                  <a:pt x="715" y="2160"/>
                </a:cubicBezTo>
                <a:cubicBezTo>
                  <a:pt x="671" y="2160"/>
                  <a:pt x="626" y="2175"/>
                  <a:pt x="596" y="2205"/>
                </a:cubicBezTo>
                <a:cubicBezTo>
                  <a:pt x="537" y="2265"/>
                  <a:pt x="537" y="2384"/>
                  <a:pt x="596" y="2443"/>
                </a:cubicBezTo>
                <a:lnTo>
                  <a:pt x="2120" y="3967"/>
                </a:lnTo>
                <a:cubicBezTo>
                  <a:pt x="2204" y="4050"/>
                  <a:pt x="2311" y="4110"/>
                  <a:pt x="2430" y="4146"/>
                </a:cubicBezTo>
                <a:lnTo>
                  <a:pt x="4180" y="4622"/>
                </a:lnTo>
                <a:cubicBezTo>
                  <a:pt x="4156" y="4753"/>
                  <a:pt x="4156" y="4884"/>
                  <a:pt x="4156" y="5015"/>
                </a:cubicBezTo>
                <a:cubicBezTo>
                  <a:pt x="4156" y="5074"/>
                  <a:pt x="4156" y="5158"/>
                  <a:pt x="4168" y="5217"/>
                </a:cubicBezTo>
                <a:lnTo>
                  <a:pt x="2501" y="5217"/>
                </a:lnTo>
                <a:cubicBezTo>
                  <a:pt x="2382" y="5217"/>
                  <a:pt x="2251" y="5241"/>
                  <a:pt x="2144" y="5301"/>
                </a:cubicBezTo>
                <a:lnTo>
                  <a:pt x="108" y="6491"/>
                </a:lnTo>
                <a:cubicBezTo>
                  <a:pt x="37" y="6539"/>
                  <a:pt x="1" y="6646"/>
                  <a:pt x="49" y="6717"/>
                </a:cubicBezTo>
                <a:cubicBezTo>
                  <a:pt x="72" y="6777"/>
                  <a:pt x="132" y="6801"/>
                  <a:pt x="191" y="6801"/>
                </a:cubicBezTo>
                <a:cubicBezTo>
                  <a:pt x="227" y="6801"/>
                  <a:pt x="251" y="6801"/>
                  <a:pt x="287" y="6777"/>
                </a:cubicBezTo>
                <a:lnTo>
                  <a:pt x="2323" y="5586"/>
                </a:lnTo>
                <a:cubicBezTo>
                  <a:pt x="2382" y="5551"/>
                  <a:pt x="2442" y="5539"/>
                  <a:pt x="2513" y="5539"/>
                </a:cubicBezTo>
                <a:lnTo>
                  <a:pt x="4240" y="5539"/>
                </a:lnTo>
                <a:cubicBezTo>
                  <a:pt x="4299" y="5789"/>
                  <a:pt x="4406" y="6015"/>
                  <a:pt x="4537" y="6170"/>
                </a:cubicBezTo>
                <a:cubicBezTo>
                  <a:pt x="4263" y="6241"/>
                  <a:pt x="4001" y="6384"/>
                  <a:pt x="3799" y="6587"/>
                </a:cubicBezTo>
                <a:cubicBezTo>
                  <a:pt x="3668" y="6717"/>
                  <a:pt x="3549" y="6884"/>
                  <a:pt x="3466" y="7075"/>
                </a:cubicBezTo>
                <a:lnTo>
                  <a:pt x="2418" y="7837"/>
                </a:lnTo>
                <a:cubicBezTo>
                  <a:pt x="2299" y="7920"/>
                  <a:pt x="2204" y="8039"/>
                  <a:pt x="2156" y="8194"/>
                </a:cubicBezTo>
                <a:lnTo>
                  <a:pt x="1132" y="11254"/>
                </a:lnTo>
                <a:cubicBezTo>
                  <a:pt x="1108" y="11349"/>
                  <a:pt x="1144" y="11432"/>
                  <a:pt x="1239" y="11468"/>
                </a:cubicBezTo>
                <a:cubicBezTo>
                  <a:pt x="1251" y="11468"/>
                  <a:pt x="1263" y="11480"/>
                  <a:pt x="1299" y="11480"/>
                </a:cubicBezTo>
                <a:cubicBezTo>
                  <a:pt x="1370" y="11480"/>
                  <a:pt x="1430" y="11432"/>
                  <a:pt x="1465" y="11361"/>
                </a:cubicBezTo>
                <a:lnTo>
                  <a:pt x="2489" y="8289"/>
                </a:lnTo>
                <a:cubicBezTo>
                  <a:pt x="2513" y="8218"/>
                  <a:pt x="2561" y="8158"/>
                  <a:pt x="2620" y="8111"/>
                </a:cubicBezTo>
                <a:lnTo>
                  <a:pt x="3323" y="7610"/>
                </a:lnTo>
                <a:lnTo>
                  <a:pt x="3323" y="7610"/>
                </a:lnTo>
                <a:cubicBezTo>
                  <a:pt x="3287" y="7741"/>
                  <a:pt x="3287" y="7896"/>
                  <a:pt x="3287" y="8039"/>
                </a:cubicBezTo>
                <a:cubicBezTo>
                  <a:pt x="3287" y="9301"/>
                  <a:pt x="4240" y="10766"/>
                  <a:pt x="5073" y="10766"/>
                </a:cubicBezTo>
                <a:cubicBezTo>
                  <a:pt x="5906" y="10766"/>
                  <a:pt x="6859" y="9325"/>
                  <a:pt x="6859" y="8039"/>
                </a:cubicBezTo>
                <a:cubicBezTo>
                  <a:pt x="6859" y="7896"/>
                  <a:pt x="6847" y="7741"/>
                  <a:pt x="6835" y="7610"/>
                </a:cubicBezTo>
                <a:lnTo>
                  <a:pt x="6835" y="7610"/>
                </a:lnTo>
                <a:lnTo>
                  <a:pt x="7538" y="8111"/>
                </a:lnTo>
                <a:cubicBezTo>
                  <a:pt x="7597" y="8158"/>
                  <a:pt x="7633" y="8218"/>
                  <a:pt x="7669" y="8289"/>
                </a:cubicBezTo>
                <a:lnTo>
                  <a:pt x="8692" y="11361"/>
                </a:lnTo>
                <a:cubicBezTo>
                  <a:pt x="8728" y="11432"/>
                  <a:pt x="8788" y="11480"/>
                  <a:pt x="8859" y="11480"/>
                </a:cubicBezTo>
                <a:cubicBezTo>
                  <a:pt x="8871" y="11480"/>
                  <a:pt x="8883" y="11480"/>
                  <a:pt x="8919" y="11468"/>
                </a:cubicBezTo>
                <a:cubicBezTo>
                  <a:pt x="9002" y="11432"/>
                  <a:pt x="9050" y="11349"/>
                  <a:pt x="9026" y="11254"/>
                </a:cubicBezTo>
                <a:lnTo>
                  <a:pt x="7990" y="8194"/>
                </a:lnTo>
                <a:cubicBezTo>
                  <a:pt x="7954" y="8039"/>
                  <a:pt x="7859" y="7920"/>
                  <a:pt x="7740" y="7837"/>
                </a:cubicBezTo>
                <a:lnTo>
                  <a:pt x="6680" y="7075"/>
                </a:lnTo>
                <a:cubicBezTo>
                  <a:pt x="6597" y="6884"/>
                  <a:pt x="6490" y="6717"/>
                  <a:pt x="6359" y="6587"/>
                </a:cubicBezTo>
                <a:cubicBezTo>
                  <a:pt x="6145" y="6372"/>
                  <a:pt x="5906" y="6241"/>
                  <a:pt x="5609" y="6170"/>
                </a:cubicBezTo>
                <a:cubicBezTo>
                  <a:pt x="5752" y="6003"/>
                  <a:pt x="5847" y="5789"/>
                  <a:pt x="5906" y="5539"/>
                </a:cubicBezTo>
                <a:lnTo>
                  <a:pt x="7633" y="5539"/>
                </a:lnTo>
                <a:cubicBezTo>
                  <a:pt x="7692" y="5539"/>
                  <a:pt x="7776" y="5551"/>
                  <a:pt x="7835" y="5586"/>
                </a:cubicBezTo>
                <a:lnTo>
                  <a:pt x="9871" y="6777"/>
                </a:lnTo>
                <a:cubicBezTo>
                  <a:pt x="9895" y="6789"/>
                  <a:pt x="9931" y="6801"/>
                  <a:pt x="9955" y="6801"/>
                </a:cubicBezTo>
                <a:cubicBezTo>
                  <a:pt x="10014" y="6801"/>
                  <a:pt x="10074" y="6777"/>
                  <a:pt x="10109" y="6717"/>
                </a:cubicBezTo>
                <a:cubicBezTo>
                  <a:pt x="10014" y="6658"/>
                  <a:pt x="9990" y="6551"/>
                  <a:pt x="9919" y="6503"/>
                </a:cubicBezTo>
                <a:lnTo>
                  <a:pt x="7871" y="5313"/>
                </a:lnTo>
                <a:cubicBezTo>
                  <a:pt x="7776" y="5253"/>
                  <a:pt x="7633" y="5229"/>
                  <a:pt x="7514" y="5229"/>
                </a:cubicBezTo>
                <a:lnTo>
                  <a:pt x="5847" y="5229"/>
                </a:lnTo>
                <a:cubicBezTo>
                  <a:pt x="5847" y="5170"/>
                  <a:pt x="5871" y="5110"/>
                  <a:pt x="5871" y="5039"/>
                </a:cubicBezTo>
                <a:cubicBezTo>
                  <a:pt x="5871" y="4896"/>
                  <a:pt x="5847" y="4765"/>
                  <a:pt x="5835" y="4634"/>
                </a:cubicBezTo>
                <a:lnTo>
                  <a:pt x="7597" y="4158"/>
                </a:lnTo>
                <a:cubicBezTo>
                  <a:pt x="7716" y="4122"/>
                  <a:pt x="7811" y="4062"/>
                  <a:pt x="7907" y="3979"/>
                </a:cubicBezTo>
                <a:lnTo>
                  <a:pt x="9419" y="2455"/>
                </a:lnTo>
                <a:cubicBezTo>
                  <a:pt x="9478" y="2396"/>
                  <a:pt x="9478" y="2276"/>
                  <a:pt x="9419" y="2217"/>
                </a:cubicBezTo>
                <a:cubicBezTo>
                  <a:pt x="9389" y="2187"/>
                  <a:pt x="9344" y="2172"/>
                  <a:pt x="9300" y="2172"/>
                </a:cubicBezTo>
                <a:cubicBezTo>
                  <a:pt x="9255" y="2172"/>
                  <a:pt x="9210" y="2187"/>
                  <a:pt x="9181" y="2217"/>
                </a:cubicBezTo>
                <a:lnTo>
                  <a:pt x="7657" y="3729"/>
                </a:lnTo>
                <a:cubicBezTo>
                  <a:pt x="7609" y="3765"/>
                  <a:pt x="7549" y="3800"/>
                  <a:pt x="7490" y="3812"/>
                </a:cubicBezTo>
                <a:lnTo>
                  <a:pt x="5752" y="4289"/>
                </a:lnTo>
                <a:cubicBezTo>
                  <a:pt x="5692" y="4110"/>
                  <a:pt x="5597" y="3967"/>
                  <a:pt x="5490" y="3848"/>
                </a:cubicBezTo>
                <a:cubicBezTo>
                  <a:pt x="5633" y="3800"/>
                  <a:pt x="5752" y="3741"/>
                  <a:pt x="5847" y="3669"/>
                </a:cubicBezTo>
                <a:cubicBezTo>
                  <a:pt x="6109" y="3467"/>
                  <a:pt x="6240" y="3193"/>
                  <a:pt x="6240" y="2860"/>
                </a:cubicBezTo>
                <a:cubicBezTo>
                  <a:pt x="6240" y="2550"/>
                  <a:pt x="6121" y="2217"/>
                  <a:pt x="5930" y="1955"/>
                </a:cubicBezTo>
                <a:lnTo>
                  <a:pt x="6145" y="1955"/>
                </a:lnTo>
                <a:cubicBezTo>
                  <a:pt x="6287" y="1955"/>
                  <a:pt x="6383" y="1884"/>
                  <a:pt x="6442" y="1776"/>
                </a:cubicBezTo>
                <a:cubicBezTo>
                  <a:pt x="6787" y="1145"/>
                  <a:pt x="7359" y="431"/>
                  <a:pt x="7907" y="324"/>
                </a:cubicBezTo>
                <a:cubicBezTo>
                  <a:pt x="7990" y="312"/>
                  <a:pt x="8050" y="229"/>
                  <a:pt x="8038" y="133"/>
                </a:cubicBezTo>
                <a:cubicBezTo>
                  <a:pt x="8027" y="57"/>
                  <a:pt x="7946" y="1"/>
                  <a:pt x="7869" y="1"/>
                </a:cubicBezTo>
                <a:cubicBezTo>
                  <a:pt x="7861" y="1"/>
                  <a:pt x="7854" y="1"/>
                  <a:pt x="7847" y="2"/>
                </a:cubicBezTo>
                <a:cubicBezTo>
                  <a:pt x="7490" y="74"/>
                  <a:pt x="7121" y="336"/>
                  <a:pt x="6740" y="764"/>
                </a:cubicBezTo>
                <a:cubicBezTo>
                  <a:pt x="6466" y="1086"/>
                  <a:pt x="6252" y="1431"/>
                  <a:pt x="6168" y="1610"/>
                </a:cubicBezTo>
                <a:lnTo>
                  <a:pt x="5585" y="1610"/>
                </a:lnTo>
                <a:cubicBezTo>
                  <a:pt x="5406" y="1491"/>
                  <a:pt x="5216" y="1431"/>
                  <a:pt x="5002" y="1431"/>
                </a:cubicBezTo>
                <a:cubicBezTo>
                  <a:pt x="4799" y="1431"/>
                  <a:pt x="4597" y="1491"/>
                  <a:pt x="4418" y="1610"/>
                </a:cubicBezTo>
                <a:lnTo>
                  <a:pt x="3847" y="1610"/>
                </a:lnTo>
                <a:cubicBezTo>
                  <a:pt x="3739" y="1431"/>
                  <a:pt x="3549" y="1086"/>
                  <a:pt x="3263" y="764"/>
                </a:cubicBezTo>
                <a:cubicBezTo>
                  <a:pt x="2894" y="336"/>
                  <a:pt x="2537" y="74"/>
                  <a:pt x="2156" y="2"/>
                </a:cubicBezTo>
                <a:cubicBezTo>
                  <a:pt x="2149" y="1"/>
                  <a:pt x="2142" y="1"/>
                  <a:pt x="2134" y="1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61" name="Google Shape;11903;p81">
            <a:extLst>
              <a:ext uri="{FF2B5EF4-FFF2-40B4-BE49-F238E27FC236}">
                <a16:creationId xmlns:a16="http://schemas.microsoft.com/office/drawing/2014/main" id="{DD171802-3B07-E591-6E1F-06A089BBE606}"/>
              </a:ext>
            </a:extLst>
          </p:cNvPr>
          <p:cNvGrpSpPr/>
          <p:nvPr/>
        </p:nvGrpSpPr>
        <p:grpSpPr>
          <a:xfrm>
            <a:off x="3846560" y="5922804"/>
            <a:ext cx="740736" cy="734656"/>
            <a:chOff x="1951149" y="2885202"/>
            <a:chExt cx="370368" cy="36732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62" name="Google Shape;11904;p81">
              <a:extLst>
                <a:ext uri="{FF2B5EF4-FFF2-40B4-BE49-F238E27FC236}">
                  <a16:creationId xmlns:a16="http://schemas.microsoft.com/office/drawing/2014/main" id="{C751DCAC-C964-45E9-767A-D3215EE7B62B}"/>
                </a:ext>
              </a:extLst>
            </p:cNvPr>
            <p:cNvSpPr/>
            <p:nvPr/>
          </p:nvSpPr>
          <p:spPr>
            <a:xfrm>
              <a:off x="1951149" y="2885202"/>
              <a:ext cx="370368" cy="367328"/>
            </a:xfrm>
            <a:custGeom>
              <a:avLst/>
              <a:gdLst/>
              <a:ahLst/>
              <a:cxnLst/>
              <a:rect l="l" t="t" r="r" b="b"/>
              <a:pathLst>
                <a:path w="11574" h="11479" extrusionOk="0">
                  <a:moveTo>
                    <a:pt x="4632" y="1287"/>
                  </a:moveTo>
                  <a:cubicBezTo>
                    <a:pt x="4691" y="1358"/>
                    <a:pt x="4727" y="1465"/>
                    <a:pt x="4727" y="1548"/>
                  </a:cubicBezTo>
                  <a:cubicBezTo>
                    <a:pt x="4727" y="1810"/>
                    <a:pt x="4513" y="2013"/>
                    <a:pt x="4263" y="2013"/>
                  </a:cubicBezTo>
                  <a:cubicBezTo>
                    <a:pt x="4072" y="2013"/>
                    <a:pt x="3906" y="1894"/>
                    <a:pt x="3834" y="1715"/>
                  </a:cubicBezTo>
                  <a:cubicBezTo>
                    <a:pt x="4048" y="1537"/>
                    <a:pt x="4334" y="1394"/>
                    <a:pt x="4632" y="1287"/>
                  </a:cubicBezTo>
                  <a:close/>
                  <a:moveTo>
                    <a:pt x="6954" y="1287"/>
                  </a:moveTo>
                  <a:cubicBezTo>
                    <a:pt x="7263" y="1394"/>
                    <a:pt x="7537" y="1537"/>
                    <a:pt x="7763" y="1739"/>
                  </a:cubicBezTo>
                  <a:cubicBezTo>
                    <a:pt x="7680" y="1918"/>
                    <a:pt x="7513" y="2037"/>
                    <a:pt x="7323" y="2037"/>
                  </a:cubicBezTo>
                  <a:cubicBezTo>
                    <a:pt x="7073" y="2037"/>
                    <a:pt x="6870" y="1822"/>
                    <a:pt x="6870" y="1572"/>
                  </a:cubicBezTo>
                  <a:cubicBezTo>
                    <a:pt x="6870" y="1453"/>
                    <a:pt x="6894" y="1358"/>
                    <a:pt x="6954" y="1287"/>
                  </a:cubicBezTo>
                  <a:close/>
                  <a:moveTo>
                    <a:pt x="2477" y="5049"/>
                  </a:moveTo>
                  <a:cubicBezTo>
                    <a:pt x="2620" y="5049"/>
                    <a:pt x="2751" y="5168"/>
                    <a:pt x="2751" y="5335"/>
                  </a:cubicBezTo>
                  <a:cubicBezTo>
                    <a:pt x="2751" y="5501"/>
                    <a:pt x="2632" y="5620"/>
                    <a:pt x="2477" y="5620"/>
                  </a:cubicBezTo>
                  <a:cubicBezTo>
                    <a:pt x="2310" y="5620"/>
                    <a:pt x="2191" y="5489"/>
                    <a:pt x="2191" y="5335"/>
                  </a:cubicBezTo>
                  <a:cubicBezTo>
                    <a:pt x="2191" y="5192"/>
                    <a:pt x="2310" y="5049"/>
                    <a:pt x="2477" y="5049"/>
                  </a:cubicBezTo>
                  <a:close/>
                  <a:moveTo>
                    <a:pt x="9132" y="5049"/>
                  </a:moveTo>
                  <a:cubicBezTo>
                    <a:pt x="9275" y="5049"/>
                    <a:pt x="9406" y="5168"/>
                    <a:pt x="9406" y="5335"/>
                  </a:cubicBezTo>
                  <a:cubicBezTo>
                    <a:pt x="9406" y="5489"/>
                    <a:pt x="9287" y="5620"/>
                    <a:pt x="9132" y="5620"/>
                  </a:cubicBezTo>
                  <a:cubicBezTo>
                    <a:pt x="8978" y="5620"/>
                    <a:pt x="8847" y="5501"/>
                    <a:pt x="8847" y="5335"/>
                  </a:cubicBezTo>
                  <a:cubicBezTo>
                    <a:pt x="8847" y="5192"/>
                    <a:pt x="8966" y="5049"/>
                    <a:pt x="9132" y="5049"/>
                  </a:cubicBezTo>
                  <a:close/>
                  <a:moveTo>
                    <a:pt x="3453" y="9549"/>
                  </a:moveTo>
                  <a:cubicBezTo>
                    <a:pt x="3667" y="9549"/>
                    <a:pt x="3834" y="9716"/>
                    <a:pt x="3834" y="9919"/>
                  </a:cubicBezTo>
                  <a:cubicBezTo>
                    <a:pt x="3834" y="10073"/>
                    <a:pt x="3739" y="10204"/>
                    <a:pt x="3596" y="10264"/>
                  </a:cubicBezTo>
                  <a:cubicBezTo>
                    <a:pt x="3429" y="10109"/>
                    <a:pt x="3263" y="9930"/>
                    <a:pt x="3132" y="9740"/>
                  </a:cubicBezTo>
                  <a:cubicBezTo>
                    <a:pt x="3191" y="9621"/>
                    <a:pt x="3322" y="9549"/>
                    <a:pt x="3453" y="9549"/>
                  </a:cubicBezTo>
                  <a:close/>
                  <a:moveTo>
                    <a:pt x="8132" y="9549"/>
                  </a:moveTo>
                  <a:cubicBezTo>
                    <a:pt x="8263" y="9549"/>
                    <a:pt x="8394" y="9621"/>
                    <a:pt x="8454" y="9740"/>
                  </a:cubicBezTo>
                  <a:cubicBezTo>
                    <a:pt x="8323" y="9930"/>
                    <a:pt x="8156" y="10109"/>
                    <a:pt x="8001" y="10264"/>
                  </a:cubicBezTo>
                  <a:cubicBezTo>
                    <a:pt x="7858" y="10204"/>
                    <a:pt x="7763" y="10073"/>
                    <a:pt x="7763" y="9919"/>
                  </a:cubicBezTo>
                  <a:cubicBezTo>
                    <a:pt x="7763" y="9716"/>
                    <a:pt x="7918" y="9549"/>
                    <a:pt x="8132" y="9549"/>
                  </a:cubicBezTo>
                  <a:close/>
                  <a:moveTo>
                    <a:pt x="5775" y="1072"/>
                  </a:moveTo>
                  <a:cubicBezTo>
                    <a:pt x="6061" y="1072"/>
                    <a:pt x="6346" y="1108"/>
                    <a:pt x="6596" y="1167"/>
                  </a:cubicBezTo>
                  <a:cubicBezTo>
                    <a:pt x="6537" y="1287"/>
                    <a:pt x="6501" y="1406"/>
                    <a:pt x="6501" y="1537"/>
                  </a:cubicBezTo>
                  <a:cubicBezTo>
                    <a:pt x="6501" y="1989"/>
                    <a:pt x="6858" y="2346"/>
                    <a:pt x="7311" y="2346"/>
                  </a:cubicBezTo>
                  <a:cubicBezTo>
                    <a:pt x="7597" y="2346"/>
                    <a:pt x="7847" y="2191"/>
                    <a:pt x="7989" y="1965"/>
                  </a:cubicBezTo>
                  <a:cubicBezTo>
                    <a:pt x="8204" y="2227"/>
                    <a:pt x="8323" y="2501"/>
                    <a:pt x="8323" y="2799"/>
                  </a:cubicBezTo>
                  <a:cubicBezTo>
                    <a:pt x="8323" y="3001"/>
                    <a:pt x="8228" y="3144"/>
                    <a:pt x="8037" y="3275"/>
                  </a:cubicBezTo>
                  <a:cubicBezTo>
                    <a:pt x="7966" y="3322"/>
                    <a:pt x="7930" y="3430"/>
                    <a:pt x="7989" y="3513"/>
                  </a:cubicBezTo>
                  <a:cubicBezTo>
                    <a:pt x="8019" y="3565"/>
                    <a:pt x="8072" y="3594"/>
                    <a:pt x="8127" y="3594"/>
                  </a:cubicBezTo>
                  <a:cubicBezTo>
                    <a:pt x="8161" y="3594"/>
                    <a:pt x="8196" y="3583"/>
                    <a:pt x="8228" y="3561"/>
                  </a:cubicBezTo>
                  <a:cubicBezTo>
                    <a:pt x="8370" y="3477"/>
                    <a:pt x="8466" y="3370"/>
                    <a:pt x="8549" y="3251"/>
                  </a:cubicBezTo>
                  <a:cubicBezTo>
                    <a:pt x="8740" y="3263"/>
                    <a:pt x="8906" y="3382"/>
                    <a:pt x="8990" y="3549"/>
                  </a:cubicBezTo>
                  <a:cubicBezTo>
                    <a:pt x="9180" y="3930"/>
                    <a:pt x="9335" y="4346"/>
                    <a:pt x="9442" y="4787"/>
                  </a:cubicBezTo>
                  <a:cubicBezTo>
                    <a:pt x="9347" y="4739"/>
                    <a:pt x="9240" y="4704"/>
                    <a:pt x="9144" y="4704"/>
                  </a:cubicBezTo>
                  <a:cubicBezTo>
                    <a:pt x="8799" y="4704"/>
                    <a:pt x="8513" y="4989"/>
                    <a:pt x="8513" y="5335"/>
                  </a:cubicBezTo>
                  <a:cubicBezTo>
                    <a:pt x="8513" y="5680"/>
                    <a:pt x="8799" y="5954"/>
                    <a:pt x="9144" y="5954"/>
                  </a:cubicBezTo>
                  <a:cubicBezTo>
                    <a:pt x="9323" y="5954"/>
                    <a:pt x="9466" y="5882"/>
                    <a:pt x="9585" y="5763"/>
                  </a:cubicBezTo>
                  <a:cubicBezTo>
                    <a:pt x="9597" y="5918"/>
                    <a:pt x="9597" y="6073"/>
                    <a:pt x="9597" y="6240"/>
                  </a:cubicBezTo>
                  <a:cubicBezTo>
                    <a:pt x="9585" y="7466"/>
                    <a:pt x="9228" y="8597"/>
                    <a:pt x="8668" y="9454"/>
                  </a:cubicBezTo>
                  <a:cubicBezTo>
                    <a:pt x="8537" y="9311"/>
                    <a:pt x="8335" y="9204"/>
                    <a:pt x="8132" y="9204"/>
                  </a:cubicBezTo>
                  <a:cubicBezTo>
                    <a:pt x="7739" y="9204"/>
                    <a:pt x="7418" y="9514"/>
                    <a:pt x="7418" y="9919"/>
                  </a:cubicBezTo>
                  <a:cubicBezTo>
                    <a:pt x="7418" y="10157"/>
                    <a:pt x="7537" y="10359"/>
                    <a:pt x="7716" y="10502"/>
                  </a:cubicBezTo>
                  <a:cubicBezTo>
                    <a:pt x="7144" y="10942"/>
                    <a:pt x="6489" y="11192"/>
                    <a:pt x="5775" y="11192"/>
                  </a:cubicBezTo>
                  <a:cubicBezTo>
                    <a:pt x="5084" y="11192"/>
                    <a:pt x="4406" y="10942"/>
                    <a:pt x="3846" y="10502"/>
                  </a:cubicBezTo>
                  <a:cubicBezTo>
                    <a:pt x="4025" y="10359"/>
                    <a:pt x="4144" y="10157"/>
                    <a:pt x="4144" y="9919"/>
                  </a:cubicBezTo>
                  <a:cubicBezTo>
                    <a:pt x="4144" y="9526"/>
                    <a:pt x="3822" y="9204"/>
                    <a:pt x="3429" y="9204"/>
                  </a:cubicBezTo>
                  <a:cubicBezTo>
                    <a:pt x="3215" y="9204"/>
                    <a:pt x="3025" y="9288"/>
                    <a:pt x="2894" y="9454"/>
                  </a:cubicBezTo>
                  <a:cubicBezTo>
                    <a:pt x="2322" y="8597"/>
                    <a:pt x="1977" y="7466"/>
                    <a:pt x="1977" y="6228"/>
                  </a:cubicBezTo>
                  <a:cubicBezTo>
                    <a:pt x="1977" y="6061"/>
                    <a:pt x="1977" y="5918"/>
                    <a:pt x="2001" y="5751"/>
                  </a:cubicBezTo>
                  <a:cubicBezTo>
                    <a:pt x="2120" y="5870"/>
                    <a:pt x="2263" y="5942"/>
                    <a:pt x="2441" y="5942"/>
                  </a:cubicBezTo>
                  <a:cubicBezTo>
                    <a:pt x="2786" y="5942"/>
                    <a:pt x="3072" y="5656"/>
                    <a:pt x="3072" y="5323"/>
                  </a:cubicBezTo>
                  <a:cubicBezTo>
                    <a:pt x="3072" y="4977"/>
                    <a:pt x="2786" y="4692"/>
                    <a:pt x="2441" y="4692"/>
                  </a:cubicBezTo>
                  <a:cubicBezTo>
                    <a:pt x="2334" y="4692"/>
                    <a:pt x="2239" y="4727"/>
                    <a:pt x="2143" y="4763"/>
                  </a:cubicBezTo>
                  <a:cubicBezTo>
                    <a:pt x="2251" y="4335"/>
                    <a:pt x="2394" y="3918"/>
                    <a:pt x="2596" y="3537"/>
                  </a:cubicBezTo>
                  <a:cubicBezTo>
                    <a:pt x="2679" y="3370"/>
                    <a:pt x="2846" y="3251"/>
                    <a:pt x="3025" y="3239"/>
                  </a:cubicBezTo>
                  <a:cubicBezTo>
                    <a:pt x="3156" y="3453"/>
                    <a:pt x="3429" y="3632"/>
                    <a:pt x="3810" y="3751"/>
                  </a:cubicBezTo>
                  <a:cubicBezTo>
                    <a:pt x="4227" y="3870"/>
                    <a:pt x="4810" y="3954"/>
                    <a:pt x="5596" y="3954"/>
                  </a:cubicBezTo>
                  <a:lnTo>
                    <a:pt x="5596" y="10621"/>
                  </a:lnTo>
                  <a:cubicBezTo>
                    <a:pt x="5596" y="10704"/>
                    <a:pt x="5668" y="10776"/>
                    <a:pt x="5763" y="10776"/>
                  </a:cubicBezTo>
                  <a:cubicBezTo>
                    <a:pt x="5846" y="10776"/>
                    <a:pt x="5930" y="10704"/>
                    <a:pt x="5930" y="10621"/>
                  </a:cubicBezTo>
                  <a:lnTo>
                    <a:pt x="5930" y="3954"/>
                  </a:lnTo>
                  <a:cubicBezTo>
                    <a:pt x="6537" y="3954"/>
                    <a:pt x="7025" y="3906"/>
                    <a:pt x="7418" y="3834"/>
                  </a:cubicBezTo>
                  <a:cubicBezTo>
                    <a:pt x="7501" y="3811"/>
                    <a:pt x="7561" y="3727"/>
                    <a:pt x="7549" y="3632"/>
                  </a:cubicBezTo>
                  <a:cubicBezTo>
                    <a:pt x="7538" y="3556"/>
                    <a:pt x="7457" y="3500"/>
                    <a:pt x="7380" y="3500"/>
                  </a:cubicBezTo>
                  <a:cubicBezTo>
                    <a:pt x="7373" y="3500"/>
                    <a:pt x="7366" y="3500"/>
                    <a:pt x="7358" y="3501"/>
                  </a:cubicBezTo>
                  <a:cubicBezTo>
                    <a:pt x="6966" y="3573"/>
                    <a:pt x="6442" y="3620"/>
                    <a:pt x="5763" y="3620"/>
                  </a:cubicBezTo>
                  <a:cubicBezTo>
                    <a:pt x="4037" y="3620"/>
                    <a:pt x="3227" y="3358"/>
                    <a:pt x="3227" y="2799"/>
                  </a:cubicBezTo>
                  <a:cubicBezTo>
                    <a:pt x="3227" y="2501"/>
                    <a:pt x="3346" y="2203"/>
                    <a:pt x="3560" y="1965"/>
                  </a:cubicBezTo>
                  <a:cubicBezTo>
                    <a:pt x="3703" y="2191"/>
                    <a:pt x="3965" y="2346"/>
                    <a:pt x="4239" y="2346"/>
                  </a:cubicBezTo>
                  <a:cubicBezTo>
                    <a:pt x="4691" y="2346"/>
                    <a:pt x="5049" y="1989"/>
                    <a:pt x="5049" y="1537"/>
                  </a:cubicBezTo>
                  <a:cubicBezTo>
                    <a:pt x="5049" y="1406"/>
                    <a:pt x="5013" y="1287"/>
                    <a:pt x="4953" y="1167"/>
                  </a:cubicBezTo>
                  <a:cubicBezTo>
                    <a:pt x="5215" y="1108"/>
                    <a:pt x="5489" y="1072"/>
                    <a:pt x="5775" y="1072"/>
                  </a:cubicBezTo>
                  <a:close/>
                  <a:moveTo>
                    <a:pt x="3632" y="1"/>
                  </a:moveTo>
                  <a:cubicBezTo>
                    <a:pt x="3548" y="1"/>
                    <a:pt x="3465" y="84"/>
                    <a:pt x="3465" y="167"/>
                  </a:cubicBezTo>
                  <a:cubicBezTo>
                    <a:pt x="3465" y="263"/>
                    <a:pt x="3548" y="334"/>
                    <a:pt x="3632" y="334"/>
                  </a:cubicBezTo>
                  <a:cubicBezTo>
                    <a:pt x="3834" y="334"/>
                    <a:pt x="3906" y="334"/>
                    <a:pt x="3977" y="370"/>
                  </a:cubicBezTo>
                  <a:cubicBezTo>
                    <a:pt x="4048" y="394"/>
                    <a:pt x="4132" y="465"/>
                    <a:pt x="4287" y="608"/>
                  </a:cubicBezTo>
                  <a:cubicBezTo>
                    <a:pt x="4382" y="679"/>
                    <a:pt x="4501" y="786"/>
                    <a:pt x="4632" y="906"/>
                  </a:cubicBezTo>
                  <a:cubicBezTo>
                    <a:pt x="4322" y="1001"/>
                    <a:pt x="4037" y="1144"/>
                    <a:pt x="3787" y="1322"/>
                  </a:cubicBezTo>
                  <a:cubicBezTo>
                    <a:pt x="3441" y="1560"/>
                    <a:pt x="3191" y="1858"/>
                    <a:pt x="3060" y="2168"/>
                  </a:cubicBezTo>
                  <a:lnTo>
                    <a:pt x="2382" y="2168"/>
                  </a:lnTo>
                  <a:cubicBezTo>
                    <a:pt x="2322" y="2168"/>
                    <a:pt x="2263" y="2132"/>
                    <a:pt x="2239" y="2096"/>
                  </a:cubicBezTo>
                  <a:lnTo>
                    <a:pt x="1453" y="989"/>
                  </a:lnTo>
                  <a:cubicBezTo>
                    <a:pt x="1415" y="943"/>
                    <a:pt x="1357" y="922"/>
                    <a:pt x="1302" y="922"/>
                  </a:cubicBezTo>
                  <a:cubicBezTo>
                    <a:pt x="1271" y="922"/>
                    <a:pt x="1240" y="928"/>
                    <a:pt x="1215" y="941"/>
                  </a:cubicBezTo>
                  <a:cubicBezTo>
                    <a:pt x="1131" y="1001"/>
                    <a:pt x="1120" y="1108"/>
                    <a:pt x="1167" y="1179"/>
                  </a:cubicBezTo>
                  <a:lnTo>
                    <a:pt x="1953" y="2287"/>
                  </a:lnTo>
                  <a:cubicBezTo>
                    <a:pt x="2060" y="2418"/>
                    <a:pt x="2203" y="2513"/>
                    <a:pt x="2382" y="2513"/>
                  </a:cubicBezTo>
                  <a:lnTo>
                    <a:pt x="2953" y="2513"/>
                  </a:lnTo>
                  <a:cubicBezTo>
                    <a:pt x="2941" y="2596"/>
                    <a:pt x="2917" y="2703"/>
                    <a:pt x="2917" y="2787"/>
                  </a:cubicBezTo>
                  <a:lnTo>
                    <a:pt x="2917" y="2906"/>
                  </a:lnTo>
                  <a:cubicBezTo>
                    <a:pt x="2655" y="2953"/>
                    <a:pt x="2417" y="3132"/>
                    <a:pt x="2298" y="3382"/>
                  </a:cubicBezTo>
                  <a:cubicBezTo>
                    <a:pt x="2072" y="3846"/>
                    <a:pt x="1893" y="4358"/>
                    <a:pt x="1786" y="4870"/>
                  </a:cubicBezTo>
                  <a:lnTo>
                    <a:pt x="1572" y="4870"/>
                  </a:lnTo>
                  <a:cubicBezTo>
                    <a:pt x="1310" y="4870"/>
                    <a:pt x="1108" y="5037"/>
                    <a:pt x="1048" y="5287"/>
                  </a:cubicBezTo>
                  <a:lnTo>
                    <a:pt x="798" y="6466"/>
                  </a:lnTo>
                  <a:cubicBezTo>
                    <a:pt x="774" y="6525"/>
                    <a:pt x="750" y="6573"/>
                    <a:pt x="691" y="6597"/>
                  </a:cubicBezTo>
                  <a:lnTo>
                    <a:pt x="119" y="6882"/>
                  </a:lnTo>
                  <a:cubicBezTo>
                    <a:pt x="36" y="6930"/>
                    <a:pt x="0" y="7037"/>
                    <a:pt x="48" y="7109"/>
                  </a:cubicBezTo>
                  <a:cubicBezTo>
                    <a:pt x="84" y="7168"/>
                    <a:pt x="143" y="7192"/>
                    <a:pt x="203" y="7192"/>
                  </a:cubicBezTo>
                  <a:cubicBezTo>
                    <a:pt x="227" y="7192"/>
                    <a:pt x="238" y="7192"/>
                    <a:pt x="274" y="7180"/>
                  </a:cubicBezTo>
                  <a:lnTo>
                    <a:pt x="834" y="6894"/>
                  </a:lnTo>
                  <a:cubicBezTo>
                    <a:pt x="989" y="6823"/>
                    <a:pt x="1072" y="6692"/>
                    <a:pt x="1120" y="6537"/>
                  </a:cubicBezTo>
                  <a:lnTo>
                    <a:pt x="1370" y="5370"/>
                  </a:lnTo>
                  <a:cubicBezTo>
                    <a:pt x="1393" y="5275"/>
                    <a:pt x="1465" y="5216"/>
                    <a:pt x="1572" y="5216"/>
                  </a:cubicBezTo>
                  <a:lnTo>
                    <a:pt x="1727" y="5216"/>
                  </a:lnTo>
                  <a:cubicBezTo>
                    <a:pt x="1691" y="5549"/>
                    <a:pt x="1655" y="5882"/>
                    <a:pt x="1655" y="6216"/>
                  </a:cubicBezTo>
                  <a:cubicBezTo>
                    <a:pt x="1655" y="6799"/>
                    <a:pt x="1727" y="7359"/>
                    <a:pt x="1870" y="7894"/>
                  </a:cubicBezTo>
                  <a:lnTo>
                    <a:pt x="1489" y="8204"/>
                  </a:lnTo>
                  <a:cubicBezTo>
                    <a:pt x="1358" y="8311"/>
                    <a:pt x="1298" y="8490"/>
                    <a:pt x="1310" y="8656"/>
                  </a:cubicBezTo>
                  <a:lnTo>
                    <a:pt x="1477" y="10442"/>
                  </a:lnTo>
                  <a:cubicBezTo>
                    <a:pt x="1489" y="10526"/>
                    <a:pt x="1548" y="10585"/>
                    <a:pt x="1643" y="10585"/>
                  </a:cubicBezTo>
                  <a:lnTo>
                    <a:pt x="1655" y="10585"/>
                  </a:lnTo>
                  <a:cubicBezTo>
                    <a:pt x="1751" y="10573"/>
                    <a:pt x="1822" y="10502"/>
                    <a:pt x="1810" y="10407"/>
                  </a:cubicBezTo>
                  <a:lnTo>
                    <a:pt x="1643" y="8621"/>
                  </a:lnTo>
                  <a:cubicBezTo>
                    <a:pt x="1643" y="8561"/>
                    <a:pt x="1655" y="8502"/>
                    <a:pt x="1715" y="8466"/>
                  </a:cubicBezTo>
                  <a:lnTo>
                    <a:pt x="1965" y="8240"/>
                  </a:lnTo>
                  <a:cubicBezTo>
                    <a:pt x="2179" y="8859"/>
                    <a:pt x="2465" y="9430"/>
                    <a:pt x="2846" y="9919"/>
                  </a:cubicBezTo>
                  <a:cubicBezTo>
                    <a:pt x="3620" y="10931"/>
                    <a:pt x="4668" y="11478"/>
                    <a:pt x="5775" y="11478"/>
                  </a:cubicBezTo>
                  <a:cubicBezTo>
                    <a:pt x="6894" y="11478"/>
                    <a:pt x="7942" y="10931"/>
                    <a:pt x="8716" y="9919"/>
                  </a:cubicBezTo>
                  <a:cubicBezTo>
                    <a:pt x="9097" y="9430"/>
                    <a:pt x="9382" y="8847"/>
                    <a:pt x="9585" y="8240"/>
                  </a:cubicBezTo>
                  <a:lnTo>
                    <a:pt x="9847" y="8466"/>
                  </a:lnTo>
                  <a:cubicBezTo>
                    <a:pt x="9883" y="8502"/>
                    <a:pt x="9918" y="8561"/>
                    <a:pt x="9918" y="8621"/>
                  </a:cubicBezTo>
                  <a:lnTo>
                    <a:pt x="9752" y="10407"/>
                  </a:lnTo>
                  <a:cubicBezTo>
                    <a:pt x="9740" y="10502"/>
                    <a:pt x="9811" y="10585"/>
                    <a:pt x="9906" y="10585"/>
                  </a:cubicBezTo>
                  <a:lnTo>
                    <a:pt x="9918" y="10585"/>
                  </a:lnTo>
                  <a:cubicBezTo>
                    <a:pt x="10002" y="10585"/>
                    <a:pt x="10085" y="10526"/>
                    <a:pt x="10085" y="10442"/>
                  </a:cubicBezTo>
                  <a:lnTo>
                    <a:pt x="10240" y="8656"/>
                  </a:lnTo>
                  <a:cubicBezTo>
                    <a:pt x="10264" y="8478"/>
                    <a:pt x="10180" y="8311"/>
                    <a:pt x="10061" y="8204"/>
                  </a:cubicBezTo>
                  <a:lnTo>
                    <a:pt x="9692" y="7894"/>
                  </a:lnTo>
                  <a:cubicBezTo>
                    <a:pt x="9823" y="7359"/>
                    <a:pt x="9906" y="6799"/>
                    <a:pt x="9906" y="6216"/>
                  </a:cubicBezTo>
                  <a:cubicBezTo>
                    <a:pt x="9906" y="5870"/>
                    <a:pt x="9871" y="5549"/>
                    <a:pt x="9823" y="5216"/>
                  </a:cubicBezTo>
                  <a:lnTo>
                    <a:pt x="9990" y="5216"/>
                  </a:lnTo>
                  <a:cubicBezTo>
                    <a:pt x="10085" y="5216"/>
                    <a:pt x="10156" y="5275"/>
                    <a:pt x="10180" y="5370"/>
                  </a:cubicBezTo>
                  <a:lnTo>
                    <a:pt x="10442" y="6537"/>
                  </a:lnTo>
                  <a:cubicBezTo>
                    <a:pt x="10466" y="6692"/>
                    <a:pt x="10573" y="6823"/>
                    <a:pt x="10716" y="6894"/>
                  </a:cubicBezTo>
                  <a:lnTo>
                    <a:pt x="11287" y="7180"/>
                  </a:lnTo>
                  <a:cubicBezTo>
                    <a:pt x="11311" y="7192"/>
                    <a:pt x="11335" y="7192"/>
                    <a:pt x="11359" y="7192"/>
                  </a:cubicBezTo>
                  <a:cubicBezTo>
                    <a:pt x="11418" y="7192"/>
                    <a:pt x="11478" y="7168"/>
                    <a:pt x="11514" y="7109"/>
                  </a:cubicBezTo>
                  <a:cubicBezTo>
                    <a:pt x="11573" y="7037"/>
                    <a:pt x="11526" y="6930"/>
                    <a:pt x="11454" y="6882"/>
                  </a:cubicBezTo>
                  <a:lnTo>
                    <a:pt x="10883" y="6597"/>
                  </a:lnTo>
                  <a:cubicBezTo>
                    <a:pt x="10835" y="6573"/>
                    <a:pt x="10787" y="6525"/>
                    <a:pt x="10776" y="6466"/>
                  </a:cubicBezTo>
                  <a:lnTo>
                    <a:pt x="10525" y="5287"/>
                  </a:lnTo>
                  <a:cubicBezTo>
                    <a:pt x="10466" y="5049"/>
                    <a:pt x="10264" y="4870"/>
                    <a:pt x="10002" y="4870"/>
                  </a:cubicBezTo>
                  <a:lnTo>
                    <a:pt x="9787" y="4870"/>
                  </a:lnTo>
                  <a:cubicBezTo>
                    <a:pt x="9680" y="4358"/>
                    <a:pt x="9502" y="3846"/>
                    <a:pt x="9275" y="3382"/>
                  </a:cubicBezTo>
                  <a:cubicBezTo>
                    <a:pt x="9156" y="3132"/>
                    <a:pt x="8918" y="2965"/>
                    <a:pt x="8656" y="2906"/>
                  </a:cubicBezTo>
                  <a:lnTo>
                    <a:pt x="8656" y="2787"/>
                  </a:lnTo>
                  <a:cubicBezTo>
                    <a:pt x="8656" y="2703"/>
                    <a:pt x="8632" y="2596"/>
                    <a:pt x="8620" y="2513"/>
                  </a:cubicBezTo>
                  <a:lnTo>
                    <a:pt x="9192" y="2513"/>
                  </a:lnTo>
                  <a:cubicBezTo>
                    <a:pt x="9347" y="2513"/>
                    <a:pt x="9513" y="2418"/>
                    <a:pt x="9621" y="2287"/>
                  </a:cubicBezTo>
                  <a:lnTo>
                    <a:pt x="10406" y="1179"/>
                  </a:lnTo>
                  <a:cubicBezTo>
                    <a:pt x="10466" y="1108"/>
                    <a:pt x="10442" y="1001"/>
                    <a:pt x="10359" y="941"/>
                  </a:cubicBezTo>
                  <a:cubicBezTo>
                    <a:pt x="10334" y="920"/>
                    <a:pt x="10304" y="911"/>
                    <a:pt x="10274" y="911"/>
                  </a:cubicBezTo>
                  <a:cubicBezTo>
                    <a:pt x="10218" y="911"/>
                    <a:pt x="10159" y="942"/>
                    <a:pt x="10121" y="989"/>
                  </a:cubicBezTo>
                  <a:lnTo>
                    <a:pt x="9335" y="2096"/>
                  </a:lnTo>
                  <a:cubicBezTo>
                    <a:pt x="9311" y="2132"/>
                    <a:pt x="9252" y="2168"/>
                    <a:pt x="9192" y="2168"/>
                  </a:cubicBezTo>
                  <a:lnTo>
                    <a:pt x="8513" y="2168"/>
                  </a:lnTo>
                  <a:cubicBezTo>
                    <a:pt x="8382" y="1834"/>
                    <a:pt x="8132" y="1560"/>
                    <a:pt x="7787" y="1322"/>
                  </a:cubicBezTo>
                  <a:cubicBezTo>
                    <a:pt x="7537" y="1144"/>
                    <a:pt x="7251" y="1001"/>
                    <a:pt x="6942" y="906"/>
                  </a:cubicBezTo>
                  <a:cubicBezTo>
                    <a:pt x="7085" y="786"/>
                    <a:pt x="7204" y="679"/>
                    <a:pt x="7287" y="608"/>
                  </a:cubicBezTo>
                  <a:cubicBezTo>
                    <a:pt x="7442" y="465"/>
                    <a:pt x="7525" y="394"/>
                    <a:pt x="7597" y="370"/>
                  </a:cubicBezTo>
                  <a:cubicBezTo>
                    <a:pt x="7656" y="334"/>
                    <a:pt x="7739" y="334"/>
                    <a:pt x="7942" y="334"/>
                  </a:cubicBezTo>
                  <a:cubicBezTo>
                    <a:pt x="8025" y="334"/>
                    <a:pt x="8097" y="263"/>
                    <a:pt x="8097" y="167"/>
                  </a:cubicBezTo>
                  <a:cubicBezTo>
                    <a:pt x="8097" y="84"/>
                    <a:pt x="8025" y="1"/>
                    <a:pt x="7942" y="1"/>
                  </a:cubicBezTo>
                  <a:cubicBezTo>
                    <a:pt x="7489" y="1"/>
                    <a:pt x="7442" y="24"/>
                    <a:pt x="7073" y="346"/>
                  </a:cubicBezTo>
                  <a:cubicBezTo>
                    <a:pt x="6966" y="441"/>
                    <a:pt x="6751" y="632"/>
                    <a:pt x="6537" y="798"/>
                  </a:cubicBezTo>
                  <a:cubicBezTo>
                    <a:pt x="6299" y="751"/>
                    <a:pt x="6049" y="715"/>
                    <a:pt x="5775" y="715"/>
                  </a:cubicBezTo>
                  <a:cubicBezTo>
                    <a:pt x="5525" y="715"/>
                    <a:pt x="5275" y="751"/>
                    <a:pt x="5037" y="798"/>
                  </a:cubicBezTo>
                  <a:cubicBezTo>
                    <a:pt x="4822" y="632"/>
                    <a:pt x="4608" y="441"/>
                    <a:pt x="4501" y="346"/>
                  </a:cubicBezTo>
                  <a:cubicBezTo>
                    <a:pt x="4108" y="24"/>
                    <a:pt x="4084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11905;p81">
              <a:extLst>
                <a:ext uri="{FF2B5EF4-FFF2-40B4-BE49-F238E27FC236}">
                  <a16:creationId xmlns:a16="http://schemas.microsoft.com/office/drawing/2014/main" id="{3A263A30-A6EF-6519-864D-1B0CB96C90A0}"/>
                </a:ext>
              </a:extLst>
            </p:cNvPr>
            <p:cNvSpPr/>
            <p:nvPr/>
          </p:nvSpPr>
          <p:spPr>
            <a:xfrm>
              <a:off x="2061645" y="3093618"/>
              <a:ext cx="51456" cy="51456"/>
            </a:xfrm>
            <a:custGeom>
              <a:avLst/>
              <a:gdLst/>
              <a:ahLst/>
              <a:cxnLst/>
              <a:rect l="l" t="t" r="r" b="b"/>
              <a:pathLst>
                <a:path w="1608" h="1608" extrusionOk="0">
                  <a:moveTo>
                    <a:pt x="810" y="0"/>
                  </a:moveTo>
                  <a:cubicBezTo>
                    <a:pt x="357" y="0"/>
                    <a:pt x="0" y="358"/>
                    <a:pt x="0" y="798"/>
                  </a:cubicBezTo>
                  <a:cubicBezTo>
                    <a:pt x="0" y="1251"/>
                    <a:pt x="357" y="1608"/>
                    <a:pt x="810" y="1608"/>
                  </a:cubicBezTo>
                  <a:cubicBezTo>
                    <a:pt x="1250" y="1608"/>
                    <a:pt x="1608" y="1251"/>
                    <a:pt x="1608" y="798"/>
                  </a:cubicBezTo>
                  <a:cubicBezTo>
                    <a:pt x="1608" y="727"/>
                    <a:pt x="1596" y="655"/>
                    <a:pt x="1584" y="584"/>
                  </a:cubicBezTo>
                  <a:cubicBezTo>
                    <a:pt x="1555" y="508"/>
                    <a:pt x="1496" y="454"/>
                    <a:pt x="1425" y="454"/>
                  </a:cubicBezTo>
                  <a:cubicBezTo>
                    <a:pt x="1407" y="454"/>
                    <a:pt x="1388" y="458"/>
                    <a:pt x="1369" y="465"/>
                  </a:cubicBezTo>
                  <a:cubicBezTo>
                    <a:pt x="1286" y="489"/>
                    <a:pt x="1227" y="584"/>
                    <a:pt x="1250" y="667"/>
                  </a:cubicBezTo>
                  <a:cubicBezTo>
                    <a:pt x="1274" y="715"/>
                    <a:pt x="1274" y="739"/>
                    <a:pt x="1274" y="786"/>
                  </a:cubicBezTo>
                  <a:cubicBezTo>
                    <a:pt x="1274" y="1036"/>
                    <a:pt x="1060" y="1251"/>
                    <a:pt x="810" y="1251"/>
                  </a:cubicBezTo>
                  <a:cubicBezTo>
                    <a:pt x="560" y="1251"/>
                    <a:pt x="345" y="1036"/>
                    <a:pt x="345" y="786"/>
                  </a:cubicBezTo>
                  <a:cubicBezTo>
                    <a:pt x="345" y="536"/>
                    <a:pt x="560" y="322"/>
                    <a:pt x="810" y="322"/>
                  </a:cubicBezTo>
                  <a:cubicBezTo>
                    <a:pt x="893" y="322"/>
                    <a:pt x="976" y="250"/>
                    <a:pt x="976" y="155"/>
                  </a:cubicBezTo>
                  <a:cubicBezTo>
                    <a:pt x="976" y="72"/>
                    <a:pt x="893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1906;p81">
              <a:extLst>
                <a:ext uri="{FF2B5EF4-FFF2-40B4-BE49-F238E27FC236}">
                  <a16:creationId xmlns:a16="http://schemas.microsoft.com/office/drawing/2014/main" id="{DEA5254F-1968-4790-6EC9-E939416334D2}"/>
                </a:ext>
              </a:extLst>
            </p:cNvPr>
            <p:cNvSpPr/>
            <p:nvPr/>
          </p:nvSpPr>
          <p:spPr>
            <a:xfrm>
              <a:off x="2159565" y="3093618"/>
              <a:ext cx="51456" cy="51456"/>
            </a:xfrm>
            <a:custGeom>
              <a:avLst/>
              <a:gdLst/>
              <a:ahLst/>
              <a:cxnLst/>
              <a:rect l="l" t="t" r="r" b="b"/>
              <a:pathLst>
                <a:path w="1608" h="1608" extrusionOk="0">
                  <a:moveTo>
                    <a:pt x="798" y="0"/>
                  </a:moveTo>
                  <a:cubicBezTo>
                    <a:pt x="357" y="0"/>
                    <a:pt x="0" y="358"/>
                    <a:pt x="0" y="798"/>
                  </a:cubicBezTo>
                  <a:cubicBezTo>
                    <a:pt x="0" y="1251"/>
                    <a:pt x="357" y="1608"/>
                    <a:pt x="798" y="1608"/>
                  </a:cubicBezTo>
                  <a:cubicBezTo>
                    <a:pt x="1250" y="1608"/>
                    <a:pt x="1607" y="1251"/>
                    <a:pt x="1607" y="798"/>
                  </a:cubicBezTo>
                  <a:cubicBezTo>
                    <a:pt x="1607" y="727"/>
                    <a:pt x="1607" y="655"/>
                    <a:pt x="1572" y="584"/>
                  </a:cubicBezTo>
                  <a:cubicBezTo>
                    <a:pt x="1553" y="508"/>
                    <a:pt x="1488" y="454"/>
                    <a:pt x="1420" y="454"/>
                  </a:cubicBezTo>
                  <a:cubicBezTo>
                    <a:pt x="1403" y="454"/>
                    <a:pt x="1386" y="458"/>
                    <a:pt x="1369" y="465"/>
                  </a:cubicBezTo>
                  <a:cubicBezTo>
                    <a:pt x="1274" y="489"/>
                    <a:pt x="1215" y="584"/>
                    <a:pt x="1250" y="667"/>
                  </a:cubicBezTo>
                  <a:cubicBezTo>
                    <a:pt x="1262" y="715"/>
                    <a:pt x="1262" y="739"/>
                    <a:pt x="1262" y="786"/>
                  </a:cubicBezTo>
                  <a:cubicBezTo>
                    <a:pt x="1262" y="1036"/>
                    <a:pt x="1048" y="1251"/>
                    <a:pt x="798" y="1251"/>
                  </a:cubicBezTo>
                  <a:cubicBezTo>
                    <a:pt x="548" y="1251"/>
                    <a:pt x="333" y="1036"/>
                    <a:pt x="333" y="786"/>
                  </a:cubicBezTo>
                  <a:cubicBezTo>
                    <a:pt x="333" y="536"/>
                    <a:pt x="548" y="322"/>
                    <a:pt x="798" y="322"/>
                  </a:cubicBezTo>
                  <a:cubicBezTo>
                    <a:pt x="893" y="322"/>
                    <a:pt x="964" y="250"/>
                    <a:pt x="964" y="155"/>
                  </a:cubicBezTo>
                  <a:cubicBezTo>
                    <a:pt x="964" y="72"/>
                    <a:pt x="893" y="0"/>
                    <a:pt x="7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11907;p81">
            <a:extLst>
              <a:ext uri="{FF2B5EF4-FFF2-40B4-BE49-F238E27FC236}">
                <a16:creationId xmlns:a16="http://schemas.microsoft.com/office/drawing/2014/main" id="{73E86765-D4D9-CF35-1FD7-2151A810A52D}"/>
              </a:ext>
            </a:extLst>
          </p:cNvPr>
          <p:cNvGrpSpPr/>
          <p:nvPr/>
        </p:nvGrpSpPr>
        <p:grpSpPr>
          <a:xfrm>
            <a:off x="4947616" y="5964724"/>
            <a:ext cx="734656" cy="654592"/>
            <a:chOff x="2501677" y="2906162"/>
            <a:chExt cx="367328" cy="327296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66" name="Google Shape;11908;p81">
              <a:extLst>
                <a:ext uri="{FF2B5EF4-FFF2-40B4-BE49-F238E27FC236}">
                  <a16:creationId xmlns:a16="http://schemas.microsoft.com/office/drawing/2014/main" id="{CD1012EA-5196-53E8-6D7A-33C74BCDB4DF}"/>
                </a:ext>
              </a:extLst>
            </p:cNvPr>
            <p:cNvSpPr/>
            <p:nvPr/>
          </p:nvSpPr>
          <p:spPr>
            <a:xfrm>
              <a:off x="2670093" y="3049810"/>
              <a:ext cx="131488" cy="107456"/>
            </a:xfrm>
            <a:custGeom>
              <a:avLst/>
              <a:gdLst/>
              <a:ahLst/>
              <a:cxnLst/>
              <a:rect l="l" t="t" r="r" b="b"/>
              <a:pathLst>
                <a:path w="4109" h="3358" extrusionOk="0">
                  <a:moveTo>
                    <a:pt x="2263" y="0"/>
                  </a:moveTo>
                  <a:cubicBezTo>
                    <a:pt x="1012" y="0"/>
                    <a:pt x="0" y="1012"/>
                    <a:pt x="0" y="2262"/>
                  </a:cubicBezTo>
                  <a:cubicBezTo>
                    <a:pt x="0" y="2346"/>
                    <a:pt x="72" y="2429"/>
                    <a:pt x="155" y="2429"/>
                  </a:cubicBezTo>
                  <a:cubicBezTo>
                    <a:pt x="250" y="2429"/>
                    <a:pt x="322" y="2346"/>
                    <a:pt x="322" y="2262"/>
                  </a:cubicBezTo>
                  <a:cubicBezTo>
                    <a:pt x="322" y="1203"/>
                    <a:pt x="1191" y="345"/>
                    <a:pt x="2239" y="345"/>
                  </a:cubicBezTo>
                  <a:cubicBezTo>
                    <a:pt x="3072" y="345"/>
                    <a:pt x="3751" y="1012"/>
                    <a:pt x="3751" y="1846"/>
                  </a:cubicBezTo>
                  <a:cubicBezTo>
                    <a:pt x="3751" y="2489"/>
                    <a:pt x="3227" y="3024"/>
                    <a:pt x="2572" y="3024"/>
                  </a:cubicBezTo>
                  <a:cubicBezTo>
                    <a:pt x="2084" y="3024"/>
                    <a:pt x="1667" y="2620"/>
                    <a:pt x="1667" y="2108"/>
                  </a:cubicBezTo>
                  <a:cubicBezTo>
                    <a:pt x="1667" y="1727"/>
                    <a:pt x="1977" y="1429"/>
                    <a:pt x="2346" y="1429"/>
                  </a:cubicBezTo>
                  <a:cubicBezTo>
                    <a:pt x="2441" y="1429"/>
                    <a:pt x="2513" y="1357"/>
                    <a:pt x="2513" y="1262"/>
                  </a:cubicBezTo>
                  <a:cubicBezTo>
                    <a:pt x="2513" y="1167"/>
                    <a:pt x="2441" y="1096"/>
                    <a:pt x="2346" y="1096"/>
                  </a:cubicBezTo>
                  <a:cubicBezTo>
                    <a:pt x="1786" y="1096"/>
                    <a:pt x="1322" y="1560"/>
                    <a:pt x="1322" y="2119"/>
                  </a:cubicBezTo>
                  <a:cubicBezTo>
                    <a:pt x="1322" y="2810"/>
                    <a:pt x="1870" y="3358"/>
                    <a:pt x="2560" y="3358"/>
                  </a:cubicBezTo>
                  <a:cubicBezTo>
                    <a:pt x="3394" y="3358"/>
                    <a:pt x="4060" y="2691"/>
                    <a:pt x="4060" y="1858"/>
                  </a:cubicBezTo>
                  <a:cubicBezTo>
                    <a:pt x="4108" y="810"/>
                    <a:pt x="3287" y="0"/>
                    <a:pt x="2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11909;p81">
              <a:extLst>
                <a:ext uri="{FF2B5EF4-FFF2-40B4-BE49-F238E27FC236}">
                  <a16:creationId xmlns:a16="http://schemas.microsoft.com/office/drawing/2014/main" id="{A0A2F031-89A7-95C5-F343-EAFA0066F083}"/>
                </a:ext>
              </a:extLst>
            </p:cNvPr>
            <p:cNvSpPr/>
            <p:nvPr/>
          </p:nvSpPr>
          <p:spPr>
            <a:xfrm>
              <a:off x="2760397" y="3097522"/>
              <a:ext cx="13344" cy="19360"/>
            </a:xfrm>
            <a:custGeom>
              <a:avLst/>
              <a:gdLst/>
              <a:ahLst/>
              <a:cxnLst/>
              <a:rect l="l" t="t" r="r" b="b"/>
              <a:pathLst>
                <a:path w="417" h="605" extrusionOk="0">
                  <a:moveTo>
                    <a:pt x="186" y="1"/>
                  </a:moveTo>
                  <a:cubicBezTo>
                    <a:pt x="164" y="1"/>
                    <a:pt x="142" y="4"/>
                    <a:pt x="119" y="9"/>
                  </a:cubicBezTo>
                  <a:cubicBezTo>
                    <a:pt x="36" y="45"/>
                    <a:pt x="0" y="140"/>
                    <a:pt x="36" y="236"/>
                  </a:cubicBezTo>
                  <a:cubicBezTo>
                    <a:pt x="60" y="295"/>
                    <a:pt x="72" y="367"/>
                    <a:pt x="72" y="438"/>
                  </a:cubicBezTo>
                  <a:cubicBezTo>
                    <a:pt x="72" y="533"/>
                    <a:pt x="155" y="605"/>
                    <a:pt x="238" y="605"/>
                  </a:cubicBezTo>
                  <a:cubicBezTo>
                    <a:pt x="334" y="605"/>
                    <a:pt x="405" y="533"/>
                    <a:pt x="405" y="438"/>
                  </a:cubicBezTo>
                  <a:cubicBezTo>
                    <a:pt x="417" y="319"/>
                    <a:pt x="393" y="200"/>
                    <a:pt x="346" y="105"/>
                  </a:cubicBezTo>
                  <a:cubicBezTo>
                    <a:pt x="318" y="32"/>
                    <a:pt x="256" y="1"/>
                    <a:pt x="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11910;p81">
              <a:extLst>
                <a:ext uri="{FF2B5EF4-FFF2-40B4-BE49-F238E27FC236}">
                  <a16:creationId xmlns:a16="http://schemas.microsoft.com/office/drawing/2014/main" id="{0DF0EC89-AD10-CEB1-51D0-E7DC3A11D845}"/>
                </a:ext>
              </a:extLst>
            </p:cNvPr>
            <p:cNvSpPr/>
            <p:nvPr/>
          </p:nvSpPr>
          <p:spPr>
            <a:xfrm>
              <a:off x="2501677" y="2906162"/>
              <a:ext cx="367328" cy="327296"/>
            </a:xfrm>
            <a:custGeom>
              <a:avLst/>
              <a:gdLst/>
              <a:ahLst/>
              <a:cxnLst/>
              <a:rect l="l" t="t" r="r" b="b"/>
              <a:pathLst>
                <a:path w="11479" h="10228" extrusionOk="0">
                  <a:moveTo>
                    <a:pt x="703" y="346"/>
                  </a:moveTo>
                  <a:cubicBezTo>
                    <a:pt x="811" y="346"/>
                    <a:pt x="894" y="441"/>
                    <a:pt x="894" y="548"/>
                  </a:cubicBezTo>
                  <a:cubicBezTo>
                    <a:pt x="894" y="643"/>
                    <a:pt x="811" y="739"/>
                    <a:pt x="703" y="739"/>
                  </a:cubicBezTo>
                  <a:cubicBezTo>
                    <a:pt x="596" y="739"/>
                    <a:pt x="513" y="643"/>
                    <a:pt x="513" y="548"/>
                  </a:cubicBezTo>
                  <a:cubicBezTo>
                    <a:pt x="513" y="441"/>
                    <a:pt x="596" y="346"/>
                    <a:pt x="703" y="346"/>
                  </a:cubicBezTo>
                  <a:close/>
                  <a:moveTo>
                    <a:pt x="2144" y="346"/>
                  </a:moveTo>
                  <a:cubicBezTo>
                    <a:pt x="2251" y="346"/>
                    <a:pt x="2335" y="441"/>
                    <a:pt x="2335" y="536"/>
                  </a:cubicBezTo>
                  <a:cubicBezTo>
                    <a:pt x="2335" y="643"/>
                    <a:pt x="2251" y="739"/>
                    <a:pt x="2144" y="739"/>
                  </a:cubicBezTo>
                  <a:cubicBezTo>
                    <a:pt x="2049" y="739"/>
                    <a:pt x="1954" y="643"/>
                    <a:pt x="1954" y="536"/>
                  </a:cubicBezTo>
                  <a:cubicBezTo>
                    <a:pt x="1954" y="441"/>
                    <a:pt x="2037" y="346"/>
                    <a:pt x="2144" y="346"/>
                  </a:cubicBezTo>
                  <a:close/>
                  <a:moveTo>
                    <a:pt x="7240" y="2167"/>
                  </a:moveTo>
                  <a:cubicBezTo>
                    <a:pt x="9395" y="2167"/>
                    <a:pt x="11145" y="3918"/>
                    <a:pt x="11145" y="6085"/>
                  </a:cubicBezTo>
                  <a:cubicBezTo>
                    <a:pt x="11145" y="7787"/>
                    <a:pt x="9764" y="9168"/>
                    <a:pt x="8050" y="9168"/>
                  </a:cubicBezTo>
                  <a:cubicBezTo>
                    <a:pt x="7514" y="9168"/>
                    <a:pt x="7014" y="9013"/>
                    <a:pt x="6597" y="8680"/>
                  </a:cubicBezTo>
                  <a:cubicBezTo>
                    <a:pt x="6180" y="8371"/>
                    <a:pt x="5883" y="7942"/>
                    <a:pt x="5716" y="7454"/>
                  </a:cubicBezTo>
                  <a:cubicBezTo>
                    <a:pt x="5692" y="7370"/>
                    <a:pt x="5633" y="7335"/>
                    <a:pt x="5561" y="7335"/>
                  </a:cubicBezTo>
                  <a:cubicBezTo>
                    <a:pt x="5537" y="7335"/>
                    <a:pt x="5525" y="7335"/>
                    <a:pt x="5513" y="7347"/>
                  </a:cubicBezTo>
                  <a:cubicBezTo>
                    <a:pt x="5418" y="7370"/>
                    <a:pt x="5383" y="7466"/>
                    <a:pt x="5406" y="7549"/>
                  </a:cubicBezTo>
                  <a:cubicBezTo>
                    <a:pt x="5454" y="7692"/>
                    <a:pt x="5502" y="7823"/>
                    <a:pt x="5561" y="7942"/>
                  </a:cubicBezTo>
                  <a:cubicBezTo>
                    <a:pt x="5190" y="8141"/>
                    <a:pt x="4851" y="8237"/>
                    <a:pt x="4541" y="8237"/>
                  </a:cubicBezTo>
                  <a:cubicBezTo>
                    <a:pt x="4314" y="8237"/>
                    <a:pt x="4103" y="8186"/>
                    <a:pt x="3906" y="8085"/>
                  </a:cubicBezTo>
                  <a:cubicBezTo>
                    <a:pt x="3347" y="7787"/>
                    <a:pt x="3097" y="7168"/>
                    <a:pt x="3073" y="6823"/>
                  </a:cubicBezTo>
                  <a:cubicBezTo>
                    <a:pt x="2930" y="5573"/>
                    <a:pt x="3323" y="4358"/>
                    <a:pt x="4120" y="3477"/>
                  </a:cubicBezTo>
                  <a:cubicBezTo>
                    <a:pt x="4906" y="2620"/>
                    <a:pt x="6002" y="2167"/>
                    <a:pt x="7240" y="2167"/>
                  </a:cubicBezTo>
                  <a:close/>
                  <a:moveTo>
                    <a:pt x="1430" y="2703"/>
                  </a:moveTo>
                  <a:cubicBezTo>
                    <a:pt x="1834" y="2703"/>
                    <a:pt x="2156" y="3025"/>
                    <a:pt x="2156" y="3429"/>
                  </a:cubicBezTo>
                  <a:lnTo>
                    <a:pt x="2156" y="5763"/>
                  </a:lnTo>
                  <a:cubicBezTo>
                    <a:pt x="2156" y="6180"/>
                    <a:pt x="2370" y="6573"/>
                    <a:pt x="2716" y="6811"/>
                  </a:cubicBezTo>
                  <a:lnTo>
                    <a:pt x="2716" y="6882"/>
                  </a:lnTo>
                  <a:cubicBezTo>
                    <a:pt x="2751" y="7299"/>
                    <a:pt x="3049" y="8061"/>
                    <a:pt x="3728" y="8418"/>
                  </a:cubicBezTo>
                  <a:cubicBezTo>
                    <a:pt x="3978" y="8549"/>
                    <a:pt x="4240" y="8609"/>
                    <a:pt x="4501" y="8609"/>
                  </a:cubicBezTo>
                  <a:cubicBezTo>
                    <a:pt x="4942" y="8609"/>
                    <a:pt x="5359" y="8442"/>
                    <a:pt x="5704" y="8263"/>
                  </a:cubicBezTo>
                  <a:cubicBezTo>
                    <a:pt x="5883" y="8549"/>
                    <a:pt x="6109" y="8787"/>
                    <a:pt x="6371" y="8990"/>
                  </a:cubicBezTo>
                  <a:cubicBezTo>
                    <a:pt x="6859" y="9347"/>
                    <a:pt x="7430" y="9549"/>
                    <a:pt x="8038" y="9549"/>
                  </a:cubicBezTo>
                  <a:cubicBezTo>
                    <a:pt x="8704" y="9549"/>
                    <a:pt x="9323" y="9359"/>
                    <a:pt x="9859" y="9025"/>
                  </a:cubicBezTo>
                  <a:lnTo>
                    <a:pt x="10705" y="9585"/>
                  </a:lnTo>
                  <a:cubicBezTo>
                    <a:pt x="10752" y="9621"/>
                    <a:pt x="10776" y="9680"/>
                    <a:pt x="10776" y="9740"/>
                  </a:cubicBezTo>
                  <a:cubicBezTo>
                    <a:pt x="10800" y="9811"/>
                    <a:pt x="10705" y="9906"/>
                    <a:pt x="10597" y="9906"/>
                  </a:cubicBezTo>
                  <a:lnTo>
                    <a:pt x="4478" y="9906"/>
                  </a:lnTo>
                  <a:cubicBezTo>
                    <a:pt x="2596" y="9906"/>
                    <a:pt x="1061" y="8371"/>
                    <a:pt x="1061" y="6477"/>
                  </a:cubicBezTo>
                  <a:lnTo>
                    <a:pt x="1061" y="4477"/>
                  </a:lnTo>
                  <a:cubicBezTo>
                    <a:pt x="1120" y="4489"/>
                    <a:pt x="1180" y="4489"/>
                    <a:pt x="1251" y="4489"/>
                  </a:cubicBezTo>
                  <a:cubicBezTo>
                    <a:pt x="1346" y="4489"/>
                    <a:pt x="1418" y="4418"/>
                    <a:pt x="1418" y="4322"/>
                  </a:cubicBezTo>
                  <a:cubicBezTo>
                    <a:pt x="1418" y="4239"/>
                    <a:pt x="1346" y="4156"/>
                    <a:pt x="1251" y="4156"/>
                  </a:cubicBezTo>
                  <a:cubicBezTo>
                    <a:pt x="751" y="4156"/>
                    <a:pt x="346" y="3763"/>
                    <a:pt x="346" y="3251"/>
                  </a:cubicBezTo>
                  <a:lnTo>
                    <a:pt x="346" y="3072"/>
                  </a:lnTo>
                  <a:cubicBezTo>
                    <a:pt x="346" y="2870"/>
                    <a:pt x="513" y="2703"/>
                    <a:pt x="715" y="2703"/>
                  </a:cubicBezTo>
                  <a:close/>
                  <a:moveTo>
                    <a:pt x="715" y="0"/>
                  </a:moveTo>
                  <a:cubicBezTo>
                    <a:pt x="418" y="0"/>
                    <a:pt x="203" y="239"/>
                    <a:pt x="203" y="524"/>
                  </a:cubicBezTo>
                  <a:cubicBezTo>
                    <a:pt x="203" y="810"/>
                    <a:pt x="418" y="1036"/>
                    <a:pt x="691" y="1048"/>
                  </a:cubicBezTo>
                  <a:lnTo>
                    <a:pt x="953" y="2322"/>
                  </a:lnTo>
                  <a:lnTo>
                    <a:pt x="715" y="2322"/>
                  </a:lnTo>
                  <a:cubicBezTo>
                    <a:pt x="334" y="2322"/>
                    <a:pt x="1" y="2644"/>
                    <a:pt x="1" y="3037"/>
                  </a:cubicBezTo>
                  <a:lnTo>
                    <a:pt x="1" y="3215"/>
                  </a:lnTo>
                  <a:cubicBezTo>
                    <a:pt x="1" y="3727"/>
                    <a:pt x="299" y="4156"/>
                    <a:pt x="715" y="4358"/>
                  </a:cubicBezTo>
                  <a:lnTo>
                    <a:pt x="715" y="6466"/>
                  </a:lnTo>
                  <a:cubicBezTo>
                    <a:pt x="715" y="8549"/>
                    <a:pt x="2418" y="10228"/>
                    <a:pt x="4478" y="10228"/>
                  </a:cubicBezTo>
                  <a:lnTo>
                    <a:pt x="10597" y="10228"/>
                  </a:lnTo>
                  <a:cubicBezTo>
                    <a:pt x="10883" y="10228"/>
                    <a:pt x="11121" y="9990"/>
                    <a:pt x="11121" y="9716"/>
                  </a:cubicBezTo>
                  <a:cubicBezTo>
                    <a:pt x="11121" y="9549"/>
                    <a:pt x="11038" y="9383"/>
                    <a:pt x="10895" y="9299"/>
                  </a:cubicBezTo>
                  <a:lnTo>
                    <a:pt x="10157" y="8799"/>
                  </a:lnTo>
                  <a:cubicBezTo>
                    <a:pt x="10955" y="8180"/>
                    <a:pt x="11479" y="7192"/>
                    <a:pt x="11479" y="6096"/>
                  </a:cubicBezTo>
                  <a:cubicBezTo>
                    <a:pt x="11479" y="3739"/>
                    <a:pt x="9574" y="1834"/>
                    <a:pt x="7216" y="1834"/>
                  </a:cubicBezTo>
                  <a:cubicBezTo>
                    <a:pt x="5894" y="1834"/>
                    <a:pt x="4704" y="2346"/>
                    <a:pt x="3859" y="3251"/>
                  </a:cubicBezTo>
                  <a:cubicBezTo>
                    <a:pt x="3108" y="4072"/>
                    <a:pt x="2692" y="5168"/>
                    <a:pt x="2680" y="6335"/>
                  </a:cubicBezTo>
                  <a:cubicBezTo>
                    <a:pt x="2549" y="6168"/>
                    <a:pt x="2477" y="5977"/>
                    <a:pt x="2477" y="5751"/>
                  </a:cubicBezTo>
                  <a:lnTo>
                    <a:pt x="2477" y="3418"/>
                  </a:lnTo>
                  <a:cubicBezTo>
                    <a:pt x="2477" y="3001"/>
                    <a:pt x="2215" y="2632"/>
                    <a:pt x="1882" y="2453"/>
                  </a:cubicBezTo>
                  <a:lnTo>
                    <a:pt x="2156" y="1060"/>
                  </a:lnTo>
                  <a:cubicBezTo>
                    <a:pt x="2442" y="1048"/>
                    <a:pt x="2656" y="810"/>
                    <a:pt x="2656" y="548"/>
                  </a:cubicBezTo>
                  <a:cubicBezTo>
                    <a:pt x="2656" y="251"/>
                    <a:pt x="2418" y="24"/>
                    <a:pt x="2132" y="24"/>
                  </a:cubicBezTo>
                  <a:cubicBezTo>
                    <a:pt x="1834" y="24"/>
                    <a:pt x="1608" y="262"/>
                    <a:pt x="1608" y="548"/>
                  </a:cubicBezTo>
                  <a:cubicBezTo>
                    <a:pt x="1608" y="727"/>
                    <a:pt x="1703" y="882"/>
                    <a:pt x="1846" y="977"/>
                  </a:cubicBezTo>
                  <a:lnTo>
                    <a:pt x="1561" y="2358"/>
                  </a:lnTo>
                  <a:cubicBezTo>
                    <a:pt x="1525" y="2358"/>
                    <a:pt x="1477" y="2346"/>
                    <a:pt x="1418" y="2346"/>
                  </a:cubicBezTo>
                  <a:lnTo>
                    <a:pt x="1287" y="2346"/>
                  </a:lnTo>
                  <a:lnTo>
                    <a:pt x="1001" y="977"/>
                  </a:lnTo>
                  <a:cubicBezTo>
                    <a:pt x="1144" y="882"/>
                    <a:pt x="1239" y="715"/>
                    <a:pt x="1239" y="524"/>
                  </a:cubicBezTo>
                  <a:cubicBezTo>
                    <a:pt x="1239" y="227"/>
                    <a:pt x="1001" y="0"/>
                    <a:pt x="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9" name="Google Shape;11911;p81">
            <a:extLst>
              <a:ext uri="{FF2B5EF4-FFF2-40B4-BE49-F238E27FC236}">
                <a16:creationId xmlns:a16="http://schemas.microsoft.com/office/drawing/2014/main" id="{767A2C18-D68B-5A19-6294-19B60D29B62C}"/>
              </a:ext>
            </a:extLst>
          </p:cNvPr>
          <p:cNvSpPr/>
          <p:nvPr/>
        </p:nvSpPr>
        <p:spPr>
          <a:xfrm>
            <a:off x="7139936" y="6011188"/>
            <a:ext cx="737664" cy="563200"/>
          </a:xfrm>
          <a:custGeom>
            <a:avLst/>
            <a:gdLst/>
            <a:ahLst/>
            <a:cxnLst/>
            <a:rect l="l" t="t" r="r" b="b"/>
            <a:pathLst>
              <a:path w="11526" h="8800" extrusionOk="0">
                <a:moveTo>
                  <a:pt x="5787" y="3215"/>
                </a:moveTo>
                <a:cubicBezTo>
                  <a:pt x="5894" y="3215"/>
                  <a:pt x="5977" y="3299"/>
                  <a:pt x="5977" y="3406"/>
                </a:cubicBezTo>
                <a:cubicBezTo>
                  <a:pt x="5977" y="3501"/>
                  <a:pt x="5894" y="3596"/>
                  <a:pt x="5787" y="3596"/>
                </a:cubicBezTo>
                <a:cubicBezTo>
                  <a:pt x="5679" y="3596"/>
                  <a:pt x="5596" y="3501"/>
                  <a:pt x="5596" y="3406"/>
                </a:cubicBezTo>
                <a:cubicBezTo>
                  <a:pt x="5596" y="3299"/>
                  <a:pt x="5679" y="3215"/>
                  <a:pt x="5787" y="3215"/>
                </a:cubicBezTo>
                <a:close/>
                <a:moveTo>
                  <a:pt x="10632" y="346"/>
                </a:moveTo>
                <a:cubicBezTo>
                  <a:pt x="10894" y="346"/>
                  <a:pt x="11049" y="394"/>
                  <a:pt x="11133" y="489"/>
                </a:cubicBezTo>
                <a:cubicBezTo>
                  <a:pt x="11192" y="537"/>
                  <a:pt x="11192" y="620"/>
                  <a:pt x="11192" y="703"/>
                </a:cubicBezTo>
                <a:cubicBezTo>
                  <a:pt x="11192" y="858"/>
                  <a:pt x="11049" y="1084"/>
                  <a:pt x="10918" y="1334"/>
                </a:cubicBezTo>
                <a:lnTo>
                  <a:pt x="10787" y="1560"/>
                </a:lnTo>
                <a:cubicBezTo>
                  <a:pt x="10656" y="1346"/>
                  <a:pt x="10394" y="1096"/>
                  <a:pt x="9942" y="953"/>
                </a:cubicBezTo>
                <a:cubicBezTo>
                  <a:pt x="9922" y="945"/>
                  <a:pt x="9902" y="941"/>
                  <a:pt x="9882" y="941"/>
                </a:cubicBezTo>
                <a:cubicBezTo>
                  <a:pt x="9817" y="941"/>
                  <a:pt x="9755" y="982"/>
                  <a:pt x="9728" y="1037"/>
                </a:cubicBezTo>
                <a:cubicBezTo>
                  <a:pt x="9680" y="1132"/>
                  <a:pt x="9728" y="1227"/>
                  <a:pt x="9835" y="1275"/>
                </a:cubicBezTo>
                <a:cubicBezTo>
                  <a:pt x="10442" y="1489"/>
                  <a:pt x="10597" y="1882"/>
                  <a:pt x="10609" y="1941"/>
                </a:cubicBezTo>
                <a:cubicBezTo>
                  <a:pt x="10418" y="2394"/>
                  <a:pt x="10299" y="2894"/>
                  <a:pt x="10490" y="3477"/>
                </a:cubicBezTo>
                <a:cubicBezTo>
                  <a:pt x="10501" y="3537"/>
                  <a:pt x="10501" y="3585"/>
                  <a:pt x="10454" y="3632"/>
                </a:cubicBezTo>
                <a:cubicBezTo>
                  <a:pt x="10192" y="3977"/>
                  <a:pt x="8823" y="4108"/>
                  <a:pt x="8239" y="4132"/>
                </a:cubicBezTo>
                <a:cubicBezTo>
                  <a:pt x="7799" y="4156"/>
                  <a:pt x="7376" y="4165"/>
                  <a:pt x="7041" y="4165"/>
                </a:cubicBezTo>
                <a:cubicBezTo>
                  <a:pt x="6706" y="4165"/>
                  <a:pt x="6459" y="4156"/>
                  <a:pt x="6370" y="4144"/>
                </a:cubicBezTo>
                <a:cubicBezTo>
                  <a:pt x="6346" y="4108"/>
                  <a:pt x="6334" y="4073"/>
                  <a:pt x="6322" y="4037"/>
                </a:cubicBezTo>
                <a:cubicBezTo>
                  <a:pt x="6310" y="4025"/>
                  <a:pt x="6322" y="3966"/>
                  <a:pt x="6322" y="3966"/>
                </a:cubicBezTo>
                <a:cubicBezTo>
                  <a:pt x="6346" y="3835"/>
                  <a:pt x="6763" y="2906"/>
                  <a:pt x="7525" y="2037"/>
                </a:cubicBezTo>
                <a:cubicBezTo>
                  <a:pt x="7763" y="1751"/>
                  <a:pt x="8061" y="1465"/>
                  <a:pt x="8406" y="1203"/>
                </a:cubicBezTo>
                <a:cubicBezTo>
                  <a:pt x="8692" y="1156"/>
                  <a:pt x="8954" y="1156"/>
                  <a:pt x="9192" y="1156"/>
                </a:cubicBezTo>
                <a:cubicBezTo>
                  <a:pt x="9287" y="1156"/>
                  <a:pt x="9370" y="1096"/>
                  <a:pt x="9370" y="1001"/>
                </a:cubicBezTo>
                <a:cubicBezTo>
                  <a:pt x="9382" y="918"/>
                  <a:pt x="9311" y="822"/>
                  <a:pt x="9204" y="822"/>
                </a:cubicBezTo>
                <a:lnTo>
                  <a:pt x="8954" y="822"/>
                </a:lnTo>
                <a:cubicBezTo>
                  <a:pt x="9442" y="548"/>
                  <a:pt x="10013" y="346"/>
                  <a:pt x="10632" y="346"/>
                </a:cubicBezTo>
                <a:close/>
                <a:moveTo>
                  <a:pt x="917" y="334"/>
                </a:moveTo>
                <a:cubicBezTo>
                  <a:pt x="1548" y="334"/>
                  <a:pt x="2108" y="537"/>
                  <a:pt x="2596" y="810"/>
                </a:cubicBezTo>
                <a:lnTo>
                  <a:pt x="2358" y="810"/>
                </a:lnTo>
                <a:cubicBezTo>
                  <a:pt x="2274" y="810"/>
                  <a:pt x="2191" y="894"/>
                  <a:pt x="2191" y="989"/>
                </a:cubicBezTo>
                <a:cubicBezTo>
                  <a:pt x="2191" y="1084"/>
                  <a:pt x="2286" y="1156"/>
                  <a:pt x="2381" y="1156"/>
                </a:cubicBezTo>
                <a:cubicBezTo>
                  <a:pt x="2438" y="1153"/>
                  <a:pt x="2495" y="1151"/>
                  <a:pt x="2554" y="1151"/>
                </a:cubicBezTo>
                <a:cubicBezTo>
                  <a:pt x="2745" y="1151"/>
                  <a:pt x="2949" y="1167"/>
                  <a:pt x="3167" y="1203"/>
                </a:cubicBezTo>
                <a:cubicBezTo>
                  <a:pt x="3501" y="1465"/>
                  <a:pt x="3798" y="1763"/>
                  <a:pt x="4036" y="2037"/>
                </a:cubicBezTo>
                <a:cubicBezTo>
                  <a:pt x="4798" y="2918"/>
                  <a:pt x="5227" y="3823"/>
                  <a:pt x="5251" y="3966"/>
                </a:cubicBezTo>
                <a:lnTo>
                  <a:pt x="5251" y="4061"/>
                </a:lnTo>
                <a:cubicBezTo>
                  <a:pt x="5227" y="4085"/>
                  <a:pt x="5215" y="4120"/>
                  <a:pt x="5203" y="4168"/>
                </a:cubicBezTo>
                <a:cubicBezTo>
                  <a:pt x="5120" y="4168"/>
                  <a:pt x="4867" y="4174"/>
                  <a:pt x="4525" y="4174"/>
                </a:cubicBezTo>
                <a:cubicBezTo>
                  <a:pt x="4182" y="4174"/>
                  <a:pt x="3751" y="4168"/>
                  <a:pt x="3310" y="4144"/>
                </a:cubicBezTo>
                <a:cubicBezTo>
                  <a:pt x="2751" y="4085"/>
                  <a:pt x="1369" y="3966"/>
                  <a:pt x="1096" y="3608"/>
                </a:cubicBezTo>
                <a:cubicBezTo>
                  <a:pt x="1072" y="3573"/>
                  <a:pt x="1048" y="3525"/>
                  <a:pt x="1072" y="3465"/>
                </a:cubicBezTo>
                <a:cubicBezTo>
                  <a:pt x="1262" y="2894"/>
                  <a:pt x="1143" y="2382"/>
                  <a:pt x="953" y="1930"/>
                </a:cubicBezTo>
                <a:cubicBezTo>
                  <a:pt x="965" y="1870"/>
                  <a:pt x="1096" y="1465"/>
                  <a:pt x="1727" y="1263"/>
                </a:cubicBezTo>
                <a:cubicBezTo>
                  <a:pt x="1798" y="1227"/>
                  <a:pt x="1858" y="1156"/>
                  <a:pt x="1846" y="1072"/>
                </a:cubicBezTo>
                <a:cubicBezTo>
                  <a:pt x="1825" y="981"/>
                  <a:pt x="1753" y="924"/>
                  <a:pt x="1666" y="924"/>
                </a:cubicBezTo>
                <a:cubicBezTo>
                  <a:pt x="1651" y="924"/>
                  <a:pt x="1635" y="926"/>
                  <a:pt x="1619" y="929"/>
                </a:cubicBezTo>
                <a:cubicBezTo>
                  <a:pt x="1155" y="1084"/>
                  <a:pt x="905" y="1346"/>
                  <a:pt x="774" y="1549"/>
                </a:cubicBezTo>
                <a:lnTo>
                  <a:pt x="631" y="1322"/>
                </a:lnTo>
                <a:cubicBezTo>
                  <a:pt x="500" y="1072"/>
                  <a:pt x="369" y="846"/>
                  <a:pt x="369" y="691"/>
                </a:cubicBezTo>
                <a:cubicBezTo>
                  <a:pt x="369" y="620"/>
                  <a:pt x="369" y="537"/>
                  <a:pt x="429" y="477"/>
                </a:cubicBezTo>
                <a:cubicBezTo>
                  <a:pt x="500" y="382"/>
                  <a:pt x="667" y="334"/>
                  <a:pt x="917" y="334"/>
                </a:cubicBezTo>
                <a:close/>
                <a:moveTo>
                  <a:pt x="6680" y="4478"/>
                </a:moveTo>
                <a:lnTo>
                  <a:pt x="8751" y="5716"/>
                </a:lnTo>
                <a:lnTo>
                  <a:pt x="8751" y="5716"/>
                </a:lnTo>
                <a:lnTo>
                  <a:pt x="7108" y="5609"/>
                </a:lnTo>
                <a:lnTo>
                  <a:pt x="6501" y="4870"/>
                </a:lnTo>
                <a:lnTo>
                  <a:pt x="6453" y="4478"/>
                </a:lnTo>
                <a:close/>
                <a:moveTo>
                  <a:pt x="5120" y="4478"/>
                </a:moveTo>
                <a:cubicBezTo>
                  <a:pt x="5096" y="4597"/>
                  <a:pt x="5084" y="4728"/>
                  <a:pt x="5072" y="4882"/>
                </a:cubicBezTo>
                <a:lnTo>
                  <a:pt x="4441" y="5609"/>
                </a:lnTo>
                <a:lnTo>
                  <a:pt x="2810" y="5716"/>
                </a:lnTo>
                <a:lnTo>
                  <a:pt x="4882" y="4478"/>
                </a:lnTo>
                <a:close/>
                <a:moveTo>
                  <a:pt x="2322" y="4358"/>
                </a:moveTo>
                <a:cubicBezTo>
                  <a:pt x="2596" y="4394"/>
                  <a:pt x="2929" y="4430"/>
                  <a:pt x="3298" y="4442"/>
                </a:cubicBezTo>
                <a:cubicBezTo>
                  <a:pt x="3632" y="4466"/>
                  <a:pt x="3941" y="4478"/>
                  <a:pt x="4227" y="4478"/>
                </a:cubicBezTo>
                <a:lnTo>
                  <a:pt x="2060" y="5751"/>
                </a:lnTo>
                <a:lnTo>
                  <a:pt x="1381" y="5799"/>
                </a:lnTo>
                <a:cubicBezTo>
                  <a:pt x="1453" y="5275"/>
                  <a:pt x="1786" y="4775"/>
                  <a:pt x="2322" y="4358"/>
                </a:cubicBezTo>
                <a:close/>
                <a:moveTo>
                  <a:pt x="9239" y="4370"/>
                </a:moveTo>
                <a:cubicBezTo>
                  <a:pt x="9787" y="4775"/>
                  <a:pt x="10097" y="5275"/>
                  <a:pt x="10180" y="5811"/>
                </a:cubicBezTo>
                <a:lnTo>
                  <a:pt x="9489" y="5775"/>
                </a:lnTo>
                <a:lnTo>
                  <a:pt x="7334" y="4489"/>
                </a:lnTo>
                <a:cubicBezTo>
                  <a:pt x="7620" y="4489"/>
                  <a:pt x="7930" y="4478"/>
                  <a:pt x="8251" y="4466"/>
                </a:cubicBezTo>
                <a:cubicBezTo>
                  <a:pt x="8632" y="4442"/>
                  <a:pt x="8954" y="4418"/>
                  <a:pt x="9239" y="4370"/>
                </a:cubicBezTo>
                <a:close/>
                <a:moveTo>
                  <a:pt x="5787" y="3942"/>
                </a:moveTo>
                <a:cubicBezTo>
                  <a:pt x="5846" y="3942"/>
                  <a:pt x="5953" y="4025"/>
                  <a:pt x="6013" y="4180"/>
                </a:cubicBezTo>
                <a:cubicBezTo>
                  <a:pt x="6096" y="4370"/>
                  <a:pt x="6156" y="4656"/>
                  <a:pt x="6156" y="4930"/>
                </a:cubicBezTo>
                <a:cubicBezTo>
                  <a:pt x="6156" y="5216"/>
                  <a:pt x="6108" y="5501"/>
                  <a:pt x="6013" y="5692"/>
                </a:cubicBezTo>
                <a:cubicBezTo>
                  <a:pt x="5953" y="5847"/>
                  <a:pt x="5858" y="5930"/>
                  <a:pt x="5787" y="5930"/>
                </a:cubicBezTo>
                <a:cubicBezTo>
                  <a:pt x="5715" y="5930"/>
                  <a:pt x="5620" y="5847"/>
                  <a:pt x="5560" y="5692"/>
                </a:cubicBezTo>
                <a:cubicBezTo>
                  <a:pt x="5477" y="5501"/>
                  <a:pt x="5418" y="5216"/>
                  <a:pt x="5418" y="4930"/>
                </a:cubicBezTo>
                <a:cubicBezTo>
                  <a:pt x="5418" y="4656"/>
                  <a:pt x="5453" y="4370"/>
                  <a:pt x="5560" y="4180"/>
                </a:cubicBezTo>
                <a:cubicBezTo>
                  <a:pt x="5632" y="4025"/>
                  <a:pt x="5727" y="3942"/>
                  <a:pt x="5787" y="3942"/>
                </a:cubicBezTo>
                <a:close/>
                <a:moveTo>
                  <a:pt x="5096" y="5370"/>
                </a:moveTo>
                <a:cubicBezTo>
                  <a:pt x="5179" y="5787"/>
                  <a:pt x="5334" y="6097"/>
                  <a:pt x="5548" y="6216"/>
                </a:cubicBezTo>
                <a:cubicBezTo>
                  <a:pt x="5477" y="6442"/>
                  <a:pt x="5298" y="6859"/>
                  <a:pt x="5084" y="7275"/>
                </a:cubicBezTo>
                <a:cubicBezTo>
                  <a:pt x="4906" y="7633"/>
                  <a:pt x="4739" y="7895"/>
                  <a:pt x="4584" y="8109"/>
                </a:cubicBezTo>
                <a:cubicBezTo>
                  <a:pt x="4358" y="8407"/>
                  <a:pt x="4203" y="8442"/>
                  <a:pt x="4144" y="8466"/>
                </a:cubicBezTo>
                <a:cubicBezTo>
                  <a:pt x="4068" y="8471"/>
                  <a:pt x="3994" y="8474"/>
                  <a:pt x="3920" y="8474"/>
                </a:cubicBezTo>
                <a:cubicBezTo>
                  <a:pt x="3493" y="8474"/>
                  <a:pt x="3094" y="8384"/>
                  <a:pt x="2739" y="8180"/>
                </a:cubicBezTo>
                <a:lnTo>
                  <a:pt x="2977" y="7895"/>
                </a:lnTo>
                <a:cubicBezTo>
                  <a:pt x="3036" y="7823"/>
                  <a:pt x="3012" y="7716"/>
                  <a:pt x="2953" y="7656"/>
                </a:cubicBezTo>
                <a:cubicBezTo>
                  <a:pt x="2924" y="7632"/>
                  <a:pt x="2889" y="7622"/>
                  <a:pt x="2854" y="7622"/>
                </a:cubicBezTo>
                <a:cubicBezTo>
                  <a:pt x="2803" y="7622"/>
                  <a:pt x="2750" y="7645"/>
                  <a:pt x="2715" y="7680"/>
                </a:cubicBezTo>
                <a:lnTo>
                  <a:pt x="2453" y="7990"/>
                </a:lnTo>
                <a:cubicBezTo>
                  <a:pt x="2215" y="7811"/>
                  <a:pt x="1989" y="7573"/>
                  <a:pt x="1786" y="7275"/>
                </a:cubicBezTo>
                <a:cubicBezTo>
                  <a:pt x="1524" y="6918"/>
                  <a:pt x="1393" y="6525"/>
                  <a:pt x="1369" y="6156"/>
                </a:cubicBezTo>
                <a:lnTo>
                  <a:pt x="4144" y="5978"/>
                </a:lnTo>
                <a:lnTo>
                  <a:pt x="3179" y="7121"/>
                </a:lnTo>
                <a:cubicBezTo>
                  <a:pt x="3120" y="7204"/>
                  <a:pt x="3132" y="7299"/>
                  <a:pt x="3191" y="7359"/>
                </a:cubicBezTo>
                <a:cubicBezTo>
                  <a:pt x="3227" y="7395"/>
                  <a:pt x="3274" y="7406"/>
                  <a:pt x="3298" y="7406"/>
                </a:cubicBezTo>
                <a:cubicBezTo>
                  <a:pt x="3346" y="7406"/>
                  <a:pt x="3393" y="7395"/>
                  <a:pt x="3429" y="7347"/>
                </a:cubicBezTo>
                <a:lnTo>
                  <a:pt x="5096" y="5370"/>
                </a:lnTo>
                <a:close/>
                <a:moveTo>
                  <a:pt x="6465" y="5370"/>
                </a:moveTo>
                <a:lnTo>
                  <a:pt x="8132" y="7335"/>
                </a:lnTo>
                <a:cubicBezTo>
                  <a:pt x="8168" y="7371"/>
                  <a:pt x="8215" y="7395"/>
                  <a:pt x="8275" y="7395"/>
                </a:cubicBezTo>
                <a:cubicBezTo>
                  <a:pt x="8311" y="7395"/>
                  <a:pt x="8346" y="7371"/>
                  <a:pt x="8370" y="7347"/>
                </a:cubicBezTo>
                <a:cubicBezTo>
                  <a:pt x="8454" y="7287"/>
                  <a:pt x="8454" y="7180"/>
                  <a:pt x="8394" y="7109"/>
                </a:cubicBezTo>
                <a:lnTo>
                  <a:pt x="7418" y="5966"/>
                </a:lnTo>
                <a:lnTo>
                  <a:pt x="10204" y="6144"/>
                </a:lnTo>
                <a:cubicBezTo>
                  <a:pt x="10180" y="6513"/>
                  <a:pt x="10037" y="6906"/>
                  <a:pt x="9787" y="7275"/>
                </a:cubicBezTo>
                <a:cubicBezTo>
                  <a:pt x="9585" y="7573"/>
                  <a:pt x="9358" y="7811"/>
                  <a:pt x="9120" y="7990"/>
                </a:cubicBezTo>
                <a:lnTo>
                  <a:pt x="8847" y="7668"/>
                </a:lnTo>
                <a:cubicBezTo>
                  <a:pt x="8815" y="7631"/>
                  <a:pt x="8774" y="7613"/>
                  <a:pt x="8731" y="7613"/>
                </a:cubicBezTo>
                <a:cubicBezTo>
                  <a:pt x="8691" y="7613"/>
                  <a:pt x="8648" y="7628"/>
                  <a:pt x="8608" y="7656"/>
                </a:cubicBezTo>
                <a:cubicBezTo>
                  <a:pt x="8537" y="7716"/>
                  <a:pt x="8537" y="7823"/>
                  <a:pt x="8596" y="7895"/>
                </a:cubicBezTo>
                <a:lnTo>
                  <a:pt x="8835" y="8180"/>
                </a:lnTo>
                <a:cubicBezTo>
                  <a:pt x="8479" y="8384"/>
                  <a:pt x="8080" y="8474"/>
                  <a:pt x="7645" y="8474"/>
                </a:cubicBezTo>
                <a:cubicBezTo>
                  <a:pt x="7571" y="8474"/>
                  <a:pt x="7495" y="8471"/>
                  <a:pt x="7418" y="8466"/>
                </a:cubicBezTo>
                <a:cubicBezTo>
                  <a:pt x="7358" y="8466"/>
                  <a:pt x="7215" y="8407"/>
                  <a:pt x="6989" y="8109"/>
                </a:cubicBezTo>
                <a:cubicBezTo>
                  <a:pt x="6822" y="7895"/>
                  <a:pt x="6668" y="7609"/>
                  <a:pt x="6489" y="7275"/>
                </a:cubicBezTo>
                <a:cubicBezTo>
                  <a:pt x="6275" y="6859"/>
                  <a:pt x="6096" y="6442"/>
                  <a:pt x="6013" y="6216"/>
                </a:cubicBezTo>
                <a:cubicBezTo>
                  <a:pt x="6227" y="6097"/>
                  <a:pt x="6394" y="5763"/>
                  <a:pt x="6465" y="5370"/>
                </a:cubicBezTo>
                <a:close/>
                <a:moveTo>
                  <a:pt x="869" y="1"/>
                </a:moveTo>
                <a:cubicBezTo>
                  <a:pt x="500" y="1"/>
                  <a:pt x="262" y="84"/>
                  <a:pt x="119" y="263"/>
                </a:cubicBezTo>
                <a:cubicBezTo>
                  <a:pt x="0" y="429"/>
                  <a:pt x="0" y="608"/>
                  <a:pt x="0" y="703"/>
                </a:cubicBezTo>
                <a:cubicBezTo>
                  <a:pt x="0" y="953"/>
                  <a:pt x="143" y="1203"/>
                  <a:pt x="310" y="1501"/>
                </a:cubicBezTo>
                <a:cubicBezTo>
                  <a:pt x="595" y="2001"/>
                  <a:pt x="965" y="2644"/>
                  <a:pt x="715" y="3358"/>
                </a:cubicBezTo>
                <a:cubicBezTo>
                  <a:pt x="655" y="3525"/>
                  <a:pt x="679" y="3680"/>
                  <a:pt x="786" y="3823"/>
                </a:cubicBezTo>
                <a:cubicBezTo>
                  <a:pt x="929" y="4025"/>
                  <a:pt x="1286" y="4192"/>
                  <a:pt x="1822" y="4299"/>
                </a:cubicBezTo>
                <a:cubicBezTo>
                  <a:pt x="857" y="5156"/>
                  <a:pt x="715" y="6394"/>
                  <a:pt x="1453" y="7466"/>
                </a:cubicBezTo>
                <a:cubicBezTo>
                  <a:pt x="1858" y="8026"/>
                  <a:pt x="2322" y="8418"/>
                  <a:pt x="2834" y="8621"/>
                </a:cubicBezTo>
                <a:cubicBezTo>
                  <a:pt x="3155" y="8740"/>
                  <a:pt x="3477" y="8799"/>
                  <a:pt x="3834" y="8799"/>
                </a:cubicBezTo>
                <a:cubicBezTo>
                  <a:pt x="3929" y="8799"/>
                  <a:pt x="4024" y="8799"/>
                  <a:pt x="4120" y="8788"/>
                </a:cubicBezTo>
                <a:cubicBezTo>
                  <a:pt x="4322" y="8776"/>
                  <a:pt x="4548" y="8609"/>
                  <a:pt x="4786" y="8311"/>
                </a:cubicBezTo>
                <a:cubicBezTo>
                  <a:pt x="4953" y="8085"/>
                  <a:pt x="5144" y="7787"/>
                  <a:pt x="5322" y="7418"/>
                </a:cubicBezTo>
                <a:cubicBezTo>
                  <a:pt x="5418" y="7252"/>
                  <a:pt x="5489" y="7097"/>
                  <a:pt x="5548" y="6942"/>
                </a:cubicBezTo>
                <a:lnTo>
                  <a:pt x="5548" y="7537"/>
                </a:lnTo>
                <a:cubicBezTo>
                  <a:pt x="5548" y="7633"/>
                  <a:pt x="5620" y="7704"/>
                  <a:pt x="5715" y="7704"/>
                </a:cubicBezTo>
                <a:cubicBezTo>
                  <a:pt x="5799" y="7704"/>
                  <a:pt x="5870" y="7633"/>
                  <a:pt x="5870" y="7537"/>
                </a:cubicBezTo>
                <a:lnTo>
                  <a:pt x="5870" y="6954"/>
                </a:lnTo>
                <a:cubicBezTo>
                  <a:pt x="5929" y="7109"/>
                  <a:pt x="6013" y="7252"/>
                  <a:pt x="6096" y="7418"/>
                </a:cubicBezTo>
                <a:cubicBezTo>
                  <a:pt x="6287" y="7787"/>
                  <a:pt x="6465" y="8085"/>
                  <a:pt x="6632" y="8311"/>
                </a:cubicBezTo>
                <a:cubicBezTo>
                  <a:pt x="6870" y="8621"/>
                  <a:pt x="7096" y="8776"/>
                  <a:pt x="7299" y="8788"/>
                </a:cubicBezTo>
                <a:cubicBezTo>
                  <a:pt x="7406" y="8799"/>
                  <a:pt x="7501" y="8799"/>
                  <a:pt x="7584" y="8799"/>
                </a:cubicBezTo>
                <a:cubicBezTo>
                  <a:pt x="7942" y="8799"/>
                  <a:pt x="8275" y="8740"/>
                  <a:pt x="8585" y="8621"/>
                </a:cubicBezTo>
                <a:cubicBezTo>
                  <a:pt x="9108" y="8418"/>
                  <a:pt x="9585" y="8026"/>
                  <a:pt x="9966" y="7466"/>
                </a:cubicBezTo>
                <a:cubicBezTo>
                  <a:pt x="10728" y="6394"/>
                  <a:pt x="10561" y="5156"/>
                  <a:pt x="9597" y="4299"/>
                </a:cubicBezTo>
                <a:cubicBezTo>
                  <a:pt x="10144" y="4192"/>
                  <a:pt x="10490" y="4025"/>
                  <a:pt x="10632" y="3823"/>
                </a:cubicBezTo>
                <a:cubicBezTo>
                  <a:pt x="10740" y="3680"/>
                  <a:pt x="10775" y="3525"/>
                  <a:pt x="10716" y="3358"/>
                </a:cubicBezTo>
                <a:cubicBezTo>
                  <a:pt x="10478" y="2644"/>
                  <a:pt x="10835" y="2001"/>
                  <a:pt x="11109" y="1501"/>
                </a:cubicBezTo>
                <a:cubicBezTo>
                  <a:pt x="11275" y="1203"/>
                  <a:pt x="11430" y="941"/>
                  <a:pt x="11430" y="703"/>
                </a:cubicBezTo>
                <a:cubicBezTo>
                  <a:pt x="11525" y="608"/>
                  <a:pt x="11525" y="406"/>
                  <a:pt x="11394" y="263"/>
                </a:cubicBezTo>
                <a:cubicBezTo>
                  <a:pt x="11252" y="84"/>
                  <a:pt x="11013" y="1"/>
                  <a:pt x="10632" y="1"/>
                </a:cubicBezTo>
                <a:cubicBezTo>
                  <a:pt x="9120" y="1"/>
                  <a:pt x="7942" y="989"/>
                  <a:pt x="7215" y="1846"/>
                </a:cubicBezTo>
                <a:cubicBezTo>
                  <a:pt x="6787" y="2346"/>
                  <a:pt x="6465" y="2834"/>
                  <a:pt x="6287" y="3144"/>
                </a:cubicBezTo>
                <a:cubicBezTo>
                  <a:pt x="6275" y="3168"/>
                  <a:pt x="6275" y="3180"/>
                  <a:pt x="6263" y="3204"/>
                </a:cubicBezTo>
                <a:cubicBezTo>
                  <a:pt x="6227" y="3132"/>
                  <a:pt x="6180" y="3061"/>
                  <a:pt x="6120" y="3013"/>
                </a:cubicBezTo>
                <a:cubicBezTo>
                  <a:pt x="6168" y="2846"/>
                  <a:pt x="6287" y="2442"/>
                  <a:pt x="6441" y="2013"/>
                </a:cubicBezTo>
                <a:cubicBezTo>
                  <a:pt x="6775" y="1084"/>
                  <a:pt x="6977" y="1049"/>
                  <a:pt x="6977" y="1049"/>
                </a:cubicBezTo>
                <a:cubicBezTo>
                  <a:pt x="6977" y="1049"/>
                  <a:pt x="7001" y="1060"/>
                  <a:pt x="7049" y="1144"/>
                </a:cubicBezTo>
                <a:cubicBezTo>
                  <a:pt x="7081" y="1193"/>
                  <a:pt x="7136" y="1225"/>
                  <a:pt x="7195" y="1225"/>
                </a:cubicBezTo>
                <a:cubicBezTo>
                  <a:pt x="7221" y="1225"/>
                  <a:pt x="7249" y="1218"/>
                  <a:pt x="7275" y="1203"/>
                </a:cubicBezTo>
                <a:cubicBezTo>
                  <a:pt x="7346" y="1156"/>
                  <a:pt x="7382" y="1049"/>
                  <a:pt x="7334" y="977"/>
                </a:cubicBezTo>
                <a:cubicBezTo>
                  <a:pt x="7205" y="779"/>
                  <a:pt x="7068" y="721"/>
                  <a:pt x="6971" y="721"/>
                </a:cubicBezTo>
                <a:cubicBezTo>
                  <a:pt x="6951" y="721"/>
                  <a:pt x="6934" y="723"/>
                  <a:pt x="6918" y="727"/>
                </a:cubicBezTo>
                <a:cubicBezTo>
                  <a:pt x="6561" y="763"/>
                  <a:pt x="6287" y="1394"/>
                  <a:pt x="6096" y="1930"/>
                </a:cubicBezTo>
                <a:cubicBezTo>
                  <a:pt x="5965" y="2311"/>
                  <a:pt x="5858" y="2692"/>
                  <a:pt x="5799" y="2870"/>
                </a:cubicBezTo>
                <a:lnTo>
                  <a:pt x="5715" y="2870"/>
                </a:lnTo>
                <a:cubicBezTo>
                  <a:pt x="5668" y="2668"/>
                  <a:pt x="5548" y="2299"/>
                  <a:pt x="5418" y="1930"/>
                </a:cubicBezTo>
                <a:cubicBezTo>
                  <a:pt x="5215" y="1394"/>
                  <a:pt x="4953" y="763"/>
                  <a:pt x="4596" y="727"/>
                </a:cubicBezTo>
                <a:cubicBezTo>
                  <a:pt x="4576" y="723"/>
                  <a:pt x="4555" y="721"/>
                  <a:pt x="4533" y="721"/>
                </a:cubicBezTo>
                <a:cubicBezTo>
                  <a:pt x="4422" y="721"/>
                  <a:pt x="4288" y="779"/>
                  <a:pt x="4179" y="977"/>
                </a:cubicBezTo>
                <a:cubicBezTo>
                  <a:pt x="4132" y="1049"/>
                  <a:pt x="4167" y="1156"/>
                  <a:pt x="4239" y="1203"/>
                </a:cubicBezTo>
                <a:cubicBezTo>
                  <a:pt x="4261" y="1214"/>
                  <a:pt x="4286" y="1220"/>
                  <a:pt x="4313" y="1220"/>
                </a:cubicBezTo>
                <a:cubicBezTo>
                  <a:pt x="4371" y="1220"/>
                  <a:pt x="4432" y="1193"/>
                  <a:pt x="4465" y="1144"/>
                </a:cubicBezTo>
                <a:cubicBezTo>
                  <a:pt x="4501" y="1049"/>
                  <a:pt x="4536" y="1049"/>
                  <a:pt x="4536" y="1049"/>
                </a:cubicBezTo>
                <a:cubicBezTo>
                  <a:pt x="4536" y="1049"/>
                  <a:pt x="4727" y="1084"/>
                  <a:pt x="5072" y="2013"/>
                </a:cubicBezTo>
                <a:cubicBezTo>
                  <a:pt x="5215" y="2430"/>
                  <a:pt x="5334" y="2846"/>
                  <a:pt x="5382" y="3013"/>
                </a:cubicBezTo>
                <a:cubicBezTo>
                  <a:pt x="5322" y="3073"/>
                  <a:pt x="5275" y="3132"/>
                  <a:pt x="5251" y="3204"/>
                </a:cubicBezTo>
                <a:cubicBezTo>
                  <a:pt x="5239" y="3180"/>
                  <a:pt x="5215" y="3168"/>
                  <a:pt x="5215" y="3144"/>
                </a:cubicBezTo>
                <a:cubicBezTo>
                  <a:pt x="5037" y="2834"/>
                  <a:pt x="4727" y="2346"/>
                  <a:pt x="4298" y="1846"/>
                </a:cubicBezTo>
                <a:cubicBezTo>
                  <a:pt x="3584" y="989"/>
                  <a:pt x="2393" y="1"/>
                  <a:pt x="869" y="1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70" name="Google Shape;11912;p81">
            <a:extLst>
              <a:ext uri="{FF2B5EF4-FFF2-40B4-BE49-F238E27FC236}">
                <a16:creationId xmlns:a16="http://schemas.microsoft.com/office/drawing/2014/main" id="{B87CC41D-6303-CF82-BBAB-29C6B8B17F75}"/>
              </a:ext>
            </a:extLst>
          </p:cNvPr>
          <p:cNvGrpSpPr/>
          <p:nvPr/>
        </p:nvGrpSpPr>
        <p:grpSpPr>
          <a:xfrm>
            <a:off x="6044896" y="5939828"/>
            <a:ext cx="735424" cy="708480"/>
            <a:chOff x="3050317" y="2893714"/>
            <a:chExt cx="367712" cy="354240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71" name="Google Shape;11913;p81">
              <a:extLst>
                <a:ext uri="{FF2B5EF4-FFF2-40B4-BE49-F238E27FC236}">
                  <a16:creationId xmlns:a16="http://schemas.microsoft.com/office/drawing/2014/main" id="{914E1F29-4B71-858C-069F-8E095F7F4D6D}"/>
                </a:ext>
              </a:extLst>
            </p:cNvPr>
            <p:cNvSpPr/>
            <p:nvPr/>
          </p:nvSpPr>
          <p:spPr>
            <a:xfrm>
              <a:off x="3079661" y="2945010"/>
              <a:ext cx="33184" cy="33184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3" y="346"/>
                  </a:moveTo>
                  <a:cubicBezTo>
                    <a:pt x="620" y="346"/>
                    <a:pt x="703" y="430"/>
                    <a:pt x="703" y="537"/>
                  </a:cubicBezTo>
                  <a:cubicBezTo>
                    <a:pt x="691" y="644"/>
                    <a:pt x="620" y="727"/>
                    <a:pt x="513" y="727"/>
                  </a:cubicBezTo>
                  <a:cubicBezTo>
                    <a:pt x="405" y="727"/>
                    <a:pt x="322" y="644"/>
                    <a:pt x="322" y="537"/>
                  </a:cubicBezTo>
                  <a:cubicBezTo>
                    <a:pt x="322" y="430"/>
                    <a:pt x="417" y="346"/>
                    <a:pt x="513" y="346"/>
                  </a:cubicBezTo>
                  <a:close/>
                  <a:moveTo>
                    <a:pt x="513" y="1"/>
                  </a:moveTo>
                  <a:cubicBezTo>
                    <a:pt x="215" y="1"/>
                    <a:pt x="1" y="239"/>
                    <a:pt x="1" y="513"/>
                  </a:cubicBezTo>
                  <a:cubicBezTo>
                    <a:pt x="1" y="811"/>
                    <a:pt x="239" y="1037"/>
                    <a:pt x="513" y="1037"/>
                  </a:cubicBezTo>
                  <a:cubicBezTo>
                    <a:pt x="810" y="1037"/>
                    <a:pt x="1037" y="799"/>
                    <a:pt x="1037" y="513"/>
                  </a:cubicBezTo>
                  <a:cubicBezTo>
                    <a:pt x="1037" y="239"/>
                    <a:pt x="798" y="1"/>
                    <a:pt x="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11914;p81">
              <a:extLst>
                <a:ext uri="{FF2B5EF4-FFF2-40B4-BE49-F238E27FC236}">
                  <a16:creationId xmlns:a16="http://schemas.microsoft.com/office/drawing/2014/main" id="{D92587EA-932E-2900-5049-055029A1A258}"/>
                </a:ext>
              </a:extLst>
            </p:cNvPr>
            <p:cNvSpPr/>
            <p:nvPr/>
          </p:nvSpPr>
          <p:spPr>
            <a:xfrm>
              <a:off x="3050317" y="2893714"/>
              <a:ext cx="367712" cy="354240"/>
            </a:xfrm>
            <a:custGeom>
              <a:avLst/>
              <a:gdLst/>
              <a:ahLst/>
              <a:cxnLst/>
              <a:rect l="l" t="t" r="r" b="b"/>
              <a:pathLst>
                <a:path w="11491" h="11070" extrusionOk="0">
                  <a:moveTo>
                    <a:pt x="4156" y="5604"/>
                  </a:moveTo>
                  <a:lnTo>
                    <a:pt x="4156" y="5676"/>
                  </a:lnTo>
                  <a:cubicBezTo>
                    <a:pt x="4156" y="5795"/>
                    <a:pt x="4168" y="5902"/>
                    <a:pt x="4192" y="6021"/>
                  </a:cubicBezTo>
                  <a:lnTo>
                    <a:pt x="3847" y="5914"/>
                  </a:lnTo>
                  <a:cubicBezTo>
                    <a:pt x="3799" y="5902"/>
                    <a:pt x="3787" y="5854"/>
                    <a:pt x="3787" y="5843"/>
                  </a:cubicBezTo>
                  <a:cubicBezTo>
                    <a:pt x="3787" y="5831"/>
                    <a:pt x="3787" y="5783"/>
                    <a:pt x="3835" y="5771"/>
                  </a:cubicBezTo>
                  <a:lnTo>
                    <a:pt x="4156" y="5604"/>
                  </a:lnTo>
                  <a:close/>
                  <a:moveTo>
                    <a:pt x="4430" y="8748"/>
                  </a:moveTo>
                  <a:cubicBezTo>
                    <a:pt x="4501" y="8867"/>
                    <a:pt x="4585" y="8986"/>
                    <a:pt x="4692" y="9069"/>
                  </a:cubicBezTo>
                  <a:lnTo>
                    <a:pt x="4335" y="9188"/>
                  </a:lnTo>
                  <a:cubicBezTo>
                    <a:pt x="4323" y="9194"/>
                    <a:pt x="4313" y="9196"/>
                    <a:pt x="4304" y="9196"/>
                  </a:cubicBezTo>
                  <a:cubicBezTo>
                    <a:pt x="4276" y="9196"/>
                    <a:pt x="4260" y="9173"/>
                    <a:pt x="4251" y="9164"/>
                  </a:cubicBezTo>
                  <a:cubicBezTo>
                    <a:pt x="4228" y="9141"/>
                    <a:pt x="4216" y="9117"/>
                    <a:pt x="4251" y="9069"/>
                  </a:cubicBezTo>
                  <a:lnTo>
                    <a:pt x="4430" y="8748"/>
                  </a:lnTo>
                  <a:close/>
                  <a:moveTo>
                    <a:pt x="10657" y="9295"/>
                  </a:moveTo>
                  <a:lnTo>
                    <a:pt x="10681" y="9545"/>
                  </a:lnTo>
                  <a:cubicBezTo>
                    <a:pt x="10693" y="9593"/>
                    <a:pt x="10645" y="9605"/>
                    <a:pt x="10633" y="9629"/>
                  </a:cubicBezTo>
                  <a:cubicBezTo>
                    <a:pt x="10628" y="9629"/>
                    <a:pt x="10618" y="9631"/>
                    <a:pt x="10605" y="9631"/>
                  </a:cubicBezTo>
                  <a:cubicBezTo>
                    <a:pt x="10585" y="9631"/>
                    <a:pt x="10559" y="9626"/>
                    <a:pt x="10538" y="9605"/>
                  </a:cubicBezTo>
                  <a:lnTo>
                    <a:pt x="10347" y="9426"/>
                  </a:lnTo>
                  <a:cubicBezTo>
                    <a:pt x="10455" y="9402"/>
                    <a:pt x="10562" y="9355"/>
                    <a:pt x="10657" y="9295"/>
                  </a:cubicBezTo>
                  <a:close/>
                  <a:moveTo>
                    <a:pt x="3847" y="1128"/>
                  </a:moveTo>
                  <a:cubicBezTo>
                    <a:pt x="4454" y="1128"/>
                    <a:pt x="4978" y="1556"/>
                    <a:pt x="5097" y="2152"/>
                  </a:cubicBezTo>
                  <a:cubicBezTo>
                    <a:pt x="5097" y="2175"/>
                    <a:pt x="5097" y="2235"/>
                    <a:pt x="5073" y="2330"/>
                  </a:cubicBezTo>
                  <a:cubicBezTo>
                    <a:pt x="5061" y="2414"/>
                    <a:pt x="5121" y="2509"/>
                    <a:pt x="5216" y="2521"/>
                  </a:cubicBezTo>
                  <a:lnTo>
                    <a:pt x="5240" y="2521"/>
                  </a:lnTo>
                  <a:cubicBezTo>
                    <a:pt x="5311" y="2521"/>
                    <a:pt x="5394" y="2461"/>
                    <a:pt x="5406" y="2390"/>
                  </a:cubicBezTo>
                  <a:cubicBezTo>
                    <a:pt x="5418" y="2330"/>
                    <a:pt x="5418" y="2283"/>
                    <a:pt x="5418" y="2259"/>
                  </a:cubicBezTo>
                  <a:cubicBezTo>
                    <a:pt x="5549" y="2211"/>
                    <a:pt x="5692" y="2199"/>
                    <a:pt x="5823" y="2199"/>
                  </a:cubicBezTo>
                  <a:cubicBezTo>
                    <a:pt x="6526" y="2199"/>
                    <a:pt x="7085" y="2759"/>
                    <a:pt x="7085" y="3461"/>
                  </a:cubicBezTo>
                  <a:cubicBezTo>
                    <a:pt x="7085" y="3854"/>
                    <a:pt x="6907" y="4223"/>
                    <a:pt x="6597" y="4461"/>
                  </a:cubicBezTo>
                  <a:cubicBezTo>
                    <a:pt x="6537" y="4473"/>
                    <a:pt x="6490" y="4497"/>
                    <a:pt x="6430" y="4521"/>
                  </a:cubicBezTo>
                  <a:cubicBezTo>
                    <a:pt x="6347" y="4545"/>
                    <a:pt x="6299" y="4640"/>
                    <a:pt x="6311" y="4723"/>
                  </a:cubicBezTo>
                  <a:cubicBezTo>
                    <a:pt x="6335" y="4795"/>
                    <a:pt x="6406" y="4842"/>
                    <a:pt x="6478" y="4842"/>
                  </a:cubicBezTo>
                  <a:lnTo>
                    <a:pt x="6526" y="4842"/>
                  </a:lnTo>
                  <a:cubicBezTo>
                    <a:pt x="6573" y="4831"/>
                    <a:pt x="6597" y="4819"/>
                    <a:pt x="6645" y="4795"/>
                  </a:cubicBezTo>
                  <a:cubicBezTo>
                    <a:pt x="6895" y="5045"/>
                    <a:pt x="7049" y="5366"/>
                    <a:pt x="7049" y="5723"/>
                  </a:cubicBezTo>
                  <a:cubicBezTo>
                    <a:pt x="7049" y="6081"/>
                    <a:pt x="6895" y="6426"/>
                    <a:pt x="6609" y="6676"/>
                  </a:cubicBezTo>
                  <a:lnTo>
                    <a:pt x="6478" y="6724"/>
                  </a:lnTo>
                  <a:cubicBezTo>
                    <a:pt x="6395" y="6747"/>
                    <a:pt x="6347" y="6843"/>
                    <a:pt x="6371" y="6926"/>
                  </a:cubicBezTo>
                  <a:cubicBezTo>
                    <a:pt x="6406" y="6997"/>
                    <a:pt x="6466" y="7045"/>
                    <a:pt x="6537" y="7045"/>
                  </a:cubicBezTo>
                  <a:cubicBezTo>
                    <a:pt x="6549" y="7045"/>
                    <a:pt x="6573" y="7045"/>
                    <a:pt x="6597" y="7033"/>
                  </a:cubicBezTo>
                  <a:cubicBezTo>
                    <a:pt x="6633" y="7021"/>
                    <a:pt x="6656" y="7021"/>
                    <a:pt x="6692" y="6997"/>
                  </a:cubicBezTo>
                  <a:cubicBezTo>
                    <a:pt x="6847" y="7164"/>
                    <a:pt x="6966" y="7355"/>
                    <a:pt x="7026" y="7581"/>
                  </a:cubicBezTo>
                  <a:lnTo>
                    <a:pt x="7026" y="7759"/>
                  </a:lnTo>
                  <a:cubicBezTo>
                    <a:pt x="7026" y="7855"/>
                    <a:pt x="7109" y="7938"/>
                    <a:pt x="7192" y="7938"/>
                  </a:cubicBezTo>
                  <a:lnTo>
                    <a:pt x="7204" y="7938"/>
                  </a:lnTo>
                  <a:cubicBezTo>
                    <a:pt x="7299" y="7938"/>
                    <a:pt x="7371" y="7867"/>
                    <a:pt x="7371" y="7771"/>
                  </a:cubicBezTo>
                  <a:lnTo>
                    <a:pt x="7371" y="7652"/>
                  </a:lnTo>
                  <a:cubicBezTo>
                    <a:pt x="7538" y="7581"/>
                    <a:pt x="7704" y="7557"/>
                    <a:pt x="7883" y="7557"/>
                  </a:cubicBezTo>
                  <a:cubicBezTo>
                    <a:pt x="8073" y="7557"/>
                    <a:pt x="8264" y="7593"/>
                    <a:pt x="8442" y="7688"/>
                  </a:cubicBezTo>
                  <a:cubicBezTo>
                    <a:pt x="8442" y="7688"/>
                    <a:pt x="8550" y="7736"/>
                    <a:pt x="8681" y="7855"/>
                  </a:cubicBezTo>
                  <a:cubicBezTo>
                    <a:pt x="8716" y="7879"/>
                    <a:pt x="8752" y="7890"/>
                    <a:pt x="8800" y="7890"/>
                  </a:cubicBezTo>
                  <a:cubicBezTo>
                    <a:pt x="8847" y="7890"/>
                    <a:pt x="8895" y="7879"/>
                    <a:pt x="8919" y="7831"/>
                  </a:cubicBezTo>
                  <a:cubicBezTo>
                    <a:pt x="8978" y="7759"/>
                    <a:pt x="8978" y="7652"/>
                    <a:pt x="8907" y="7593"/>
                  </a:cubicBezTo>
                  <a:cubicBezTo>
                    <a:pt x="8823" y="7533"/>
                    <a:pt x="8776" y="7474"/>
                    <a:pt x="8716" y="7450"/>
                  </a:cubicBezTo>
                  <a:cubicBezTo>
                    <a:pt x="8907" y="6974"/>
                    <a:pt x="9371" y="6640"/>
                    <a:pt x="9883" y="6640"/>
                  </a:cubicBezTo>
                  <a:cubicBezTo>
                    <a:pt x="10586" y="6640"/>
                    <a:pt x="11157" y="7212"/>
                    <a:pt x="11157" y="7914"/>
                  </a:cubicBezTo>
                  <a:cubicBezTo>
                    <a:pt x="11157" y="8605"/>
                    <a:pt x="10586" y="9164"/>
                    <a:pt x="9883" y="9164"/>
                  </a:cubicBezTo>
                  <a:cubicBezTo>
                    <a:pt x="9728" y="9164"/>
                    <a:pt x="9574" y="9129"/>
                    <a:pt x="9431" y="9069"/>
                  </a:cubicBezTo>
                  <a:cubicBezTo>
                    <a:pt x="9454" y="8807"/>
                    <a:pt x="9431" y="8533"/>
                    <a:pt x="9371" y="8319"/>
                  </a:cubicBezTo>
                  <a:cubicBezTo>
                    <a:pt x="9342" y="8240"/>
                    <a:pt x="9279" y="8194"/>
                    <a:pt x="9205" y="8194"/>
                  </a:cubicBezTo>
                  <a:cubicBezTo>
                    <a:pt x="9189" y="8194"/>
                    <a:pt x="9173" y="8196"/>
                    <a:pt x="9157" y="8200"/>
                  </a:cubicBezTo>
                  <a:cubicBezTo>
                    <a:pt x="9073" y="8224"/>
                    <a:pt x="9026" y="8319"/>
                    <a:pt x="9038" y="8402"/>
                  </a:cubicBezTo>
                  <a:cubicBezTo>
                    <a:pt x="9097" y="8629"/>
                    <a:pt x="9109" y="8867"/>
                    <a:pt x="9085" y="9129"/>
                  </a:cubicBezTo>
                  <a:cubicBezTo>
                    <a:pt x="8931" y="9664"/>
                    <a:pt x="8431" y="10057"/>
                    <a:pt x="7859" y="10057"/>
                  </a:cubicBezTo>
                  <a:cubicBezTo>
                    <a:pt x="7323" y="10057"/>
                    <a:pt x="6847" y="9712"/>
                    <a:pt x="6668" y="9212"/>
                  </a:cubicBezTo>
                  <a:cubicBezTo>
                    <a:pt x="6811" y="9093"/>
                    <a:pt x="7026" y="8867"/>
                    <a:pt x="7180" y="8510"/>
                  </a:cubicBezTo>
                  <a:cubicBezTo>
                    <a:pt x="7204" y="8414"/>
                    <a:pt x="7180" y="8331"/>
                    <a:pt x="7085" y="8283"/>
                  </a:cubicBezTo>
                  <a:cubicBezTo>
                    <a:pt x="7063" y="8274"/>
                    <a:pt x="7041" y="8270"/>
                    <a:pt x="7019" y="8270"/>
                  </a:cubicBezTo>
                  <a:cubicBezTo>
                    <a:pt x="6956" y="8270"/>
                    <a:pt x="6897" y="8305"/>
                    <a:pt x="6871" y="8367"/>
                  </a:cubicBezTo>
                  <a:cubicBezTo>
                    <a:pt x="6704" y="8760"/>
                    <a:pt x="6430" y="8962"/>
                    <a:pt x="6395" y="9010"/>
                  </a:cubicBezTo>
                  <a:cubicBezTo>
                    <a:pt x="6204" y="9105"/>
                    <a:pt x="6002" y="9164"/>
                    <a:pt x="5799" y="9164"/>
                  </a:cubicBezTo>
                  <a:cubicBezTo>
                    <a:pt x="5097" y="9164"/>
                    <a:pt x="4525" y="8593"/>
                    <a:pt x="4525" y="7890"/>
                  </a:cubicBezTo>
                  <a:cubicBezTo>
                    <a:pt x="4525" y="7557"/>
                    <a:pt x="4656" y="7236"/>
                    <a:pt x="4906" y="6997"/>
                  </a:cubicBezTo>
                  <a:cubicBezTo>
                    <a:pt x="5049" y="7057"/>
                    <a:pt x="5347" y="7152"/>
                    <a:pt x="5740" y="7152"/>
                  </a:cubicBezTo>
                  <a:lnTo>
                    <a:pt x="5847" y="7152"/>
                  </a:lnTo>
                  <a:cubicBezTo>
                    <a:pt x="5942" y="7152"/>
                    <a:pt x="6014" y="7057"/>
                    <a:pt x="6014" y="6974"/>
                  </a:cubicBezTo>
                  <a:cubicBezTo>
                    <a:pt x="6014" y="6878"/>
                    <a:pt x="5930" y="6807"/>
                    <a:pt x="5835" y="6807"/>
                  </a:cubicBezTo>
                  <a:cubicBezTo>
                    <a:pt x="5814" y="6807"/>
                    <a:pt x="5794" y="6808"/>
                    <a:pt x="5774" y="6808"/>
                  </a:cubicBezTo>
                  <a:cubicBezTo>
                    <a:pt x="5331" y="6808"/>
                    <a:pt x="5034" y="6687"/>
                    <a:pt x="4954" y="6664"/>
                  </a:cubicBezTo>
                  <a:cubicBezTo>
                    <a:pt x="4680" y="6426"/>
                    <a:pt x="4513" y="6069"/>
                    <a:pt x="4513" y="5688"/>
                  </a:cubicBezTo>
                  <a:cubicBezTo>
                    <a:pt x="4513" y="5319"/>
                    <a:pt x="4680" y="4973"/>
                    <a:pt x="4942" y="4735"/>
                  </a:cubicBezTo>
                  <a:cubicBezTo>
                    <a:pt x="5097" y="4795"/>
                    <a:pt x="5371" y="4878"/>
                    <a:pt x="5752" y="4902"/>
                  </a:cubicBezTo>
                  <a:lnTo>
                    <a:pt x="5764" y="4902"/>
                  </a:lnTo>
                  <a:cubicBezTo>
                    <a:pt x="5847" y="4902"/>
                    <a:pt x="5930" y="4831"/>
                    <a:pt x="5930" y="4735"/>
                  </a:cubicBezTo>
                  <a:cubicBezTo>
                    <a:pt x="5930" y="4652"/>
                    <a:pt x="5847" y="4557"/>
                    <a:pt x="5764" y="4557"/>
                  </a:cubicBezTo>
                  <a:cubicBezTo>
                    <a:pt x="5371" y="4545"/>
                    <a:pt x="5073" y="4426"/>
                    <a:pt x="5002" y="4402"/>
                  </a:cubicBezTo>
                  <a:cubicBezTo>
                    <a:pt x="4799" y="4223"/>
                    <a:pt x="4656" y="3997"/>
                    <a:pt x="4585" y="3747"/>
                  </a:cubicBezTo>
                  <a:cubicBezTo>
                    <a:pt x="4811" y="3545"/>
                    <a:pt x="4990" y="3330"/>
                    <a:pt x="5121" y="3092"/>
                  </a:cubicBezTo>
                  <a:cubicBezTo>
                    <a:pt x="5168" y="3009"/>
                    <a:pt x="5144" y="2914"/>
                    <a:pt x="5061" y="2866"/>
                  </a:cubicBezTo>
                  <a:cubicBezTo>
                    <a:pt x="5039" y="2851"/>
                    <a:pt x="5013" y="2844"/>
                    <a:pt x="4987" y="2844"/>
                  </a:cubicBezTo>
                  <a:cubicBezTo>
                    <a:pt x="4929" y="2844"/>
                    <a:pt x="4871" y="2876"/>
                    <a:pt x="4847" y="2926"/>
                  </a:cubicBezTo>
                  <a:cubicBezTo>
                    <a:pt x="4704" y="3152"/>
                    <a:pt x="4549" y="3354"/>
                    <a:pt x="4323" y="3545"/>
                  </a:cubicBezTo>
                  <a:cubicBezTo>
                    <a:pt x="4168" y="3604"/>
                    <a:pt x="4013" y="3640"/>
                    <a:pt x="3847" y="3640"/>
                  </a:cubicBezTo>
                  <a:cubicBezTo>
                    <a:pt x="3513" y="3640"/>
                    <a:pt x="3204" y="3521"/>
                    <a:pt x="2966" y="3295"/>
                  </a:cubicBezTo>
                  <a:cubicBezTo>
                    <a:pt x="3013" y="3033"/>
                    <a:pt x="3025" y="2771"/>
                    <a:pt x="3025" y="2556"/>
                  </a:cubicBezTo>
                  <a:cubicBezTo>
                    <a:pt x="3025" y="2461"/>
                    <a:pt x="2954" y="2390"/>
                    <a:pt x="2858" y="2390"/>
                  </a:cubicBezTo>
                  <a:cubicBezTo>
                    <a:pt x="2775" y="2390"/>
                    <a:pt x="2692" y="2461"/>
                    <a:pt x="2692" y="2556"/>
                  </a:cubicBezTo>
                  <a:cubicBezTo>
                    <a:pt x="2692" y="2771"/>
                    <a:pt x="2668" y="3033"/>
                    <a:pt x="2632" y="3295"/>
                  </a:cubicBezTo>
                  <a:cubicBezTo>
                    <a:pt x="2394" y="3604"/>
                    <a:pt x="2025" y="3807"/>
                    <a:pt x="1620" y="3807"/>
                  </a:cubicBezTo>
                  <a:cubicBezTo>
                    <a:pt x="930" y="3807"/>
                    <a:pt x="358" y="3235"/>
                    <a:pt x="358" y="2533"/>
                  </a:cubicBezTo>
                  <a:cubicBezTo>
                    <a:pt x="358" y="1842"/>
                    <a:pt x="930" y="1271"/>
                    <a:pt x="1620" y="1271"/>
                  </a:cubicBezTo>
                  <a:cubicBezTo>
                    <a:pt x="1965" y="1271"/>
                    <a:pt x="2299" y="1402"/>
                    <a:pt x="2549" y="1663"/>
                  </a:cubicBezTo>
                  <a:cubicBezTo>
                    <a:pt x="2561" y="1675"/>
                    <a:pt x="2596" y="1747"/>
                    <a:pt x="2620" y="1854"/>
                  </a:cubicBezTo>
                  <a:cubicBezTo>
                    <a:pt x="2644" y="1925"/>
                    <a:pt x="2716" y="1973"/>
                    <a:pt x="2787" y="1973"/>
                  </a:cubicBezTo>
                  <a:lnTo>
                    <a:pt x="2835" y="1973"/>
                  </a:lnTo>
                  <a:cubicBezTo>
                    <a:pt x="2918" y="1937"/>
                    <a:pt x="2977" y="1854"/>
                    <a:pt x="2954" y="1759"/>
                  </a:cubicBezTo>
                  <a:cubicBezTo>
                    <a:pt x="2918" y="1675"/>
                    <a:pt x="2906" y="1616"/>
                    <a:pt x="2870" y="1568"/>
                  </a:cubicBezTo>
                  <a:cubicBezTo>
                    <a:pt x="3108" y="1282"/>
                    <a:pt x="3466" y="1128"/>
                    <a:pt x="3847" y="1128"/>
                  </a:cubicBezTo>
                  <a:close/>
                  <a:moveTo>
                    <a:pt x="7490" y="10367"/>
                  </a:moveTo>
                  <a:lnTo>
                    <a:pt x="7490" y="10367"/>
                  </a:lnTo>
                  <a:cubicBezTo>
                    <a:pt x="7609" y="10403"/>
                    <a:pt x="7728" y="10415"/>
                    <a:pt x="7859" y="10415"/>
                  </a:cubicBezTo>
                  <a:lnTo>
                    <a:pt x="7716" y="10665"/>
                  </a:lnTo>
                  <a:cubicBezTo>
                    <a:pt x="7680" y="10712"/>
                    <a:pt x="7657" y="10712"/>
                    <a:pt x="7645" y="10712"/>
                  </a:cubicBezTo>
                  <a:cubicBezTo>
                    <a:pt x="7621" y="10712"/>
                    <a:pt x="7585" y="10700"/>
                    <a:pt x="7561" y="10653"/>
                  </a:cubicBezTo>
                  <a:lnTo>
                    <a:pt x="7490" y="10367"/>
                  </a:lnTo>
                  <a:close/>
                  <a:moveTo>
                    <a:pt x="1449" y="1"/>
                  </a:moveTo>
                  <a:cubicBezTo>
                    <a:pt x="1407" y="1"/>
                    <a:pt x="1362" y="16"/>
                    <a:pt x="1322" y="44"/>
                  </a:cubicBezTo>
                  <a:cubicBezTo>
                    <a:pt x="1251" y="104"/>
                    <a:pt x="1251" y="199"/>
                    <a:pt x="1311" y="282"/>
                  </a:cubicBezTo>
                  <a:cubicBezTo>
                    <a:pt x="1489" y="485"/>
                    <a:pt x="1561" y="735"/>
                    <a:pt x="1608" y="901"/>
                  </a:cubicBezTo>
                  <a:cubicBezTo>
                    <a:pt x="1549" y="901"/>
                    <a:pt x="1477" y="901"/>
                    <a:pt x="1418" y="913"/>
                  </a:cubicBezTo>
                  <a:cubicBezTo>
                    <a:pt x="1156" y="532"/>
                    <a:pt x="787" y="378"/>
                    <a:pt x="775" y="378"/>
                  </a:cubicBezTo>
                  <a:cubicBezTo>
                    <a:pt x="760" y="373"/>
                    <a:pt x="745" y="371"/>
                    <a:pt x="730" y="371"/>
                  </a:cubicBezTo>
                  <a:cubicBezTo>
                    <a:pt x="660" y="371"/>
                    <a:pt x="590" y="414"/>
                    <a:pt x="560" y="473"/>
                  </a:cubicBezTo>
                  <a:cubicBezTo>
                    <a:pt x="525" y="556"/>
                    <a:pt x="572" y="651"/>
                    <a:pt x="644" y="699"/>
                  </a:cubicBezTo>
                  <a:cubicBezTo>
                    <a:pt x="644" y="699"/>
                    <a:pt x="858" y="782"/>
                    <a:pt x="1049" y="1009"/>
                  </a:cubicBezTo>
                  <a:cubicBezTo>
                    <a:pt x="441" y="1235"/>
                    <a:pt x="1" y="1830"/>
                    <a:pt x="1" y="2509"/>
                  </a:cubicBezTo>
                  <a:cubicBezTo>
                    <a:pt x="1" y="3402"/>
                    <a:pt x="715" y="4116"/>
                    <a:pt x="1608" y="4116"/>
                  </a:cubicBezTo>
                  <a:cubicBezTo>
                    <a:pt x="2061" y="4116"/>
                    <a:pt x="2489" y="3926"/>
                    <a:pt x="2799" y="3592"/>
                  </a:cubicBezTo>
                  <a:cubicBezTo>
                    <a:pt x="3085" y="3830"/>
                    <a:pt x="3454" y="3985"/>
                    <a:pt x="3847" y="3985"/>
                  </a:cubicBezTo>
                  <a:cubicBezTo>
                    <a:pt x="3989" y="3985"/>
                    <a:pt x="4144" y="3973"/>
                    <a:pt x="4287" y="3926"/>
                  </a:cubicBezTo>
                  <a:cubicBezTo>
                    <a:pt x="4370" y="4164"/>
                    <a:pt x="4501" y="4390"/>
                    <a:pt x="4668" y="4569"/>
                  </a:cubicBezTo>
                  <a:cubicBezTo>
                    <a:pt x="4466" y="4747"/>
                    <a:pt x="4335" y="4985"/>
                    <a:pt x="4251" y="5223"/>
                  </a:cubicBezTo>
                  <a:lnTo>
                    <a:pt x="3692" y="5485"/>
                  </a:lnTo>
                  <a:cubicBezTo>
                    <a:pt x="3549" y="5557"/>
                    <a:pt x="3442" y="5723"/>
                    <a:pt x="3454" y="5890"/>
                  </a:cubicBezTo>
                  <a:cubicBezTo>
                    <a:pt x="3478" y="6069"/>
                    <a:pt x="3573" y="6200"/>
                    <a:pt x="3751" y="6259"/>
                  </a:cubicBezTo>
                  <a:lnTo>
                    <a:pt x="4347" y="6450"/>
                  </a:lnTo>
                  <a:cubicBezTo>
                    <a:pt x="4430" y="6593"/>
                    <a:pt x="4513" y="6724"/>
                    <a:pt x="4621" y="6843"/>
                  </a:cubicBezTo>
                  <a:cubicBezTo>
                    <a:pt x="4347" y="7140"/>
                    <a:pt x="4192" y="7521"/>
                    <a:pt x="4192" y="7926"/>
                  </a:cubicBezTo>
                  <a:cubicBezTo>
                    <a:pt x="4192" y="8093"/>
                    <a:pt x="4216" y="8260"/>
                    <a:pt x="4263" y="8402"/>
                  </a:cubicBezTo>
                  <a:lnTo>
                    <a:pt x="3966" y="8938"/>
                  </a:lnTo>
                  <a:cubicBezTo>
                    <a:pt x="3870" y="9093"/>
                    <a:pt x="3894" y="9272"/>
                    <a:pt x="4013" y="9402"/>
                  </a:cubicBezTo>
                  <a:cubicBezTo>
                    <a:pt x="4085" y="9510"/>
                    <a:pt x="4204" y="9545"/>
                    <a:pt x="4335" y="9545"/>
                  </a:cubicBezTo>
                  <a:cubicBezTo>
                    <a:pt x="4382" y="9545"/>
                    <a:pt x="4430" y="9545"/>
                    <a:pt x="4454" y="9533"/>
                  </a:cubicBezTo>
                  <a:lnTo>
                    <a:pt x="5061" y="9343"/>
                  </a:lnTo>
                  <a:cubicBezTo>
                    <a:pt x="5287" y="9462"/>
                    <a:pt x="5537" y="9522"/>
                    <a:pt x="5811" y="9522"/>
                  </a:cubicBezTo>
                  <a:cubicBezTo>
                    <a:pt x="6002" y="9522"/>
                    <a:pt x="6216" y="9486"/>
                    <a:pt x="6395" y="9414"/>
                  </a:cubicBezTo>
                  <a:cubicBezTo>
                    <a:pt x="6537" y="9772"/>
                    <a:pt x="6787" y="10057"/>
                    <a:pt x="7121" y="10236"/>
                  </a:cubicBezTo>
                  <a:lnTo>
                    <a:pt x="7252" y="10760"/>
                  </a:lnTo>
                  <a:cubicBezTo>
                    <a:pt x="7299" y="10915"/>
                    <a:pt x="7430" y="11034"/>
                    <a:pt x="7609" y="11069"/>
                  </a:cubicBezTo>
                  <a:lnTo>
                    <a:pt x="7657" y="11069"/>
                  </a:lnTo>
                  <a:cubicBezTo>
                    <a:pt x="7799" y="11069"/>
                    <a:pt x="7954" y="10974"/>
                    <a:pt x="8026" y="10843"/>
                  </a:cubicBezTo>
                  <a:lnTo>
                    <a:pt x="8276" y="10367"/>
                  </a:lnTo>
                  <a:cubicBezTo>
                    <a:pt x="8752" y="10236"/>
                    <a:pt x="9157" y="9891"/>
                    <a:pt x="9347" y="9426"/>
                  </a:cubicBezTo>
                  <a:cubicBezTo>
                    <a:pt x="9526" y="9486"/>
                    <a:pt x="9704" y="9522"/>
                    <a:pt x="9883" y="9522"/>
                  </a:cubicBezTo>
                  <a:lnTo>
                    <a:pt x="9931" y="9522"/>
                  </a:lnTo>
                  <a:lnTo>
                    <a:pt x="10312" y="9879"/>
                  </a:lnTo>
                  <a:cubicBezTo>
                    <a:pt x="10395" y="9950"/>
                    <a:pt x="10502" y="9986"/>
                    <a:pt x="10597" y="9986"/>
                  </a:cubicBezTo>
                  <a:cubicBezTo>
                    <a:pt x="10657" y="9986"/>
                    <a:pt x="10717" y="9962"/>
                    <a:pt x="10776" y="9938"/>
                  </a:cubicBezTo>
                  <a:cubicBezTo>
                    <a:pt x="10931" y="9867"/>
                    <a:pt x="11038" y="9700"/>
                    <a:pt x="11014" y="9533"/>
                  </a:cubicBezTo>
                  <a:lnTo>
                    <a:pt x="10990" y="9069"/>
                  </a:lnTo>
                  <a:cubicBezTo>
                    <a:pt x="11300" y="8760"/>
                    <a:pt x="11490" y="8343"/>
                    <a:pt x="11490" y="7902"/>
                  </a:cubicBezTo>
                  <a:cubicBezTo>
                    <a:pt x="11490" y="7009"/>
                    <a:pt x="10776" y="6295"/>
                    <a:pt x="9883" y="6295"/>
                  </a:cubicBezTo>
                  <a:cubicBezTo>
                    <a:pt x="9228" y="6295"/>
                    <a:pt x="8657" y="6688"/>
                    <a:pt x="8395" y="7283"/>
                  </a:cubicBezTo>
                  <a:cubicBezTo>
                    <a:pt x="8216" y="7224"/>
                    <a:pt x="8038" y="7200"/>
                    <a:pt x="7859" y="7200"/>
                  </a:cubicBezTo>
                  <a:cubicBezTo>
                    <a:pt x="7669" y="7200"/>
                    <a:pt x="7466" y="7224"/>
                    <a:pt x="7288" y="7307"/>
                  </a:cubicBezTo>
                  <a:cubicBezTo>
                    <a:pt x="7204" y="7105"/>
                    <a:pt x="7085" y="6926"/>
                    <a:pt x="6954" y="6783"/>
                  </a:cubicBezTo>
                  <a:cubicBezTo>
                    <a:pt x="7228" y="6485"/>
                    <a:pt x="7383" y="6093"/>
                    <a:pt x="7383" y="5700"/>
                  </a:cubicBezTo>
                  <a:cubicBezTo>
                    <a:pt x="7383" y="5283"/>
                    <a:pt x="7228" y="4878"/>
                    <a:pt x="6942" y="4580"/>
                  </a:cubicBezTo>
                  <a:cubicBezTo>
                    <a:pt x="7252" y="4283"/>
                    <a:pt x="7430" y="3866"/>
                    <a:pt x="7430" y="3437"/>
                  </a:cubicBezTo>
                  <a:cubicBezTo>
                    <a:pt x="7430" y="2545"/>
                    <a:pt x="6716" y="1830"/>
                    <a:pt x="5823" y="1830"/>
                  </a:cubicBezTo>
                  <a:cubicBezTo>
                    <a:pt x="5680" y="1830"/>
                    <a:pt x="5525" y="1842"/>
                    <a:pt x="5383" y="1890"/>
                  </a:cubicBezTo>
                  <a:cubicBezTo>
                    <a:pt x="5168" y="1211"/>
                    <a:pt x="4561" y="759"/>
                    <a:pt x="3847" y="759"/>
                  </a:cubicBezTo>
                  <a:cubicBezTo>
                    <a:pt x="3394" y="759"/>
                    <a:pt x="2966" y="949"/>
                    <a:pt x="2656" y="1271"/>
                  </a:cubicBezTo>
                  <a:cubicBezTo>
                    <a:pt x="2442" y="1116"/>
                    <a:pt x="2204" y="997"/>
                    <a:pt x="1954" y="937"/>
                  </a:cubicBezTo>
                  <a:cubicBezTo>
                    <a:pt x="1918" y="735"/>
                    <a:pt x="1834" y="366"/>
                    <a:pt x="1561" y="56"/>
                  </a:cubicBezTo>
                  <a:cubicBezTo>
                    <a:pt x="1536" y="19"/>
                    <a:pt x="1495" y="1"/>
                    <a:pt x="14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3" name="Google Shape;11915;p81">
            <a:extLst>
              <a:ext uri="{FF2B5EF4-FFF2-40B4-BE49-F238E27FC236}">
                <a16:creationId xmlns:a16="http://schemas.microsoft.com/office/drawing/2014/main" id="{DD8179A3-0663-927C-F851-A330FA78D855}"/>
              </a:ext>
            </a:extLst>
          </p:cNvPr>
          <p:cNvSpPr/>
          <p:nvPr/>
        </p:nvSpPr>
        <p:spPr>
          <a:xfrm>
            <a:off x="9333728" y="5921268"/>
            <a:ext cx="740736" cy="736192"/>
          </a:xfrm>
          <a:custGeom>
            <a:avLst/>
            <a:gdLst/>
            <a:ahLst/>
            <a:cxnLst/>
            <a:rect l="l" t="t" r="r" b="b"/>
            <a:pathLst>
              <a:path w="11574" h="11503" extrusionOk="0">
                <a:moveTo>
                  <a:pt x="5799" y="4168"/>
                </a:moveTo>
                <a:cubicBezTo>
                  <a:pt x="6001" y="4168"/>
                  <a:pt x="6168" y="4335"/>
                  <a:pt x="6168" y="4537"/>
                </a:cubicBezTo>
                <a:cubicBezTo>
                  <a:pt x="6168" y="4632"/>
                  <a:pt x="6144" y="4704"/>
                  <a:pt x="6096" y="4775"/>
                </a:cubicBezTo>
                <a:cubicBezTo>
                  <a:pt x="6001" y="4751"/>
                  <a:pt x="5906" y="4740"/>
                  <a:pt x="5811" y="4740"/>
                </a:cubicBezTo>
                <a:cubicBezTo>
                  <a:pt x="5703" y="4740"/>
                  <a:pt x="5620" y="4751"/>
                  <a:pt x="5525" y="4775"/>
                </a:cubicBezTo>
                <a:cubicBezTo>
                  <a:pt x="5465" y="4716"/>
                  <a:pt x="5453" y="4632"/>
                  <a:pt x="5453" y="4537"/>
                </a:cubicBezTo>
                <a:cubicBezTo>
                  <a:pt x="5430" y="4347"/>
                  <a:pt x="5608" y="4168"/>
                  <a:pt x="5799" y="4168"/>
                </a:cubicBezTo>
                <a:close/>
                <a:moveTo>
                  <a:pt x="5822" y="5085"/>
                </a:moveTo>
                <a:cubicBezTo>
                  <a:pt x="6227" y="5085"/>
                  <a:pt x="6549" y="5418"/>
                  <a:pt x="6549" y="5823"/>
                </a:cubicBezTo>
                <a:cubicBezTo>
                  <a:pt x="6549" y="5942"/>
                  <a:pt x="6525" y="6037"/>
                  <a:pt x="6477" y="6144"/>
                </a:cubicBezTo>
                <a:cubicBezTo>
                  <a:pt x="6430" y="6168"/>
                  <a:pt x="6406" y="6192"/>
                  <a:pt x="6394" y="6240"/>
                </a:cubicBezTo>
                <a:cubicBezTo>
                  <a:pt x="6358" y="6323"/>
                  <a:pt x="6406" y="6418"/>
                  <a:pt x="6489" y="6466"/>
                </a:cubicBezTo>
                <a:cubicBezTo>
                  <a:pt x="6977" y="6645"/>
                  <a:pt x="7251" y="7026"/>
                  <a:pt x="7251" y="7549"/>
                </a:cubicBezTo>
                <a:cubicBezTo>
                  <a:pt x="7251" y="8323"/>
                  <a:pt x="6620" y="9228"/>
                  <a:pt x="5811" y="9228"/>
                </a:cubicBezTo>
                <a:cubicBezTo>
                  <a:pt x="5001" y="9228"/>
                  <a:pt x="4370" y="8323"/>
                  <a:pt x="4370" y="7549"/>
                </a:cubicBezTo>
                <a:cubicBezTo>
                  <a:pt x="4370" y="7168"/>
                  <a:pt x="4513" y="6859"/>
                  <a:pt x="4787" y="6656"/>
                </a:cubicBezTo>
                <a:cubicBezTo>
                  <a:pt x="5037" y="6442"/>
                  <a:pt x="5406" y="6323"/>
                  <a:pt x="5822" y="6323"/>
                </a:cubicBezTo>
                <a:cubicBezTo>
                  <a:pt x="5918" y="6323"/>
                  <a:pt x="5989" y="6252"/>
                  <a:pt x="5989" y="6156"/>
                </a:cubicBezTo>
                <a:cubicBezTo>
                  <a:pt x="5989" y="6073"/>
                  <a:pt x="5918" y="6002"/>
                  <a:pt x="5822" y="6002"/>
                </a:cubicBezTo>
                <a:cubicBezTo>
                  <a:pt x="5584" y="6002"/>
                  <a:pt x="5358" y="6025"/>
                  <a:pt x="5156" y="6097"/>
                </a:cubicBezTo>
                <a:cubicBezTo>
                  <a:pt x="5108" y="6013"/>
                  <a:pt x="5096" y="5906"/>
                  <a:pt x="5096" y="5823"/>
                </a:cubicBezTo>
                <a:cubicBezTo>
                  <a:pt x="5096" y="5418"/>
                  <a:pt x="5418" y="5085"/>
                  <a:pt x="5822" y="5085"/>
                </a:cubicBezTo>
                <a:close/>
                <a:moveTo>
                  <a:pt x="3798" y="1"/>
                </a:moveTo>
                <a:cubicBezTo>
                  <a:pt x="3715" y="1"/>
                  <a:pt x="3620" y="72"/>
                  <a:pt x="3620" y="168"/>
                </a:cubicBezTo>
                <a:lnTo>
                  <a:pt x="3620" y="2930"/>
                </a:lnTo>
                <a:cubicBezTo>
                  <a:pt x="3620" y="3037"/>
                  <a:pt x="3655" y="3120"/>
                  <a:pt x="3715" y="3216"/>
                </a:cubicBezTo>
                <a:lnTo>
                  <a:pt x="4918" y="5109"/>
                </a:lnTo>
                <a:cubicBezTo>
                  <a:pt x="4906" y="5121"/>
                  <a:pt x="4894" y="5132"/>
                  <a:pt x="4870" y="5168"/>
                </a:cubicBezTo>
                <a:lnTo>
                  <a:pt x="2536" y="3335"/>
                </a:lnTo>
                <a:cubicBezTo>
                  <a:pt x="2512" y="3323"/>
                  <a:pt x="2489" y="3287"/>
                  <a:pt x="2477" y="3263"/>
                </a:cubicBezTo>
                <a:lnTo>
                  <a:pt x="1620" y="1013"/>
                </a:lnTo>
                <a:cubicBezTo>
                  <a:pt x="1593" y="942"/>
                  <a:pt x="1527" y="904"/>
                  <a:pt x="1460" y="904"/>
                </a:cubicBezTo>
                <a:cubicBezTo>
                  <a:pt x="1437" y="904"/>
                  <a:pt x="1415" y="908"/>
                  <a:pt x="1393" y="918"/>
                </a:cubicBezTo>
                <a:cubicBezTo>
                  <a:pt x="1298" y="965"/>
                  <a:pt x="1262" y="1060"/>
                  <a:pt x="1298" y="1144"/>
                </a:cubicBezTo>
                <a:lnTo>
                  <a:pt x="2167" y="3394"/>
                </a:lnTo>
                <a:cubicBezTo>
                  <a:pt x="2191" y="3489"/>
                  <a:pt x="2251" y="3561"/>
                  <a:pt x="2334" y="3620"/>
                </a:cubicBezTo>
                <a:lnTo>
                  <a:pt x="4739" y="5513"/>
                </a:lnTo>
                <a:cubicBezTo>
                  <a:pt x="4739" y="5525"/>
                  <a:pt x="4727" y="5537"/>
                  <a:pt x="4727" y="5549"/>
                </a:cubicBezTo>
                <a:lnTo>
                  <a:pt x="3429" y="5275"/>
                </a:lnTo>
                <a:cubicBezTo>
                  <a:pt x="3384" y="5263"/>
                  <a:pt x="3339" y="5256"/>
                  <a:pt x="3294" y="5256"/>
                </a:cubicBezTo>
                <a:cubicBezTo>
                  <a:pt x="3209" y="5256"/>
                  <a:pt x="3126" y="5280"/>
                  <a:pt x="3048" y="5335"/>
                </a:cubicBezTo>
                <a:lnTo>
                  <a:pt x="1108" y="6466"/>
                </a:lnTo>
                <a:cubicBezTo>
                  <a:pt x="1000" y="6525"/>
                  <a:pt x="929" y="6609"/>
                  <a:pt x="881" y="6716"/>
                </a:cubicBezTo>
                <a:lnTo>
                  <a:pt x="36" y="8764"/>
                </a:lnTo>
                <a:cubicBezTo>
                  <a:pt x="0" y="8859"/>
                  <a:pt x="36" y="8942"/>
                  <a:pt x="131" y="8990"/>
                </a:cubicBezTo>
                <a:cubicBezTo>
                  <a:pt x="143" y="9002"/>
                  <a:pt x="167" y="9002"/>
                  <a:pt x="191" y="9002"/>
                </a:cubicBezTo>
                <a:cubicBezTo>
                  <a:pt x="250" y="9002"/>
                  <a:pt x="322" y="8966"/>
                  <a:pt x="334" y="8907"/>
                </a:cubicBezTo>
                <a:lnTo>
                  <a:pt x="1179" y="6847"/>
                </a:lnTo>
                <a:cubicBezTo>
                  <a:pt x="1203" y="6799"/>
                  <a:pt x="1227" y="6775"/>
                  <a:pt x="1262" y="6764"/>
                </a:cubicBezTo>
                <a:lnTo>
                  <a:pt x="3191" y="5632"/>
                </a:lnTo>
                <a:cubicBezTo>
                  <a:pt x="3221" y="5610"/>
                  <a:pt x="3252" y="5602"/>
                  <a:pt x="3279" y="5602"/>
                </a:cubicBezTo>
                <a:cubicBezTo>
                  <a:pt x="3294" y="5602"/>
                  <a:pt x="3309" y="5604"/>
                  <a:pt x="3322" y="5609"/>
                </a:cubicBezTo>
                <a:lnTo>
                  <a:pt x="4679" y="5906"/>
                </a:lnTo>
                <a:cubicBezTo>
                  <a:pt x="4679" y="5942"/>
                  <a:pt x="4691" y="5966"/>
                  <a:pt x="4691" y="6002"/>
                </a:cubicBezTo>
                <a:lnTo>
                  <a:pt x="3882" y="6264"/>
                </a:lnTo>
                <a:cubicBezTo>
                  <a:pt x="3727" y="6311"/>
                  <a:pt x="3596" y="6430"/>
                  <a:pt x="3548" y="6597"/>
                </a:cubicBezTo>
                <a:lnTo>
                  <a:pt x="2727" y="8871"/>
                </a:lnTo>
                <a:cubicBezTo>
                  <a:pt x="2703" y="8942"/>
                  <a:pt x="2703" y="9014"/>
                  <a:pt x="2703" y="9097"/>
                </a:cubicBezTo>
                <a:lnTo>
                  <a:pt x="2882" y="11359"/>
                </a:lnTo>
                <a:cubicBezTo>
                  <a:pt x="2882" y="11443"/>
                  <a:pt x="2953" y="11502"/>
                  <a:pt x="3048" y="11502"/>
                </a:cubicBezTo>
                <a:lnTo>
                  <a:pt x="3060" y="11502"/>
                </a:lnTo>
                <a:cubicBezTo>
                  <a:pt x="3144" y="11502"/>
                  <a:pt x="3227" y="11419"/>
                  <a:pt x="3203" y="11324"/>
                </a:cubicBezTo>
                <a:lnTo>
                  <a:pt x="3024" y="9061"/>
                </a:lnTo>
                <a:cubicBezTo>
                  <a:pt x="3024" y="9038"/>
                  <a:pt x="3024" y="9002"/>
                  <a:pt x="3048" y="8990"/>
                </a:cubicBezTo>
                <a:lnTo>
                  <a:pt x="3858" y="6716"/>
                </a:lnTo>
                <a:cubicBezTo>
                  <a:pt x="3882" y="6656"/>
                  <a:pt x="3917" y="6609"/>
                  <a:pt x="3977" y="6597"/>
                </a:cubicBezTo>
                <a:lnTo>
                  <a:pt x="4370" y="6466"/>
                </a:lnTo>
                <a:lnTo>
                  <a:pt x="4370" y="6466"/>
                </a:lnTo>
                <a:cubicBezTo>
                  <a:pt x="4096" y="6728"/>
                  <a:pt x="3953" y="7097"/>
                  <a:pt x="3953" y="7514"/>
                </a:cubicBezTo>
                <a:cubicBezTo>
                  <a:pt x="3953" y="7990"/>
                  <a:pt x="4144" y="8502"/>
                  <a:pt x="4453" y="8883"/>
                </a:cubicBezTo>
                <a:cubicBezTo>
                  <a:pt x="4810" y="9300"/>
                  <a:pt x="5263" y="9538"/>
                  <a:pt x="5739" y="9538"/>
                </a:cubicBezTo>
                <a:cubicBezTo>
                  <a:pt x="6215" y="9538"/>
                  <a:pt x="6656" y="9300"/>
                  <a:pt x="7013" y="8883"/>
                </a:cubicBezTo>
                <a:cubicBezTo>
                  <a:pt x="7346" y="8502"/>
                  <a:pt x="7525" y="7990"/>
                  <a:pt x="7525" y="7514"/>
                </a:cubicBezTo>
                <a:cubicBezTo>
                  <a:pt x="7525" y="7097"/>
                  <a:pt x="7370" y="6728"/>
                  <a:pt x="7108" y="6466"/>
                </a:cubicBezTo>
                <a:lnTo>
                  <a:pt x="7108" y="6466"/>
                </a:lnTo>
                <a:lnTo>
                  <a:pt x="7489" y="6597"/>
                </a:lnTo>
                <a:cubicBezTo>
                  <a:pt x="7549" y="6609"/>
                  <a:pt x="7596" y="6656"/>
                  <a:pt x="7608" y="6716"/>
                </a:cubicBezTo>
                <a:lnTo>
                  <a:pt x="8430" y="8990"/>
                </a:lnTo>
                <a:cubicBezTo>
                  <a:pt x="8442" y="9014"/>
                  <a:pt x="8442" y="9038"/>
                  <a:pt x="8442" y="9061"/>
                </a:cubicBezTo>
                <a:lnTo>
                  <a:pt x="8263" y="11324"/>
                </a:lnTo>
                <a:cubicBezTo>
                  <a:pt x="8263" y="11419"/>
                  <a:pt x="8323" y="11502"/>
                  <a:pt x="8418" y="11502"/>
                </a:cubicBezTo>
                <a:lnTo>
                  <a:pt x="8430" y="11502"/>
                </a:lnTo>
                <a:cubicBezTo>
                  <a:pt x="8513" y="11502"/>
                  <a:pt x="8597" y="11431"/>
                  <a:pt x="8597" y="11359"/>
                </a:cubicBezTo>
                <a:lnTo>
                  <a:pt x="8775" y="9097"/>
                </a:lnTo>
                <a:cubicBezTo>
                  <a:pt x="8775" y="9014"/>
                  <a:pt x="8775" y="8942"/>
                  <a:pt x="8739" y="8871"/>
                </a:cubicBezTo>
                <a:lnTo>
                  <a:pt x="7918" y="6597"/>
                </a:lnTo>
                <a:cubicBezTo>
                  <a:pt x="7858" y="6442"/>
                  <a:pt x="7739" y="6323"/>
                  <a:pt x="7596" y="6264"/>
                </a:cubicBezTo>
                <a:lnTo>
                  <a:pt x="6775" y="6002"/>
                </a:lnTo>
                <a:cubicBezTo>
                  <a:pt x="6775" y="5966"/>
                  <a:pt x="6787" y="5942"/>
                  <a:pt x="6787" y="5906"/>
                </a:cubicBezTo>
                <a:lnTo>
                  <a:pt x="8144" y="5609"/>
                </a:lnTo>
                <a:cubicBezTo>
                  <a:pt x="8157" y="5605"/>
                  <a:pt x="8170" y="5604"/>
                  <a:pt x="8182" y="5604"/>
                </a:cubicBezTo>
                <a:cubicBezTo>
                  <a:pt x="8216" y="5604"/>
                  <a:pt x="8249" y="5615"/>
                  <a:pt x="8275" y="5632"/>
                </a:cubicBezTo>
                <a:lnTo>
                  <a:pt x="10216" y="6764"/>
                </a:lnTo>
                <a:cubicBezTo>
                  <a:pt x="10240" y="6775"/>
                  <a:pt x="10275" y="6823"/>
                  <a:pt x="10287" y="6847"/>
                </a:cubicBezTo>
                <a:lnTo>
                  <a:pt x="11133" y="8907"/>
                </a:lnTo>
                <a:cubicBezTo>
                  <a:pt x="11168" y="8954"/>
                  <a:pt x="11228" y="9002"/>
                  <a:pt x="11287" y="9002"/>
                </a:cubicBezTo>
                <a:cubicBezTo>
                  <a:pt x="11299" y="9002"/>
                  <a:pt x="11335" y="9002"/>
                  <a:pt x="11347" y="8990"/>
                </a:cubicBezTo>
                <a:cubicBezTo>
                  <a:pt x="11526" y="8978"/>
                  <a:pt x="11573" y="8883"/>
                  <a:pt x="11526" y="8800"/>
                </a:cubicBezTo>
                <a:lnTo>
                  <a:pt x="10680" y="6740"/>
                </a:lnTo>
                <a:cubicBezTo>
                  <a:pt x="10633" y="6645"/>
                  <a:pt x="10561" y="6549"/>
                  <a:pt x="10454" y="6490"/>
                </a:cubicBezTo>
                <a:lnTo>
                  <a:pt x="8525" y="5359"/>
                </a:lnTo>
                <a:cubicBezTo>
                  <a:pt x="8442" y="5309"/>
                  <a:pt x="8348" y="5288"/>
                  <a:pt x="8253" y="5288"/>
                </a:cubicBezTo>
                <a:cubicBezTo>
                  <a:pt x="8213" y="5288"/>
                  <a:pt x="8172" y="5292"/>
                  <a:pt x="8132" y="5299"/>
                </a:cubicBezTo>
                <a:lnTo>
                  <a:pt x="6834" y="5585"/>
                </a:lnTo>
                <a:cubicBezTo>
                  <a:pt x="6834" y="5573"/>
                  <a:pt x="6834" y="5549"/>
                  <a:pt x="6823" y="5537"/>
                </a:cubicBezTo>
                <a:lnTo>
                  <a:pt x="9240" y="3644"/>
                </a:lnTo>
                <a:cubicBezTo>
                  <a:pt x="9311" y="3585"/>
                  <a:pt x="9370" y="3513"/>
                  <a:pt x="9394" y="3430"/>
                </a:cubicBezTo>
                <a:lnTo>
                  <a:pt x="10263" y="1180"/>
                </a:lnTo>
                <a:cubicBezTo>
                  <a:pt x="10287" y="1084"/>
                  <a:pt x="10252" y="1001"/>
                  <a:pt x="10168" y="953"/>
                </a:cubicBezTo>
                <a:cubicBezTo>
                  <a:pt x="10149" y="945"/>
                  <a:pt x="10129" y="941"/>
                  <a:pt x="10110" y="941"/>
                </a:cubicBezTo>
                <a:cubicBezTo>
                  <a:pt x="10044" y="941"/>
                  <a:pt x="9981" y="984"/>
                  <a:pt x="9954" y="1049"/>
                </a:cubicBezTo>
                <a:lnTo>
                  <a:pt x="9085" y="3287"/>
                </a:lnTo>
                <a:cubicBezTo>
                  <a:pt x="9073" y="3323"/>
                  <a:pt x="9061" y="3346"/>
                  <a:pt x="9025" y="3370"/>
                </a:cubicBezTo>
                <a:lnTo>
                  <a:pt x="6692" y="5192"/>
                </a:lnTo>
                <a:cubicBezTo>
                  <a:pt x="6680" y="5180"/>
                  <a:pt x="6656" y="5156"/>
                  <a:pt x="6644" y="5132"/>
                </a:cubicBezTo>
                <a:lnTo>
                  <a:pt x="7846" y="3251"/>
                </a:lnTo>
                <a:cubicBezTo>
                  <a:pt x="7906" y="3156"/>
                  <a:pt x="7942" y="3061"/>
                  <a:pt x="7942" y="2965"/>
                </a:cubicBezTo>
                <a:lnTo>
                  <a:pt x="7942" y="191"/>
                </a:lnTo>
                <a:cubicBezTo>
                  <a:pt x="7942" y="108"/>
                  <a:pt x="7858" y="13"/>
                  <a:pt x="7775" y="13"/>
                </a:cubicBezTo>
                <a:cubicBezTo>
                  <a:pt x="7692" y="13"/>
                  <a:pt x="7596" y="84"/>
                  <a:pt x="7596" y="179"/>
                </a:cubicBezTo>
                <a:lnTo>
                  <a:pt x="7596" y="2954"/>
                </a:lnTo>
                <a:cubicBezTo>
                  <a:pt x="7596" y="2977"/>
                  <a:pt x="7585" y="3025"/>
                  <a:pt x="7561" y="3049"/>
                </a:cubicBezTo>
                <a:lnTo>
                  <a:pt x="6406" y="4882"/>
                </a:lnTo>
                <a:lnTo>
                  <a:pt x="6394" y="4870"/>
                </a:lnTo>
                <a:cubicBezTo>
                  <a:pt x="6465" y="4751"/>
                  <a:pt x="6501" y="4632"/>
                  <a:pt x="6501" y="4489"/>
                </a:cubicBezTo>
                <a:lnTo>
                  <a:pt x="6501" y="3597"/>
                </a:lnTo>
                <a:cubicBezTo>
                  <a:pt x="6501" y="3466"/>
                  <a:pt x="6453" y="3346"/>
                  <a:pt x="6406" y="3275"/>
                </a:cubicBezTo>
                <a:cubicBezTo>
                  <a:pt x="6377" y="3223"/>
                  <a:pt x="6322" y="3196"/>
                  <a:pt x="6267" y="3196"/>
                </a:cubicBezTo>
                <a:cubicBezTo>
                  <a:pt x="6209" y="3196"/>
                  <a:pt x="6151" y="3226"/>
                  <a:pt x="6120" y="3287"/>
                </a:cubicBezTo>
                <a:cubicBezTo>
                  <a:pt x="6096" y="3335"/>
                  <a:pt x="6096" y="3406"/>
                  <a:pt x="6120" y="3454"/>
                </a:cubicBezTo>
                <a:cubicBezTo>
                  <a:pt x="6144" y="3489"/>
                  <a:pt x="6156" y="3525"/>
                  <a:pt x="6156" y="3597"/>
                </a:cubicBezTo>
                <a:lnTo>
                  <a:pt x="6156" y="3894"/>
                </a:lnTo>
                <a:cubicBezTo>
                  <a:pt x="6049" y="3847"/>
                  <a:pt x="5918" y="3799"/>
                  <a:pt x="5787" y="3799"/>
                </a:cubicBezTo>
                <a:cubicBezTo>
                  <a:pt x="5644" y="3799"/>
                  <a:pt x="5513" y="3835"/>
                  <a:pt x="5406" y="3894"/>
                </a:cubicBezTo>
                <a:lnTo>
                  <a:pt x="5406" y="3597"/>
                </a:lnTo>
                <a:cubicBezTo>
                  <a:pt x="5406" y="3525"/>
                  <a:pt x="5430" y="3489"/>
                  <a:pt x="5441" y="3454"/>
                </a:cubicBezTo>
                <a:cubicBezTo>
                  <a:pt x="5465" y="3406"/>
                  <a:pt x="5465" y="3346"/>
                  <a:pt x="5441" y="3287"/>
                </a:cubicBezTo>
                <a:cubicBezTo>
                  <a:pt x="5411" y="3226"/>
                  <a:pt x="5352" y="3196"/>
                  <a:pt x="5294" y="3196"/>
                </a:cubicBezTo>
                <a:cubicBezTo>
                  <a:pt x="5239" y="3196"/>
                  <a:pt x="5185" y="3223"/>
                  <a:pt x="5156" y="3275"/>
                </a:cubicBezTo>
                <a:cubicBezTo>
                  <a:pt x="5108" y="3358"/>
                  <a:pt x="5072" y="3466"/>
                  <a:pt x="5072" y="3597"/>
                </a:cubicBezTo>
                <a:lnTo>
                  <a:pt x="5072" y="4489"/>
                </a:lnTo>
                <a:cubicBezTo>
                  <a:pt x="5072" y="4632"/>
                  <a:pt x="5108" y="4763"/>
                  <a:pt x="5168" y="4870"/>
                </a:cubicBezTo>
                <a:lnTo>
                  <a:pt x="5156" y="4882"/>
                </a:lnTo>
                <a:lnTo>
                  <a:pt x="4001" y="3049"/>
                </a:lnTo>
                <a:cubicBezTo>
                  <a:pt x="3977" y="3025"/>
                  <a:pt x="3965" y="2989"/>
                  <a:pt x="3965" y="2954"/>
                </a:cubicBezTo>
                <a:lnTo>
                  <a:pt x="3965" y="179"/>
                </a:lnTo>
                <a:cubicBezTo>
                  <a:pt x="3965" y="84"/>
                  <a:pt x="3894" y="1"/>
                  <a:pt x="3798" y="1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74" name="Google Shape;11916;p81">
            <a:extLst>
              <a:ext uri="{FF2B5EF4-FFF2-40B4-BE49-F238E27FC236}">
                <a16:creationId xmlns:a16="http://schemas.microsoft.com/office/drawing/2014/main" id="{CB47838C-932A-7563-62EF-5A1B68991C6C}"/>
              </a:ext>
            </a:extLst>
          </p:cNvPr>
          <p:cNvSpPr/>
          <p:nvPr/>
        </p:nvSpPr>
        <p:spPr>
          <a:xfrm>
            <a:off x="16037024" y="5924980"/>
            <a:ext cx="506816" cy="732480"/>
          </a:xfrm>
          <a:custGeom>
            <a:avLst/>
            <a:gdLst/>
            <a:ahLst/>
            <a:cxnLst/>
            <a:rect l="l" t="t" r="r" b="b"/>
            <a:pathLst>
              <a:path w="7919" h="11445" extrusionOk="0">
                <a:moveTo>
                  <a:pt x="3644" y="443"/>
                </a:moveTo>
                <a:lnTo>
                  <a:pt x="3644" y="443"/>
                </a:lnTo>
                <a:cubicBezTo>
                  <a:pt x="4001" y="586"/>
                  <a:pt x="4513" y="860"/>
                  <a:pt x="4787" y="1443"/>
                </a:cubicBezTo>
                <a:cubicBezTo>
                  <a:pt x="4823" y="1514"/>
                  <a:pt x="4846" y="1598"/>
                  <a:pt x="4870" y="1669"/>
                </a:cubicBezTo>
                <a:cubicBezTo>
                  <a:pt x="4727" y="1788"/>
                  <a:pt x="4608" y="1919"/>
                  <a:pt x="4513" y="2074"/>
                </a:cubicBezTo>
                <a:cubicBezTo>
                  <a:pt x="4346" y="2324"/>
                  <a:pt x="4227" y="2634"/>
                  <a:pt x="4168" y="2943"/>
                </a:cubicBezTo>
                <a:cubicBezTo>
                  <a:pt x="3180" y="1824"/>
                  <a:pt x="2025" y="1122"/>
                  <a:pt x="1417" y="812"/>
                </a:cubicBezTo>
                <a:cubicBezTo>
                  <a:pt x="1594" y="775"/>
                  <a:pt x="1818" y="743"/>
                  <a:pt x="2064" y="743"/>
                </a:cubicBezTo>
                <a:cubicBezTo>
                  <a:pt x="2446" y="743"/>
                  <a:pt x="2879" y="820"/>
                  <a:pt x="3263" y="1074"/>
                </a:cubicBezTo>
                <a:cubicBezTo>
                  <a:pt x="3525" y="1253"/>
                  <a:pt x="3799" y="1514"/>
                  <a:pt x="3953" y="1788"/>
                </a:cubicBezTo>
                <a:cubicBezTo>
                  <a:pt x="3986" y="1837"/>
                  <a:pt x="4047" y="1870"/>
                  <a:pt x="4109" y="1870"/>
                </a:cubicBezTo>
                <a:cubicBezTo>
                  <a:pt x="4137" y="1870"/>
                  <a:pt x="4165" y="1863"/>
                  <a:pt x="4192" y="1848"/>
                </a:cubicBezTo>
                <a:cubicBezTo>
                  <a:pt x="4275" y="1800"/>
                  <a:pt x="4299" y="1693"/>
                  <a:pt x="4251" y="1610"/>
                </a:cubicBezTo>
                <a:cubicBezTo>
                  <a:pt x="4192" y="1514"/>
                  <a:pt x="4120" y="1419"/>
                  <a:pt x="4049" y="1324"/>
                </a:cubicBezTo>
                <a:cubicBezTo>
                  <a:pt x="3918" y="955"/>
                  <a:pt x="3763" y="657"/>
                  <a:pt x="3644" y="443"/>
                </a:cubicBezTo>
                <a:close/>
                <a:moveTo>
                  <a:pt x="6120" y="1562"/>
                </a:moveTo>
                <a:cubicBezTo>
                  <a:pt x="6597" y="1562"/>
                  <a:pt x="7013" y="1741"/>
                  <a:pt x="7287" y="1895"/>
                </a:cubicBezTo>
                <a:cubicBezTo>
                  <a:pt x="6716" y="2015"/>
                  <a:pt x="5620" y="2336"/>
                  <a:pt x="4489" y="3038"/>
                </a:cubicBezTo>
                <a:cubicBezTo>
                  <a:pt x="4608" y="2241"/>
                  <a:pt x="5144" y="1753"/>
                  <a:pt x="5656" y="1622"/>
                </a:cubicBezTo>
                <a:cubicBezTo>
                  <a:pt x="5799" y="1586"/>
                  <a:pt x="5966" y="1562"/>
                  <a:pt x="6120" y="1562"/>
                </a:cubicBezTo>
                <a:close/>
                <a:moveTo>
                  <a:pt x="2565" y="2490"/>
                </a:moveTo>
                <a:cubicBezTo>
                  <a:pt x="2926" y="2490"/>
                  <a:pt x="3255" y="2578"/>
                  <a:pt x="3513" y="2753"/>
                </a:cubicBezTo>
                <a:cubicBezTo>
                  <a:pt x="3513" y="2753"/>
                  <a:pt x="3525" y="2753"/>
                  <a:pt x="3525" y="2777"/>
                </a:cubicBezTo>
                <a:cubicBezTo>
                  <a:pt x="3656" y="2907"/>
                  <a:pt x="3799" y="3050"/>
                  <a:pt x="3930" y="3205"/>
                </a:cubicBezTo>
                <a:cubicBezTo>
                  <a:pt x="3683" y="3183"/>
                  <a:pt x="3444" y="3173"/>
                  <a:pt x="3214" y="3173"/>
                </a:cubicBezTo>
                <a:cubicBezTo>
                  <a:pt x="2468" y="3173"/>
                  <a:pt x="1822" y="3277"/>
                  <a:pt x="1358" y="3396"/>
                </a:cubicBezTo>
                <a:cubicBezTo>
                  <a:pt x="1036" y="3467"/>
                  <a:pt x="774" y="3539"/>
                  <a:pt x="560" y="3622"/>
                </a:cubicBezTo>
                <a:cubicBezTo>
                  <a:pt x="834" y="3229"/>
                  <a:pt x="1334" y="2681"/>
                  <a:pt x="2084" y="2538"/>
                </a:cubicBezTo>
                <a:cubicBezTo>
                  <a:pt x="2248" y="2506"/>
                  <a:pt x="2410" y="2490"/>
                  <a:pt x="2565" y="2490"/>
                </a:cubicBezTo>
                <a:close/>
                <a:moveTo>
                  <a:pt x="3418" y="3515"/>
                </a:moveTo>
                <a:cubicBezTo>
                  <a:pt x="3691" y="3515"/>
                  <a:pt x="3989" y="3539"/>
                  <a:pt x="4275" y="3574"/>
                </a:cubicBezTo>
                <a:cubicBezTo>
                  <a:pt x="4477" y="3646"/>
                  <a:pt x="4668" y="3741"/>
                  <a:pt x="4846" y="3836"/>
                </a:cubicBezTo>
                <a:cubicBezTo>
                  <a:pt x="4704" y="4027"/>
                  <a:pt x="4465" y="4134"/>
                  <a:pt x="4227" y="4134"/>
                </a:cubicBezTo>
                <a:cubicBezTo>
                  <a:pt x="3834" y="4134"/>
                  <a:pt x="3513" y="3872"/>
                  <a:pt x="3418" y="3515"/>
                </a:cubicBezTo>
                <a:close/>
                <a:moveTo>
                  <a:pt x="5379" y="3205"/>
                </a:moveTo>
                <a:cubicBezTo>
                  <a:pt x="5749" y="3205"/>
                  <a:pt x="6090" y="3348"/>
                  <a:pt x="6394" y="3634"/>
                </a:cubicBezTo>
                <a:cubicBezTo>
                  <a:pt x="6859" y="4062"/>
                  <a:pt x="6966" y="4729"/>
                  <a:pt x="6978" y="5193"/>
                </a:cubicBezTo>
                <a:cubicBezTo>
                  <a:pt x="6597" y="4705"/>
                  <a:pt x="5835" y="3896"/>
                  <a:pt x="4692" y="3384"/>
                </a:cubicBezTo>
                <a:cubicBezTo>
                  <a:pt x="4787" y="3336"/>
                  <a:pt x="4906" y="3277"/>
                  <a:pt x="5049" y="3241"/>
                </a:cubicBezTo>
                <a:cubicBezTo>
                  <a:pt x="5161" y="3217"/>
                  <a:pt x="5271" y="3205"/>
                  <a:pt x="5379" y="3205"/>
                </a:cubicBezTo>
                <a:close/>
                <a:moveTo>
                  <a:pt x="3751" y="4360"/>
                </a:moveTo>
                <a:cubicBezTo>
                  <a:pt x="3834" y="4408"/>
                  <a:pt x="3942" y="4431"/>
                  <a:pt x="4049" y="4455"/>
                </a:cubicBezTo>
                <a:cubicBezTo>
                  <a:pt x="3691" y="5586"/>
                  <a:pt x="3537" y="7063"/>
                  <a:pt x="3584" y="8849"/>
                </a:cubicBezTo>
                <a:cubicBezTo>
                  <a:pt x="3620" y="9896"/>
                  <a:pt x="3703" y="10777"/>
                  <a:pt x="3763" y="11147"/>
                </a:cubicBezTo>
                <a:lnTo>
                  <a:pt x="3037" y="11147"/>
                </a:lnTo>
                <a:cubicBezTo>
                  <a:pt x="2989" y="10349"/>
                  <a:pt x="2858" y="6658"/>
                  <a:pt x="3751" y="4360"/>
                </a:cubicBezTo>
                <a:close/>
                <a:moveTo>
                  <a:pt x="3294" y="0"/>
                </a:moveTo>
                <a:cubicBezTo>
                  <a:pt x="3233" y="0"/>
                  <a:pt x="3176" y="32"/>
                  <a:pt x="3156" y="74"/>
                </a:cubicBezTo>
                <a:cubicBezTo>
                  <a:pt x="3120" y="133"/>
                  <a:pt x="3120" y="205"/>
                  <a:pt x="3156" y="252"/>
                </a:cubicBezTo>
                <a:cubicBezTo>
                  <a:pt x="3156" y="252"/>
                  <a:pt x="3287" y="443"/>
                  <a:pt x="3453" y="764"/>
                </a:cubicBezTo>
                <a:cubicBezTo>
                  <a:pt x="3001" y="466"/>
                  <a:pt x="2506" y="376"/>
                  <a:pt x="2072" y="376"/>
                </a:cubicBezTo>
                <a:cubicBezTo>
                  <a:pt x="1433" y="376"/>
                  <a:pt x="929" y="572"/>
                  <a:pt x="894" y="586"/>
                </a:cubicBezTo>
                <a:cubicBezTo>
                  <a:pt x="834" y="610"/>
                  <a:pt x="786" y="669"/>
                  <a:pt x="786" y="729"/>
                </a:cubicBezTo>
                <a:cubicBezTo>
                  <a:pt x="786" y="800"/>
                  <a:pt x="834" y="860"/>
                  <a:pt x="894" y="895"/>
                </a:cubicBezTo>
                <a:cubicBezTo>
                  <a:pt x="905" y="895"/>
                  <a:pt x="1858" y="1312"/>
                  <a:pt x="2882" y="2145"/>
                </a:cubicBezTo>
                <a:cubicBezTo>
                  <a:pt x="2768" y="2130"/>
                  <a:pt x="2646" y="2121"/>
                  <a:pt x="2521" y="2121"/>
                </a:cubicBezTo>
                <a:cubicBezTo>
                  <a:pt x="2360" y="2121"/>
                  <a:pt x="2192" y="2136"/>
                  <a:pt x="2025" y="2169"/>
                </a:cubicBezTo>
                <a:cubicBezTo>
                  <a:pt x="679" y="2443"/>
                  <a:pt x="60" y="3800"/>
                  <a:pt x="24" y="3860"/>
                </a:cubicBezTo>
                <a:cubicBezTo>
                  <a:pt x="1" y="3920"/>
                  <a:pt x="12" y="3991"/>
                  <a:pt x="60" y="4050"/>
                </a:cubicBezTo>
                <a:cubicBezTo>
                  <a:pt x="84" y="4074"/>
                  <a:pt x="132" y="4098"/>
                  <a:pt x="179" y="4098"/>
                </a:cubicBezTo>
                <a:cubicBezTo>
                  <a:pt x="203" y="4098"/>
                  <a:pt x="227" y="4098"/>
                  <a:pt x="251" y="4074"/>
                </a:cubicBezTo>
                <a:cubicBezTo>
                  <a:pt x="262" y="4074"/>
                  <a:pt x="1453" y="3527"/>
                  <a:pt x="3084" y="3479"/>
                </a:cubicBezTo>
                <a:cubicBezTo>
                  <a:pt x="3120" y="3753"/>
                  <a:pt x="3263" y="3991"/>
                  <a:pt x="3453" y="4158"/>
                </a:cubicBezTo>
                <a:cubicBezTo>
                  <a:pt x="3001" y="5253"/>
                  <a:pt x="2751" y="6777"/>
                  <a:pt x="2679" y="8682"/>
                </a:cubicBezTo>
                <a:cubicBezTo>
                  <a:pt x="2632" y="9789"/>
                  <a:pt x="2679" y="10742"/>
                  <a:pt x="2691" y="11123"/>
                </a:cubicBezTo>
                <a:lnTo>
                  <a:pt x="2513" y="11123"/>
                </a:lnTo>
                <a:cubicBezTo>
                  <a:pt x="2429" y="11123"/>
                  <a:pt x="2346" y="11194"/>
                  <a:pt x="2346" y="11278"/>
                </a:cubicBezTo>
                <a:cubicBezTo>
                  <a:pt x="2346" y="11373"/>
                  <a:pt x="2429" y="11444"/>
                  <a:pt x="2513" y="11444"/>
                </a:cubicBezTo>
                <a:lnTo>
                  <a:pt x="4311" y="11444"/>
                </a:lnTo>
                <a:cubicBezTo>
                  <a:pt x="4406" y="11444"/>
                  <a:pt x="4477" y="11373"/>
                  <a:pt x="4477" y="11278"/>
                </a:cubicBezTo>
                <a:cubicBezTo>
                  <a:pt x="4477" y="11194"/>
                  <a:pt x="4406" y="11123"/>
                  <a:pt x="4311" y="11123"/>
                </a:cubicBezTo>
                <a:lnTo>
                  <a:pt x="4108" y="11123"/>
                </a:lnTo>
                <a:cubicBezTo>
                  <a:pt x="4013" y="10361"/>
                  <a:pt x="3608" y="6801"/>
                  <a:pt x="4406" y="4420"/>
                </a:cubicBezTo>
                <a:cubicBezTo>
                  <a:pt x="4704" y="4372"/>
                  <a:pt x="4977" y="4217"/>
                  <a:pt x="5156" y="3979"/>
                </a:cubicBezTo>
                <a:cubicBezTo>
                  <a:pt x="6347" y="4717"/>
                  <a:pt x="6978" y="5717"/>
                  <a:pt x="6990" y="5729"/>
                </a:cubicBezTo>
                <a:cubicBezTo>
                  <a:pt x="7025" y="5777"/>
                  <a:pt x="7085" y="5801"/>
                  <a:pt x="7144" y="5801"/>
                </a:cubicBezTo>
                <a:lnTo>
                  <a:pt x="7168" y="5801"/>
                </a:lnTo>
                <a:cubicBezTo>
                  <a:pt x="7240" y="5789"/>
                  <a:pt x="7287" y="5729"/>
                  <a:pt x="7299" y="5670"/>
                </a:cubicBezTo>
                <a:cubicBezTo>
                  <a:pt x="7299" y="5658"/>
                  <a:pt x="7359" y="5289"/>
                  <a:pt x="7299" y="4824"/>
                </a:cubicBezTo>
                <a:cubicBezTo>
                  <a:pt x="7228" y="4193"/>
                  <a:pt x="7001" y="3693"/>
                  <a:pt x="6632" y="3348"/>
                </a:cubicBezTo>
                <a:cubicBezTo>
                  <a:pt x="6251" y="2991"/>
                  <a:pt x="5847" y="2860"/>
                  <a:pt x="5501" y="2848"/>
                </a:cubicBezTo>
                <a:cubicBezTo>
                  <a:pt x="6739" y="2253"/>
                  <a:pt x="7752" y="2098"/>
                  <a:pt x="7763" y="2098"/>
                </a:cubicBezTo>
                <a:cubicBezTo>
                  <a:pt x="7823" y="2086"/>
                  <a:pt x="7882" y="2038"/>
                  <a:pt x="7906" y="1979"/>
                </a:cubicBezTo>
                <a:cubicBezTo>
                  <a:pt x="7918" y="1955"/>
                  <a:pt x="7882" y="1884"/>
                  <a:pt x="7847" y="1836"/>
                </a:cubicBezTo>
                <a:cubicBezTo>
                  <a:pt x="7807" y="1806"/>
                  <a:pt x="7083" y="1226"/>
                  <a:pt x="6150" y="1226"/>
                </a:cubicBezTo>
                <a:cubicBezTo>
                  <a:pt x="5968" y="1226"/>
                  <a:pt x="5779" y="1248"/>
                  <a:pt x="5585" y="1300"/>
                </a:cubicBezTo>
                <a:cubicBezTo>
                  <a:pt x="5430" y="1336"/>
                  <a:pt x="5299" y="1383"/>
                  <a:pt x="5168" y="1455"/>
                </a:cubicBezTo>
                <a:cubicBezTo>
                  <a:pt x="5144" y="1407"/>
                  <a:pt x="5132" y="1360"/>
                  <a:pt x="5108" y="1300"/>
                </a:cubicBezTo>
                <a:cubicBezTo>
                  <a:pt x="4584" y="181"/>
                  <a:pt x="3382" y="2"/>
                  <a:pt x="3322" y="2"/>
                </a:cubicBezTo>
                <a:cubicBezTo>
                  <a:pt x="3313" y="1"/>
                  <a:pt x="3304" y="0"/>
                  <a:pt x="3294" y="0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75" name="Google Shape;11917;p81">
            <a:extLst>
              <a:ext uri="{FF2B5EF4-FFF2-40B4-BE49-F238E27FC236}">
                <a16:creationId xmlns:a16="http://schemas.microsoft.com/office/drawing/2014/main" id="{F733E28A-01E6-22B1-DD2F-1A77667C1D4D}"/>
              </a:ext>
            </a:extLst>
          </p:cNvPr>
          <p:cNvGrpSpPr/>
          <p:nvPr/>
        </p:nvGrpSpPr>
        <p:grpSpPr>
          <a:xfrm>
            <a:off x="15006816" y="5925108"/>
            <a:ext cx="370368" cy="734592"/>
            <a:chOff x="7531277" y="2886354"/>
            <a:chExt cx="185184" cy="367296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76" name="Google Shape;11918;p81">
              <a:extLst>
                <a:ext uri="{FF2B5EF4-FFF2-40B4-BE49-F238E27FC236}">
                  <a16:creationId xmlns:a16="http://schemas.microsoft.com/office/drawing/2014/main" id="{5B9565E3-237F-6A90-F4C8-C5F0817E019E}"/>
                </a:ext>
              </a:extLst>
            </p:cNvPr>
            <p:cNvSpPr/>
            <p:nvPr/>
          </p:nvSpPr>
          <p:spPr>
            <a:xfrm>
              <a:off x="7531277" y="2886354"/>
              <a:ext cx="185184" cy="367296"/>
            </a:xfrm>
            <a:custGeom>
              <a:avLst/>
              <a:gdLst/>
              <a:ahLst/>
              <a:cxnLst/>
              <a:rect l="l" t="t" r="r" b="b"/>
              <a:pathLst>
                <a:path w="5787" h="11478" extrusionOk="0">
                  <a:moveTo>
                    <a:pt x="2894" y="667"/>
                  </a:moveTo>
                  <a:lnTo>
                    <a:pt x="4810" y="5775"/>
                  </a:lnTo>
                  <a:lnTo>
                    <a:pt x="3977" y="5775"/>
                  </a:lnTo>
                  <a:cubicBezTo>
                    <a:pt x="3894" y="5775"/>
                    <a:pt x="3822" y="5846"/>
                    <a:pt x="3822" y="5942"/>
                  </a:cubicBezTo>
                  <a:cubicBezTo>
                    <a:pt x="3822" y="6025"/>
                    <a:pt x="3894" y="6096"/>
                    <a:pt x="3977" y="6096"/>
                  </a:cubicBezTo>
                  <a:lnTo>
                    <a:pt x="4179" y="6096"/>
                  </a:lnTo>
                  <a:lnTo>
                    <a:pt x="5156" y="8287"/>
                  </a:lnTo>
                  <a:lnTo>
                    <a:pt x="4513" y="8287"/>
                  </a:lnTo>
                  <a:cubicBezTo>
                    <a:pt x="4429" y="8287"/>
                    <a:pt x="4358" y="8359"/>
                    <a:pt x="4358" y="8454"/>
                  </a:cubicBezTo>
                  <a:cubicBezTo>
                    <a:pt x="4358" y="8549"/>
                    <a:pt x="4429" y="8620"/>
                    <a:pt x="4513" y="8620"/>
                  </a:cubicBezTo>
                  <a:lnTo>
                    <a:pt x="4632" y="8620"/>
                  </a:lnTo>
                  <a:lnTo>
                    <a:pt x="5310" y="9716"/>
                  </a:lnTo>
                  <a:lnTo>
                    <a:pt x="500" y="9716"/>
                  </a:lnTo>
                  <a:lnTo>
                    <a:pt x="1167" y="8620"/>
                  </a:lnTo>
                  <a:lnTo>
                    <a:pt x="2894" y="8620"/>
                  </a:lnTo>
                  <a:cubicBezTo>
                    <a:pt x="2977" y="8620"/>
                    <a:pt x="3060" y="8549"/>
                    <a:pt x="3060" y="8454"/>
                  </a:cubicBezTo>
                  <a:cubicBezTo>
                    <a:pt x="3060" y="8359"/>
                    <a:pt x="2977" y="8287"/>
                    <a:pt x="2894" y="8287"/>
                  </a:cubicBezTo>
                  <a:lnTo>
                    <a:pt x="631" y="8287"/>
                  </a:lnTo>
                  <a:lnTo>
                    <a:pt x="1608" y="6096"/>
                  </a:lnTo>
                  <a:lnTo>
                    <a:pt x="2346" y="6096"/>
                  </a:lnTo>
                  <a:cubicBezTo>
                    <a:pt x="2429" y="6096"/>
                    <a:pt x="2501" y="6025"/>
                    <a:pt x="2501" y="5942"/>
                  </a:cubicBezTo>
                  <a:cubicBezTo>
                    <a:pt x="2501" y="5846"/>
                    <a:pt x="2429" y="5775"/>
                    <a:pt x="2346" y="5775"/>
                  </a:cubicBezTo>
                  <a:lnTo>
                    <a:pt x="977" y="5775"/>
                  </a:lnTo>
                  <a:lnTo>
                    <a:pt x="2894" y="667"/>
                  </a:lnTo>
                  <a:close/>
                  <a:moveTo>
                    <a:pt x="3263" y="10049"/>
                  </a:moveTo>
                  <a:lnTo>
                    <a:pt x="3263" y="11145"/>
                  </a:lnTo>
                  <a:lnTo>
                    <a:pt x="2524" y="11145"/>
                  </a:lnTo>
                  <a:lnTo>
                    <a:pt x="2524" y="10049"/>
                  </a:lnTo>
                  <a:close/>
                  <a:moveTo>
                    <a:pt x="2882" y="0"/>
                  </a:moveTo>
                  <a:cubicBezTo>
                    <a:pt x="2810" y="0"/>
                    <a:pt x="2751" y="48"/>
                    <a:pt x="2715" y="108"/>
                  </a:cubicBezTo>
                  <a:lnTo>
                    <a:pt x="560" y="5870"/>
                  </a:lnTo>
                  <a:cubicBezTo>
                    <a:pt x="548" y="5906"/>
                    <a:pt x="548" y="5965"/>
                    <a:pt x="572" y="6013"/>
                  </a:cubicBezTo>
                  <a:cubicBezTo>
                    <a:pt x="596" y="6061"/>
                    <a:pt x="667" y="6084"/>
                    <a:pt x="703" y="6084"/>
                  </a:cubicBezTo>
                  <a:lnTo>
                    <a:pt x="1227" y="6084"/>
                  </a:lnTo>
                  <a:lnTo>
                    <a:pt x="203" y="8359"/>
                  </a:lnTo>
                  <a:cubicBezTo>
                    <a:pt x="167" y="8406"/>
                    <a:pt x="191" y="8478"/>
                    <a:pt x="215" y="8525"/>
                  </a:cubicBezTo>
                  <a:cubicBezTo>
                    <a:pt x="250" y="8573"/>
                    <a:pt x="298" y="8597"/>
                    <a:pt x="369" y="8597"/>
                  </a:cubicBezTo>
                  <a:lnTo>
                    <a:pt x="750" y="8597"/>
                  </a:lnTo>
                  <a:lnTo>
                    <a:pt x="36" y="9787"/>
                  </a:lnTo>
                  <a:cubicBezTo>
                    <a:pt x="0" y="9835"/>
                    <a:pt x="0" y="9906"/>
                    <a:pt x="36" y="9954"/>
                  </a:cubicBezTo>
                  <a:cubicBezTo>
                    <a:pt x="72" y="10013"/>
                    <a:pt x="119" y="10049"/>
                    <a:pt x="191" y="10049"/>
                  </a:cubicBezTo>
                  <a:lnTo>
                    <a:pt x="2179" y="10049"/>
                  </a:lnTo>
                  <a:lnTo>
                    <a:pt x="2179" y="11145"/>
                  </a:lnTo>
                  <a:lnTo>
                    <a:pt x="1989" y="11145"/>
                  </a:lnTo>
                  <a:cubicBezTo>
                    <a:pt x="1893" y="11145"/>
                    <a:pt x="1822" y="11228"/>
                    <a:pt x="1822" y="11311"/>
                  </a:cubicBezTo>
                  <a:cubicBezTo>
                    <a:pt x="1822" y="11407"/>
                    <a:pt x="1893" y="11478"/>
                    <a:pt x="1989" y="11478"/>
                  </a:cubicBezTo>
                  <a:lnTo>
                    <a:pt x="3786" y="11478"/>
                  </a:lnTo>
                  <a:cubicBezTo>
                    <a:pt x="3870" y="11478"/>
                    <a:pt x="3953" y="11407"/>
                    <a:pt x="3953" y="11311"/>
                  </a:cubicBezTo>
                  <a:cubicBezTo>
                    <a:pt x="3953" y="11228"/>
                    <a:pt x="3870" y="11145"/>
                    <a:pt x="3786" y="11145"/>
                  </a:cubicBezTo>
                  <a:lnTo>
                    <a:pt x="3596" y="11145"/>
                  </a:lnTo>
                  <a:lnTo>
                    <a:pt x="3596" y="10049"/>
                  </a:lnTo>
                  <a:lnTo>
                    <a:pt x="5584" y="10049"/>
                  </a:lnTo>
                  <a:cubicBezTo>
                    <a:pt x="5644" y="10049"/>
                    <a:pt x="5703" y="10013"/>
                    <a:pt x="5739" y="9954"/>
                  </a:cubicBezTo>
                  <a:cubicBezTo>
                    <a:pt x="5787" y="9918"/>
                    <a:pt x="5787" y="9859"/>
                    <a:pt x="5739" y="9787"/>
                  </a:cubicBezTo>
                  <a:lnTo>
                    <a:pt x="5025" y="8597"/>
                  </a:lnTo>
                  <a:lnTo>
                    <a:pt x="5406" y="8597"/>
                  </a:lnTo>
                  <a:cubicBezTo>
                    <a:pt x="5465" y="8597"/>
                    <a:pt x="5513" y="8573"/>
                    <a:pt x="5549" y="8525"/>
                  </a:cubicBezTo>
                  <a:cubicBezTo>
                    <a:pt x="5572" y="8490"/>
                    <a:pt x="5572" y="8418"/>
                    <a:pt x="5561" y="8359"/>
                  </a:cubicBezTo>
                  <a:lnTo>
                    <a:pt x="4537" y="6084"/>
                  </a:lnTo>
                  <a:lnTo>
                    <a:pt x="5049" y="6084"/>
                  </a:lnTo>
                  <a:cubicBezTo>
                    <a:pt x="5108" y="6084"/>
                    <a:pt x="5156" y="6061"/>
                    <a:pt x="5191" y="6013"/>
                  </a:cubicBezTo>
                  <a:cubicBezTo>
                    <a:pt x="5215" y="5965"/>
                    <a:pt x="5227" y="5906"/>
                    <a:pt x="5203" y="5870"/>
                  </a:cubicBezTo>
                  <a:lnTo>
                    <a:pt x="3048" y="108"/>
                  </a:lnTo>
                  <a:cubicBezTo>
                    <a:pt x="3013" y="48"/>
                    <a:pt x="2953" y="0"/>
                    <a:pt x="2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1919;p81">
              <a:extLst>
                <a:ext uri="{FF2B5EF4-FFF2-40B4-BE49-F238E27FC236}">
                  <a16:creationId xmlns:a16="http://schemas.microsoft.com/office/drawing/2014/main" id="{78B0CC65-2044-A94D-E79B-B61AA25FAF63}"/>
                </a:ext>
              </a:extLst>
            </p:cNvPr>
            <p:cNvSpPr/>
            <p:nvPr/>
          </p:nvSpPr>
          <p:spPr>
            <a:xfrm>
              <a:off x="7642157" y="3151154"/>
              <a:ext cx="16032" cy="10688"/>
            </a:xfrm>
            <a:custGeom>
              <a:avLst/>
              <a:gdLst/>
              <a:ahLst/>
              <a:cxnLst/>
              <a:rect l="l" t="t" r="r" b="b"/>
              <a:pathLst>
                <a:path w="501" h="334" extrusionOk="0">
                  <a:moveTo>
                    <a:pt x="155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50"/>
                    <a:pt x="71" y="334"/>
                    <a:pt x="155" y="334"/>
                  </a:cubicBezTo>
                  <a:lnTo>
                    <a:pt x="333" y="334"/>
                  </a:lnTo>
                  <a:cubicBezTo>
                    <a:pt x="429" y="334"/>
                    <a:pt x="500" y="250"/>
                    <a:pt x="500" y="167"/>
                  </a:cubicBezTo>
                  <a:cubicBezTo>
                    <a:pt x="500" y="72"/>
                    <a:pt x="429" y="0"/>
                    <a:pt x="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1920;p81">
              <a:extLst>
                <a:ext uri="{FF2B5EF4-FFF2-40B4-BE49-F238E27FC236}">
                  <a16:creationId xmlns:a16="http://schemas.microsoft.com/office/drawing/2014/main" id="{09160AD4-2484-4A82-DBAB-CDDF2FEED10A}"/>
                </a:ext>
              </a:extLst>
            </p:cNvPr>
            <p:cNvSpPr/>
            <p:nvPr/>
          </p:nvSpPr>
          <p:spPr>
            <a:xfrm>
              <a:off x="7625005" y="3070738"/>
              <a:ext cx="16032" cy="10336"/>
            </a:xfrm>
            <a:custGeom>
              <a:avLst/>
              <a:gdLst/>
              <a:ahLst/>
              <a:cxnLst/>
              <a:rect l="l" t="t" r="r" b="b"/>
              <a:pathLst>
                <a:path w="501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55" y="322"/>
                  </a:cubicBezTo>
                  <a:lnTo>
                    <a:pt x="334" y="322"/>
                  </a:lnTo>
                  <a:cubicBezTo>
                    <a:pt x="429" y="322"/>
                    <a:pt x="500" y="251"/>
                    <a:pt x="500" y="168"/>
                  </a:cubicBezTo>
                  <a:cubicBezTo>
                    <a:pt x="500" y="72"/>
                    <a:pt x="429" y="1"/>
                    <a:pt x="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11921;p81">
            <a:extLst>
              <a:ext uri="{FF2B5EF4-FFF2-40B4-BE49-F238E27FC236}">
                <a16:creationId xmlns:a16="http://schemas.microsoft.com/office/drawing/2014/main" id="{828BDC8F-F3BE-F758-9F67-D12417D21010}"/>
              </a:ext>
            </a:extLst>
          </p:cNvPr>
          <p:cNvGrpSpPr/>
          <p:nvPr/>
        </p:nvGrpSpPr>
        <p:grpSpPr>
          <a:xfrm>
            <a:off x="13797536" y="5925876"/>
            <a:ext cx="594368" cy="734592"/>
            <a:chOff x="6926637" y="2886738"/>
            <a:chExt cx="297184" cy="367296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80" name="Google Shape;11922;p81">
              <a:extLst>
                <a:ext uri="{FF2B5EF4-FFF2-40B4-BE49-F238E27FC236}">
                  <a16:creationId xmlns:a16="http://schemas.microsoft.com/office/drawing/2014/main" id="{A56F7BDB-68B8-9647-B6FB-EF761F78C00C}"/>
                </a:ext>
              </a:extLst>
            </p:cNvPr>
            <p:cNvSpPr/>
            <p:nvPr/>
          </p:nvSpPr>
          <p:spPr>
            <a:xfrm>
              <a:off x="7006637" y="2961202"/>
              <a:ext cx="106720" cy="100064"/>
            </a:xfrm>
            <a:custGeom>
              <a:avLst/>
              <a:gdLst/>
              <a:ahLst/>
              <a:cxnLst/>
              <a:rect l="l" t="t" r="r" b="b"/>
              <a:pathLst>
                <a:path w="3335" h="3127" extrusionOk="0">
                  <a:moveTo>
                    <a:pt x="2155" y="1"/>
                  </a:moveTo>
                  <a:cubicBezTo>
                    <a:pt x="1646" y="1"/>
                    <a:pt x="1141" y="200"/>
                    <a:pt x="762" y="578"/>
                  </a:cubicBezTo>
                  <a:cubicBezTo>
                    <a:pt x="108" y="1233"/>
                    <a:pt x="0" y="2281"/>
                    <a:pt x="512" y="3055"/>
                  </a:cubicBezTo>
                  <a:cubicBezTo>
                    <a:pt x="536" y="3091"/>
                    <a:pt x="596" y="3126"/>
                    <a:pt x="643" y="3126"/>
                  </a:cubicBezTo>
                  <a:cubicBezTo>
                    <a:pt x="667" y="3126"/>
                    <a:pt x="703" y="3114"/>
                    <a:pt x="727" y="3091"/>
                  </a:cubicBezTo>
                  <a:cubicBezTo>
                    <a:pt x="810" y="3055"/>
                    <a:pt x="834" y="2948"/>
                    <a:pt x="774" y="2852"/>
                  </a:cubicBezTo>
                  <a:cubicBezTo>
                    <a:pt x="346" y="2221"/>
                    <a:pt x="429" y="1352"/>
                    <a:pt x="989" y="805"/>
                  </a:cubicBezTo>
                  <a:cubicBezTo>
                    <a:pt x="1306" y="488"/>
                    <a:pt x="1726" y="322"/>
                    <a:pt x="2149" y="322"/>
                  </a:cubicBezTo>
                  <a:cubicBezTo>
                    <a:pt x="2457" y="322"/>
                    <a:pt x="2766" y="410"/>
                    <a:pt x="3036" y="590"/>
                  </a:cubicBezTo>
                  <a:cubicBezTo>
                    <a:pt x="3065" y="609"/>
                    <a:pt x="3099" y="619"/>
                    <a:pt x="3134" y="619"/>
                  </a:cubicBezTo>
                  <a:cubicBezTo>
                    <a:pt x="3186" y="619"/>
                    <a:pt x="3239" y="597"/>
                    <a:pt x="3275" y="555"/>
                  </a:cubicBezTo>
                  <a:cubicBezTo>
                    <a:pt x="3334" y="471"/>
                    <a:pt x="3310" y="376"/>
                    <a:pt x="3227" y="328"/>
                  </a:cubicBezTo>
                  <a:cubicBezTo>
                    <a:pt x="2900" y="107"/>
                    <a:pt x="2527" y="1"/>
                    <a:pt x="2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1923;p81">
              <a:extLst>
                <a:ext uri="{FF2B5EF4-FFF2-40B4-BE49-F238E27FC236}">
                  <a16:creationId xmlns:a16="http://schemas.microsoft.com/office/drawing/2014/main" id="{BFD89302-2523-B03D-81FF-296C4DE704C8}"/>
                </a:ext>
              </a:extLst>
            </p:cNvPr>
            <p:cNvSpPr/>
            <p:nvPr/>
          </p:nvSpPr>
          <p:spPr>
            <a:xfrm>
              <a:off x="7037485" y="2986738"/>
              <a:ext cx="106720" cy="100800"/>
            </a:xfrm>
            <a:custGeom>
              <a:avLst/>
              <a:gdLst/>
              <a:ahLst/>
              <a:cxnLst/>
              <a:rect l="l" t="t" r="r" b="b"/>
              <a:pathLst>
                <a:path w="3335" h="3150" extrusionOk="0">
                  <a:moveTo>
                    <a:pt x="2689" y="0"/>
                  </a:moveTo>
                  <a:cubicBezTo>
                    <a:pt x="2658" y="0"/>
                    <a:pt x="2626" y="10"/>
                    <a:pt x="2596" y="30"/>
                  </a:cubicBezTo>
                  <a:cubicBezTo>
                    <a:pt x="2525" y="78"/>
                    <a:pt x="2489" y="185"/>
                    <a:pt x="2549" y="269"/>
                  </a:cubicBezTo>
                  <a:cubicBezTo>
                    <a:pt x="2977" y="911"/>
                    <a:pt x="2894" y="1781"/>
                    <a:pt x="2346" y="2328"/>
                  </a:cubicBezTo>
                  <a:cubicBezTo>
                    <a:pt x="2025" y="2643"/>
                    <a:pt x="1605" y="2808"/>
                    <a:pt x="1183" y="2808"/>
                  </a:cubicBezTo>
                  <a:cubicBezTo>
                    <a:pt x="872" y="2808"/>
                    <a:pt x="560" y="2718"/>
                    <a:pt x="287" y="2531"/>
                  </a:cubicBezTo>
                  <a:cubicBezTo>
                    <a:pt x="261" y="2518"/>
                    <a:pt x="231" y="2511"/>
                    <a:pt x="200" y="2511"/>
                  </a:cubicBezTo>
                  <a:cubicBezTo>
                    <a:pt x="144" y="2511"/>
                    <a:pt x="87" y="2533"/>
                    <a:pt x="48" y="2578"/>
                  </a:cubicBezTo>
                  <a:cubicBezTo>
                    <a:pt x="1" y="2650"/>
                    <a:pt x="25" y="2757"/>
                    <a:pt x="96" y="2816"/>
                  </a:cubicBezTo>
                  <a:cubicBezTo>
                    <a:pt x="418" y="3043"/>
                    <a:pt x="799" y="3150"/>
                    <a:pt x="1180" y="3150"/>
                  </a:cubicBezTo>
                  <a:cubicBezTo>
                    <a:pt x="1691" y="3150"/>
                    <a:pt x="2192" y="2947"/>
                    <a:pt x="2584" y="2566"/>
                  </a:cubicBezTo>
                  <a:cubicBezTo>
                    <a:pt x="3239" y="1888"/>
                    <a:pt x="3335" y="852"/>
                    <a:pt x="2834" y="78"/>
                  </a:cubicBezTo>
                  <a:cubicBezTo>
                    <a:pt x="2804" y="32"/>
                    <a:pt x="2748" y="0"/>
                    <a:pt x="26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1924;p81">
              <a:extLst>
                <a:ext uri="{FF2B5EF4-FFF2-40B4-BE49-F238E27FC236}">
                  <a16:creationId xmlns:a16="http://schemas.microsoft.com/office/drawing/2014/main" id="{198CE011-D84E-9A0E-7192-427924BA8939}"/>
                </a:ext>
              </a:extLst>
            </p:cNvPr>
            <p:cNvSpPr/>
            <p:nvPr/>
          </p:nvSpPr>
          <p:spPr>
            <a:xfrm>
              <a:off x="6926637" y="2886738"/>
              <a:ext cx="297184" cy="367296"/>
            </a:xfrm>
            <a:custGeom>
              <a:avLst/>
              <a:gdLst/>
              <a:ahLst/>
              <a:cxnLst/>
              <a:rect l="l" t="t" r="r" b="b"/>
              <a:pathLst>
                <a:path w="9287" h="11478" extrusionOk="0">
                  <a:moveTo>
                    <a:pt x="4644" y="441"/>
                  </a:moveTo>
                  <a:cubicBezTo>
                    <a:pt x="4822" y="691"/>
                    <a:pt x="5108" y="1191"/>
                    <a:pt x="4989" y="1631"/>
                  </a:cubicBezTo>
                  <a:cubicBezTo>
                    <a:pt x="4882" y="1608"/>
                    <a:pt x="4763" y="1608"/>
                    <a:pt x="4644" y="1608"/>
                  </a:cubicBezTo>
                  <a:cubicBezTo>
                    <a:pt x="4524" y="1608"/>
                    <a:pt x="4417" y="1608"/>
                    <a:pt x="4298" y="1631"/>
                  </a:cubicBezTo>
                  <a:cubicBezTo>
                    <a:pt x="4179" y="1191"/>
                    <a:pt x="4465" y="691"/>
                    <a:pt x="4644" y="441"/>
                  </a:cubicBezTo>
                  <a:close/>
                  <a:moveTo>
                    <a:pt x="3167" y="738"/>
                  </a:moveTo>
                  <a:lnTo>
                    <a:pt x="3167" y="738"/>
                  </a:lnTo>
                  <a:cubicBezTo>
                    <a:pt x="3441" y="893"/>
                    <a:pt x="3905" y="1250"/>
                    <a:pt x="3941" y="1703"/>
                  </a:cubicBezTo>
                  <a:cubicBezTo>
                    <a:pt x="3727" y="1762"/>
                    <a:pt x="3512" y="1846"/>
                    <a:pt x="3322" y="1965"/>
                  </a:cubicBezTo>
                  <a:cubicBezTo>
                    <a:pt x="3036" y="1608"/>
                    <a:pt x="3108" y="1036"/>
                    <a:pt x="3167" y="738"/>
                  </a:cubicBezTo>
                  <a:close/>
                  <a:moveTo>
                    <a:pt x="6120" y="738"/>
                  </a:moveTo>
                  <a:lnTo>
                    <a:pt x="6120" y="738"/>
                  </a:lnTo>
                  <a:cubicBezTo>
                    <a:pt x="6179" y="1048"/>
                    <a:pt x="6251" y="1608"/>
                    <a:pt x="5965" y="1965"/>
                  </a:cubicBezTo>
                  <a:cubicBezTo>
                    <a:pt x="5775" y="1846"/>
                    <a:pt x="5572" y="1774"/>
                    <a:pt x="5346" y="1703"/>
                  </a:cubicBezTo>
                  <a:cubicBezTo>
                    <a:pt x="5406" y="1250"/>
                    <a:pt x="5870" y="893"/>
                    <a:pt x="6120" y="738"/>
                  </a:cubicBezTo>
                  <a:close/>
                  <a:moveTo>
                    <a:pt x="1917" y="1572"/>
                  </a:moveTo>
                  <a:lnTo>
                    <a:pt x="1917" y="1572"/>
                  </a:lnTo>
                  <a:cubicBezTo>
                    <a:pt x="2024" y="1584"/>
                    <a:pt x="2155" y="1608"/>
                    <a:pt x="2310" y="1667"/>
                  </a:cubicBezTo>
                  <a:cubicBezTo>
                    <a:pt x="2548" y="1762"/>
                    <a:pt x="2858" y="1905"/>
                    <a:pt x="3012" y="2179"/>
                  </a:cubicBezTo>
                  <a:cubicBezTo>
                    <a:pt x="2834" y="2310"/>
                    <a:pt x="2667" y="2477"/>
                    <a:pt x="2536" y="2655"/>
                  </a:cubicBezTo>
                  <a:cubicBezTo>
                    <a:pt x="2143" y="2441"/>
                    <a:pt x="1977" y="1881"/>
                    <a:pt x="1917" y="1572"/>
                  </a:cubicBezTo>
                  <a:close/>
                  <a:moveTo>
                    <a:pt x="7382" y="1572"/>
                  </a:moveTo>
                  <a:cubicBezTo>
                    <a:pt x="7370" y="1667"/>
                    <a:pt x="7334" y="1810"/>
                    <a:pt x="7275" y="1953"/>
                  </a:cubicBezTo>
                  <a:cubicBezTo>
                    <a:pt x="7191" y="2191"/>
                    <a:pt x="7037" y="2501"/>
                    <a:pt x="6775" y="2655"/>
                  </a:cubicBezTo>
                  <a:cubicBezTo>
                    <a:pt x="6632" y="2477"/>
                    <a:pt x="6477" y="2310"/>
                    <a:pt x="6298" y="2179"/>
                  </a:cubicBezTo>
                  <a:cubicBezTo>
                    <a:pt x="6501" y="1774"/>
                    <a:pt x="7072" y="1631"/>
                    <a:pt x="7382" y="1572"/>
                  </a:cubicBezTo>
                  <a:close/>
                  <a:moveTo>
                    <a:pt x="1642" y="2755"/>
                  </a:moveTo>
                  <a:cubicBezTo>
                    <a:pt x="1872" y="2755"/>
                    <a:pt x="2131" y="2801"/>
                    <a:pt x="2322" y="2953"/>
                  </a:cubicBezTo>
                  <a:cubicBezTo>
                    <a:pt x="2203" y="3144"/>
                    <a:pt x="2131" y="3358"/>
                    <a:pt x="2060" y="3572"/>
                  </a:cubicBezTo>
                  <a:cubicBezTo>
                    <a:pt x="1607" y="3548"/>
                    <a:pt x="1250" y="3084"/>
                    <a:pt x="1084" y="2822"/>
                  </a:cubicBezTo>
                  <a:cubicBezTo>
                    <a:pt x="1191" y="2786"/>
                    <a:pt x="1322" y="2774"/>
                    <a:pt x="1476" y="2763"/>
                  </a:cubicBezTo>
                  <a:cubicBezTo>
                    <a:pt x="1529" y="2758"/>
                    <a:pt x="1585" y="2755"/>
                    <a:pt x="1642" y="2755"/>
                  </a:cubicBezTo>
                  <a:close/>
                  <a:moveTo>
                    <a:pt x="7670" y="2763"/>
                  </a:moveTo>
                  <a:cubicBezTo>
                    <a:pt x="7877" y="2763"/>
                    <a:pt x="8075" y="2795"/>
                    <a:pt x="8215" y="2822"/>
                  </a:cubicBezTo>
                  <a:cubicBezTo>
                    <a:pt x="8156" y="2905"/>
                    <a:pt x="8084" y="3013"/>
                    <a:pt x="7977" y="3132"/>
                  </a:cubicBezTo>
                  <a:cubicBezTo>
                    <a:pt x="7799" y="3322"/>
                    <a:pt x="7549" y="3560"/>
                    <a:pt x="7239" y="3596"/>
                  </a:cubicBezTo>
                  <a:cubicBezTo>
                    <a:pt x="7180" y="3370"/>
                    <a:pt x="7084" y="3155"/>
                    <a:pt x="6965" y="2965"/>
                  </a:cubicBezTo>
                  <a:cubicBezTo>
                    <a:pt x="7160" y="2809"/>
                    <a:pt x="7422" y="2763"/>
                    <a:pt x="7670" y="2763"/>
                  </a:cubicBezTo>
                  <a:close/>
                  <a:moveTo>
                    <a:pt x="7544" y="3920"/>
                  </a:moveTo>
                  <a:cubicBezTo>
                    <a:pt x="7912" y="3920"/>
                    <a:pt x="8297" y="4139"/>
                    <a:pt x="8513" y="4287"/>
                  </a:cubicBezTo>
                  <a:cubicBezTo>
                    <a:pt x="8430" y="4346"/>
                    <a:pt x="8311" y="4417"/>
                    <a:pt x="8168" y="4477"/>
                  </a:cubicBezTo>
                  <a:cubicBezTo>
                    <a:pt x="7983" y="4569"/>
                    <a:pt x="7748" y="4655"/>
                    <a:pt x="7512" y="4655"/>
                  </a:cubicBezTo>
                  <a:cubicBezTo>
                    <a:pt x="7445" y="4655"/>
                    <a:pt x="7377" y="4648"/>
                    <a:pt x="7311" y="4632"/>
                  </a:cubicBezTo>
                  <a:cubicBezTo>
                    <a:pt x="7322" y="4525"/>
                    <a:pt x="7322" y="4406"/>
                    <a:pt x="7322" y="4287"/>
                  </a:cubicBezTo>
                  <a:cubicBezTo>
                    <a:pt x="7322" y="4167"/>
                    <a:pt x="7322" y="4072"/>
                    <a:pt x="7311" y="3953"/>
                  </a:cubicBezTo>
                  <a:cubicBezTo>
                    <a:pt x="7386" y="3930"/>
                    <a:pt x="7465" y="3920"/>
                    <a:pt x="7544" y="3920"/>
                  </a:cubicBezTo>
                  <a:close/>
                  <a:moveTo>
                    <a:pt x="1744" y="3920"/>
                  </a:moveTo>
                  <a:cubicBezTo>
                    <a:pt x="1823" y="3920"/>
                    <a:pt x="1901" y="3930"/>
                    <a:pt x="1977" y="3953"/>
                  </a:cubicBezTo>
                  <a:cubicBezTo>
                    <a:pt x="1965" y="4048"/>
                    <a:pt x="1965" y="4167"/>
                    <a:pt x="1965" y="4287"/>
                  </a:cubicBezTo>
                  <a:cubicBezTo>
                    <a:pt x="1965" y="4406"/>
                    <a:pt x="1965" y="4513"/>
                    <a:pt x="1977" y="4632"/>
                  </a:cubicBezTo>
                  <a:cubicBezTo>
                    <a:pt x="1903" y="4654"/>
                    <a:pt x="1827" y="4664"/>
                    <a:pt x="1751" y="4664"/>
                  </a:cubicBezTo>
                  <a:cubicBezTo>
                    <a:pt x="1383" y="4664"/>
                    <a:pt x="1003" y="4434"/>
                    <a:pt x="786" y="4287"/>
                  </a:cubicBezTo>
                  <a:cubicBezTo>
                    <a:pt x="1002" y="4139"/>
                    <a:pt x="1379" y="3920"/>
                    <a:pt x="1744" y="3920"/>
                  </a:cubicBezTo>
                  <a:close/>
                  <a:moveTo>
                    <a:pt x="7251" y="5001"/>
                  </a:moveTo>
                  <a:cubicBezTo>
                    <a:pt x="7680" y="5049"/>
                    <a:pt x="8037" y="5513"/>
                    <a:pt x="8215" y="5763"/>
                  </a:cubicBezTo>
                  <a:cubicBezTo>
                    <a:pt x="8108" y="5799"/>
                    <a:pt x="7977" y="5811"/>
                    <a:pt x="7834" y="5822"/>
                  </a:cubicBezTo>
                  <a:cubicBezTo>
                    <a:pt x="7790" y="5824"/>
                    <a:pt x="7743" y="5826"/>
                    <a:pt x="7695" y="5826"/>
                  </a:cubicBezTo>
                  <a:cubicBezTo>
                    <a:pt x="7451" y="5826"/>
                    <a:pt x="7176" y="5791"/>
                    <a:pt x="6977" y="5632"/>
                  </a:cubicBezTo>
                  <a:cubicBezTo>
                    <a:pt x="7096" y="5441"/>
                    <a:pt x="7180" y="5227"/>
                    <a:pt x="7251" y="5001"/>
                  </a:cubicBezTo>
                  <a:close/>
                  <a:moveTo>
                    <a:pt x="2072" y="4989"/>
                  </a:moveTo>
                  <a:cubicBezTo>
                    <a:pt x="2131" y="5215"/>
                    <a:pt x="2215" y="5418"/>
                    <a:pt x="2334" y="5608"/>
                  </a:cubicBezTo>
                  <a:cubicBezTo>
                    <a:pt x="2127" y="5775"/>
                    <a:pt x="1853" y="5826"/>
                    <a:pt x="1600" y="5826"/>
                  </a:cubicBezTo>
                  <a:cubicBezTo>
                    <a:pt x="1401" y="5826"/>
                    <a:pt x="1214" y="5794"/>
                    <a:pt x="1084" y="5763"/>
                  </a:cubicBezTo>
                  <a:cubicBezTo>
                    <a:pt x="1143" y="5668"/>
                    <a:pt x="1226" y="5572"/>
                    <a:pt x="1322" y="5453"/>
                  </a:cubicBezTo>
                  <a:cubicBezTo>
                    <a:pt x="1500" y="5263"/>
                    <a:pt x="1762" y="5013"/>
                    <a:pt x="2072" y="4989"/>
                  </a:cubicBezTo>
                  <a:close/>
                  <a:moveTo>
                    <a:pt x="4644" y="1941"/>
                  </a:moveTo>
                  <a:cubicBezTo>
                    <a:pt x="5941" y="1941"/>
                    <a:pt x="6989" y="3001"/>
                    <a:pt x="6989" y="4287"/>
                  </a:cubicBezTo>
                  <a:cubicBezTo>
                    <a:pt x="6989" y="5584"/>
                    <a:pt x="5941" y="6644"/>
                    <a:pt x="4644" y="6644"/>
                  </a:cubicBezTo>
                  <a:cubicBezTo>
                    <a:pt x="3346" y="6644"/>
                    <a:pt x="2298" y="5584"/>
                    <a:pt x="2298" y="4287"/>
                  </a:cubicBezTo>
                  <a:cubicBezTo>
                    <a:pt x="2298" y="2989"/>
                    <a:pt x="3346" y="1941"/>
                    <a:pt x="4644" y="1941"/>
                  </a:cubicBezTo>
                  <a:close/>
                  <a:moveTo>
                    <a:pt x="2512" y="5941"/>
                  </a:moveTo>
                  <a:cubicBezTo>
                    <a:pt x="2655" y="6120"/>
                    <a:pt x="2810" y="6287"/>
                    <a:pt x="2989" y="6418"/>
                  </a:cubicBezTo>
                  <a:cubicBezTo>
                    <a:pt x="2798" y="6799"/>
                    <a:pt x="2238" y="6965"/>
                    <a:pt x="1917" y="7025"/>
                  </a:cubicBezTo>
                  <a:cubicBezTo>
                    <a:pt x="1929" y="6918"/>
                    <a:pt x="1965" y="6787"/>
                    <a:pt x="2012" y="6656"/>
                  </a:cubicBezTo>
                  <a:cubicBezTo>
                    <a:pt x="2096" y="6406"/>
                    <a:pt x="2250" y="6096"/>
                    <a:pt x="2512" y="5941"/>
                  </a:cubicBezTo>
                  <a:close/>
                  <a:moveTo>
                    <a:pt x="6763" y="5941"/>
                  </a:moveTo>
                  <a:cubicBezTo>
                    <a:pt x="7144" y="6156"/>
                    <a:pt x="7311" y="6715"/>
                    <a:pt x="7370" y="7025"/>
                  </a:cubicBezTo>
                  <a:cubicBezTo>
                    <a:pt x="7275" y="7001"/>
                    <a:pt x="7144" y="6965"/>
                    <a:pt x="7001" y="6930"/>
                  </a:cubicBezTo>
                  <a:cubicBezTo>
                    <a:pt x="6739" y="6834"/>
                    <a:pt x="6429" y="6692"/>
                    <a:pt x="6287" y="6418"/>
                  </a:cubicBezTo>
                  <a:cubicBezTo>
                    <a:pt x="6465" y="6287"/>
                    <a:pt x="6620" y="6120"/>
                    <a:pt x="6763" y="5941"/>
                  </a:cubicBezTo>
                  <a:close/>
                  <a:moveTo>
                    <a:pt x="3322" y="6632"/>
                  </a:moveTo>
                  <a:cubicBezTo>
                    <a:pt x="3512" y="6751"/>
                    <a:pt x="3727" y="6823"/>
                    <a:pt x="3941" y="6894"/>
                  </a:cubicBezTo>
                  <a:cubicBezTo>
                    <a:pt x="3905" y="7323"/>
                    <a:pt x="3441" y="7680"/>
                    <a:pt x="3167" y="7858"/>
                  </a:cubicBezTo>
                  <a:cubicBezTo>
                    <a:pt x="3108" y="7549"/>
                    <a:pt x="3036" y="6989"/>
                    <a:pt x="3322" y="6632"/>
                  </a:cubicBezTo>
                  <a:close/>
                  <a:moveTo>
                    <a:pt x="5965" y="6608"/>
                  </a:moveTo>
                  <a:cubicBezTo>
                    <a:pt x="6263" y="6965"/>
                    <a:pt x="6191" y="7549"/>
                    <a:pt x="6120" y="7858"/>
                  </a:cubicBezTo>
                  <a:cubicBezTo>
                    <a:pt x="6025" y="7799"/>
                    <a:pt x="5929" y="7727"/>
                    <a:pt x="5810" y="7620"/>
                  </a:cubicBezTo>
                  <a:cubicBezTo>
                    <a:pt x="5608" y="7442"/>
                    <a:pt x="5370" y="7192"/>
                    <a:pt x="5346" y="6882"/>
                  </a:cubicBezTo>
                  <a:cubicBezTo>
                    <a:pt x="5572" y="6823"/>
                    <a:pt x="5775" y="6727"/>
                    <a:pt x="5965" y="6608"/>
                  </a:cubicBezTo>
                  <a:close/>
                  <a:moveTo>
                    <a:pt x="4989" y="6954"/>
                  </a:moveTo>
                  <a:cubicBezTo>
                    <a:pt x="5120" y="7382"/>
                    <a:pt x="4822" y="7894"/>
                    <a:pt x="4644" y="8156"/>
                  </a:cubicBezTo>
                  <a:cubicBezTo>
                    <a:pt x="4584" y="8073"/>
                    <a:pt x="4513" y="7954"/>
                    <a:pt x="4453" y="7823"/>
                  </a:cubicBezTo>
                  <a:cubicBezTo>
                    <a:pt x="4334" y="7585"/>
                    <a:pt x="4227" y="7251"/>
                    <a:pt x="4298" y="6954"/>
                  </a:cubicBezTo>
                  <a:lnTo>
                    <a:pt x="4298" y="6954"/>
                  </a:lnTo>
                  <a:cubicBezTo>
                    <a:pt x="4405" y="6965"/>
                    <a:pt x="4524" y="6965"/>
                    <a:pt x="4644" y="6965"/>
                  </a:cubicBezTo>
                  <a:cubicBezTo>
                    <a:pt x="4763" y="6965"/>
                    <a:pt x="4870" y="6965"/>
                    <a:pt x="4989" y="6954"/>
                  </a:cubicBezTo>
                  <a:close/>
                  <a:moveTo>
                    <a:pt x="488" y="7787"/>
                  </a:moveTo>
                  <a:lnTo>
                    <a:pt x="488" y="7787"/>
                  </a:lnTo>
                  <a:cubicBezTo>
                    <a:pt x="1774" y="8132"/>
                    <a:pt x="2608" y="8728"/>
                    <a:pt x="3084" y="9204"/>
                  </a:cubicBezTo>
                  <a:cubicBezTo>
                    <a:pt x="3370" y="9490"/>
                    <a:pt x="3572" y="9751"/>
                    <a:pt x="3691" y="9930"/>
                  </a:cubicBezTo>
                  <a:cubicBezTo>
                    <a:pt x="2322" y="9668"/>
                    <a:pt x="1500" y="9049"/>
                    <a:pt x="1060" y="8573"/>
                  </a:cubicBezTo>
                  <a:cubicBezTo>
                    <a:pt x="774" y="8275"/>
                    <a:pt x="595" y="8001"/>
                    <a:pt x="488" y="7787"/>
                  </a:cubicBezTo>
                  <a:close/>
                  <a:moveTo>
                    <a:pt x="8811" y="7787"/>
                  </a:moveTo>
                  <a:lnTo>
                    <a:pt x="8811" y="7787"/>
                  </a:lnTo>
                  <a:cubicBezTo>
                    <a:pt x="8704" y="7989"/>
                    <a:pt x="8525" y="8275"/>
                    <a:pt x="8251" y="8573"/>
                  </a:cubicBezTo>
                  <a:cubicBezTo>
                    <a:pt x="7787" y="9049"/>
                    <a:pt x="6977" y="9668"/>
                    <a:pt x="5632" y="9930"/>
                  </a:cubicBezTo>
                  <a:cubicBezTo>
                    <a:pt x="5965" y="9394"/>
                    <a:pt x="6894" y="8299"/>
                    <a:pt x="8811" y="7787"/>
                  </a:cubicBezTo>
                  <a:close/>
                  <a:moveTo>
                    <a:pt x="4644" y="0"/>
                  </a:moveTo>
                  <a:cubicBezTo>
                    <a:pt x="4584" y="0"/>
                    <a:pt x="4548" y="24"/>
                    <a:pt x="4513" y="60"/>
                  </a:cubicBezTo>
                  <a:cubicBezTo>
                    <a:pt x="4477" y="96"/>
                    <a:pt x="4120" y="512"/>
                    <a:pt x="3989" y="1036"/>
                  </a:cubicBezTo>
                  <a:cubicBezTo>
                    <a:pt x="3655" y="596"/>
                    <a:pt x="3167" y="346"/>
                    <a:pt x="3143" y="334"/>
                  </a:cubicBezTo>
                  <a:cubicBezTo>
                    <a:pt x="3114" y="326"/>
                    <a:pt x="3085" y="315"/>
                    <a:pt x="3057" y="315"/>
                  </a:cubicBezTo>
                  <a:cubicBezTo>
                    <a:pt x="3038" y="315"/>
                    <a:pt x="3019" y="320"/>
                    <a:pt x="3000" y="334"/>
                  </a:cubicBezTo>
                  <a:cubicBezTo>
                    <a:pt x="2965" y="346"/>
                    <a:pt x="2929" y="393"/>
                    <a:pt x="2917" y="441"/>
                  </a:cubicBezTo>
                  <a:cubicBezTo>
                    <a:pt x="2905" y="465"/>
                    <a:pt x="2739" y="1000"/>
                    <a:pt x="2798" y="1536"/>
                  </a:cubicBezTo>
                  <a:cubicBezTo>
                    <a:pt x="2334" y="1274"/>
                    <a:pt x="1774" y="1227"/>
                    <a:pt x="1738" y="1227"/>
                  </a:cubicBezTo>
                  <a:cubicBezTo>
                    <a:pt x="1691" y="1227"/>
                    <a:pt x="1655" y="1239"/>
                    <a:pt x="1607" y="1274"/>
                  </a:cubicBezTo>
                  <a:cubicBezTo>
                    <a:pt x="1572" y="1298"/>
                    <a:pt x="1548" y="1358"/>
                    <a:pt x="1560" y="1405"/>
                  </a:cubicBezTo>
                  <a:cubicBezTo>
                    <a:pt x="1560" y="1429"/>
                    <a:pt x="1607" y="2001"/>
                    <a:pt x="1869" y="2465"/>
                  </a:cubicBezTo>
                  <a:cubicBezTo>
                    <a:pt x="1769" y="2449"/>
                    <a:pt x="1670" y="2443"/>
                    <a:pt x="1574" y="2443"/>
                  </a:cubicBezTo>
                  <a:cubicBezTo>
                    <a:pt x="1158" y="2443"/>
                    <a:pt x="813" y="2565"/>
                    <a:pt x="774" y="2584"/>
                  </a:cubicBezTo>
                  <a:cubicBezTo>
                    <a:pt x="726" y="2596"/>
                    <a:pt x="679" y="2620"/>
                    <a:pt x="667" y="2667"/>
                  </a:cubicBezTo>
                  <a:cubicBezTo>
                    <a:pt x="655" y="2715"/>
                    <a:pt x="655" y="2763"/>
                    <a:pt x="667" y="2798"/>
                  </a:cubicBezTo>
                  <a:cubicBezTo>
                    <a:pt x="679" y="2834"/>
                    <a:pt x="941" y="3322"/>
                    <a:pt x="1369" y="3655"/>
                  </a:cubicBezTo>
                  <a:cubicBezTo>
                    <a:pt x="845" y="3786"/>
                    <a:pt x="429" y="4156"/>
                    <a:pt x="405" y="4167"/>
                  </a:cubicBezTo>
                  <a:cubicBezTo>
                    <a:pt x="369" y="4203"/>
                    <a:pt x="345" y="4251"/>
                    <a:pt x="345" y="4310"/>
                  </a:cubicBezTo>
                  <a:cubicBezTo>
                    <a:pt x="345" y="4346"/>
                    <a:pt x="357" y="4394"/>
                    <a:pt x="405" y="4441"/>
                  </a:cubicBezTo>
                  <a:cubicBezTo>
                    <a:pt x="429" y="4465"/>
                    <a:pt x="845" y="4822"/>
                    <a:pt x="1369" y="4965"/>
                  </a:cubicBezTo>
                  <a:cubicBezTo>
                    <a:pt x="941" y="5287"/>
                    <a:pt x="679" y="5775"/>
                    <a:pt x="667" y="5811"/>
                  </a:cubicBezTo>
                  <a:cubicBezTo>
                    <a:pt x="655" y="5858"/>
                    <a:pt x="643" y="5894"/>
                    <a:pt x="667" y="5941"/>
                  </a:cubicBezTo>
                  <a:cubicBezTo>
                    <a:pt x="679" y="5989"/>
                    <a:pt x="726" y="6013"/>
                    <a:pt x="774" y="6037"/>
                  </a:cubicBezTo>
                  <a:cubicBezTo>
                    <a:pt x="798" y="6049"/>
                    <a:pt x="1179" y="6168"/>
                    <a:pt x="1607" y="6168"/>
                  </a:cubicBezTo>
                  <a:cubicBezTo>
                    <a:pt x="1691" y="6168"/>
                    <a:pt x="1786" y="6168"/>
                    <a:pt x="1869" y="6156"/>
                  </a:cubicBezTo>
                  <a:lnTo>
                    <a:pt x="1869" y="6156"/>
                  </a:lnTo>
                  <a:cubicBezTo>
                    <a:pt x="1607" y="6608"/>
                    <a:pt x="1560" y="7180"/>
                    <a:pt x="1560" y="7204"/>
                  </a:cubicBezTo>
                  <a:cubicBezTo>
                    <a:pt x="1560" y="7251"/>
                    <a:pt x="1572" y="7299"/>
                    <a:pt x="1607" y="7346"/>
                  </a:cubicBezTo>
                  <a:cubicBezTo>
                    <a:pt x="1631" y="7370"/>
                    <a:pt x="1679" y="7382"/>
                    <a:pt x="1726" y="7382"/>
                  </a:cubicBezTo>
                  <a:lnTo>
                    <a:pt x="1738" y="7382"/>
                  </a:lnTo>
                  <a:cubicBezTo>
                    <a:pt x="1774" y="7382"/>
                    <a:pt x="2334" y="7346"/>
                    <a:pt x="2798" y="7073"/>
                  </a:cubicBezTo>
                  <a:lnTo>
                    <a:pt x="2798" y="7073"/>
                  </a:lnTo>
                  <a:cubicBezTo>
                    <a:pt x="2727" y="7608"/>
                    <a:pt x="2905" y="8132"/>
                    <a:pt x="2917" y="8180"/>
                  </a:cubicBezTo>
                  <a:cubicBezTo>
                    <a:pt x="2929" y="8216"/>
                    <a:pt x="2965" y="8263"/>
                    <a:pt x="3000" y="8275"/>
                  </a:cubicBezTo>
                  <a:cubicBezTo>
                    <a:pt x="3024" y="8299"/>
                    <a:pt x="3048" y="8299"/>
                    <a:pt x="3060" y="8299"/>
                  </a:cubicBezTo>
                  <a:cubicBezTo>
                    <a:pt x="3096" y="8299"/>
                    <a:pt x="3108" y="8299"/>
                    <a:pt x="3143" y="8275"/>
                  </a:cubicBezTo>
                  <a:cubicBezTo>
                    <a:pt x="3167" y="8263"/>
                    <a:pt x="3655" y="8013"/>
                    <a:pt x="3989" y="7585"/>
                  </a:cubicBezTo>
                  <a:cubicBezTo>
                    <a:pt x="4108" y="8013"/>
                    <a:pt x="4370" y="8370"/>
                    <a:pt x="4477" y="8501"/>
                  </a:cubicBezTo>
                  <a:lnTo>
                    <a:pt x="4477" y="10466"/>
                  </a:lnTo>
                  <a:cubicBezTo>
                    <a:pt x="4334" y="10287"/>
                    <a:pt x="4179" y="10121"/>
                    <a:pt x="4132" y="10085"/>
                  </a:cubicBezTo>
                  <a:cubicBezTo>
                    <a:pt x="4072" y="9966"/>
                    <a:pt x="3834" y="9501"/>
                    <a:pt x="3322" y="8978"/>
                  </a:cubicBezTo>
                  <a:cubicBezTo>
                    <a:pt x="2762" y="8442"/>
                    <a:pt x="1786" y="7727"/>
                    <a:pt x="226" y="7382"/>
                  </a:cubicBezTo>
                  <a:cubicBezTo>
                    <a:pt x="212" y="7379"/>
                    <a:pt x="198" y="7378"/>
                    <a:pt x="184" y="7378"/>
                  </a:cubicBezTo>
                  <a:cubicBezTo>
                    <a:pt x="139" y="7378"/>
                    <a:pt x="96" y="7393"/>
                    <a:pt x="60" y="7430"/>
                  </a:cubicBezTo>
                  <a:cubicBezTo>
                    <a:pt x="12" y="7477"/>
                    <a:pt x="0" y="7537"/>
                    <a:pt x="24" y="7596"/>
                  </a:cubicBezTo>
                  <a:cubicBezTo>
                    <a:pt x="24" y="7620"/>
                    <a:pt x="202" y="8180"/>
                    <a:pt x="786" y="8799"/>
                  </a:cubicBezTo>
                  <a:cubicBezTo>
                    <a:pt x="1310" y="9347"/>
                    <a:pt x="2274" y="10061"/>
                    <a:pt x="3893" y="10323"/>
                  </a:cubicBezTo>
                  <a:cubicBezTo>
                    <a:pt x="4001" y="10442"/>
                    <a:pt x="4334" y="10799"/>
                    <a:pt x="4465" y="11014"/>
                  </a:cubicBezTo>
                  <a:lnTo>
                    <a:pt x="4465" y="11311"/>
                  </a:lnTo>
                  <a:cubicBezTo>
                    <a:pt x="4465" y="11406"/>
                    <a:pt x="4536" y="11478"/>
                    <a:pt x="4632" y="11478"/>
                  </a:cubicBezTo>
                  <a:cubicBezTo>
                    <a:pt x="4715" y="11478"/>
                    <a:pt x="4786" y="11406"/>
                    <a:pt x="4786" y="11311"/>
                  </a:cubicBezTo>
                  <a:lnTo>
                    <a:pt x="4786" y="11014"/>
                  </a:lnTo>
                  <a:cubicBezTo>
                    <a:pt x="4941" y="10799"/>
                    <a:pt x="5251" y="10442"/>
                    <a:pt x="5358" y="10323"/>
                  </a:cubicBezTo>
                  <a:cubicBezTo>
                    <a:pt x="6989" y="10061"/>
                    <a:pt x="7942" y="9347"/>
                    <a:pt x="8465" y="8799"/>
                  </a:cubicBezTo>
                  <a:cubicBezTo>
                    <a:pt x="9049" y="8192"/>
                    <a:pt x="9227" y="7620"/>
                    <a:pt x="9227" y="7596"/>
                  </a:cubicBezTo>
                  <a:cubicBezTo>
                    <a:pt x="9287" y="7537"/>
                    <a:pt x="9275" y="7477"/>
                    <a:pt x="9227" y="7430"/>
                  </a:cubicBezTo>
                  <a:cubicBezTo>
                    <a:pt x="9191" y="7393"/>
                    <a:pt x="9148" y="7378"/>
                    <a:pt x="9103" y="7378"/>
                  </a:cubicBezTo>
                  <a:cubicBezTo>
                    <a:pt x="9089" y="7378"/>
                    <a:pt x="9075" y="7379"/>
                    <a:pt x="9061" y="7382"/>
                  </a:cubicBezTo>
                  <a:cubicBezTo>
                    <a:pt x="7501" y="7716"/>
                    <a:pt x="6525" y="8430"/>
                    <a:pt x="5965" y="8978"/>
                  </a:cubicBezTo>
                  <a:cubicBezTo>
                    <a:pt x="5453" y="9501"/>
                    <a:pt x="5215" y="9966"/>
                    <a:pt x="5155" y="10085"/>
                  </a:cubicBezTo>
                  <a:cubicBezTo>
                    <a:pt x="5108" y="10144"/>
                    <a:pt x="4953" y="10287"/>
                    <a:pt x="4810" y="10466"/>
                  </a:cubicBezTo>
                  <a:lnTo>
                    <a:pt x="4810" y="8501"/>
                  </a:lnTo>
                  <a:cubicBezTo>
                    <a:pt x="4917" y="8370"/>
                    <a:pt x="5179" y="8013"/>
                    <a:pt x="5298" y="7585"/>
                  </a:cubicBezTo>
                  <a:cubicBezTo>
                    <a:pt x="5632" y="8013"/>
                    <a:pt x="6120" y="8263"/>
                    <a:pt x="6144" y="8275"/>
                  </a:cubicBezTo>
                  <a:cubicBezTo>
                    <a:pt x="6179" y="8299"/>
                    <a:pt x="6191" y="8299"/>
                    <a:pt x="6227" y="8299"/>
                  </a:cubicBezTo>
                  <a:cubicBezTo>
                    <a:pt x="6239" y="8299"/>
                    <a:pt x="6263" y="8299"/>
                    <a:pt x="6287" y="8275"/>
                  </a:cubicBezTo>
                  <a:cubicBezTo>
                    <a:pt x="6322" y="8263"/>
                    <a:pt x="6358" y="8216"/>
                    <a:pt x="6370" y="8180"/>
                  </a:cubicBezTo>
                  <a:cubicBezTo>
                    <a:pt x="6382" y="8144"/>
                    <a:pt x="6549" y="7608"/>
                    <a:pt x="6489" y="7073"/>
                  </a:cubicBezTo>
                  <a:lnTo>
                    <a:pt x="6489" y="7073"/>
                  </a:lnTo>
                  <a:cubicBezTo>
                    <a:pt x="6953" y="7346"/>
                    <a:pt x="7513" y="7382"/>
                    <a:pt x="7549" y="7382"/>
                  </a:cubicBezTo>
                  <a:lnTo>
                    <a:pt x="7561" y="7382"/>
                  </a:lnTo>
                  <a:cubicBezTo>
                    <a:pt x="7608" y="7382"/>
                    <a:pt x="7656" y="7370"/>
                    <a:pt x="7680" y="7346"/>
                  </a:cubicBezTo>
                  <a:cubicBezTo>
                    <a:pt x="7715" y="7311"/>
                    <a:pt x="7739" y="7251"/>
                    <a:pt x="7727" y="7204"/>
                  </a:cubicBezTo>
                  <a:cubicBezTo>
                    <a:pt x="7727" y="7180"/>
                    <a:pt x="7680" y="6608"/>
                    <a:pt x="7418" y="6156"/>
                  </a:cubicBezTo>
                  <a:lnTo>
                    <a:pt x="7418" y="6156"/>
                  </a:lnTo>
                  <a:cubicBezTo>
                    <a:pt x="7501" y="6168"/>
                    <a:pt x="7596" y="6168"/>
                    <a:pt x="7680" y="6168"/>
                  </a:cubicBezTo>
                  <a:cubicBezTo>
                    <a:pt x="8108" y="6168"/>
                    <a:pt x="8489" y="6049"/>
                    <a:pt x="8513" y="6037"/>
                  </a:cubicBezTo>
                  <a:cubicBezTo>
                    <a:pt x="8561" y="6013"/>
                    <a:pt x="8596" y="5989"/>
                    <a:pt x="8620" y="5941"/>
                  </a:cubicBezTo>
                  <a:cubicBezTo>
                    <a:pt x="8632" y="5894"/>
                    <a:pt x="8632" y="5858"/>
                    <a:pt x="8620" y="5811"/>
                  </a:cubicBezTo>
                  <a:cubicBezTo>
                    <a:pt x="8608" y="5775"/>
                    <a:pt x="8346" y="5287"/>
                    <a:pt x="7918" y="4965"/>
                  </a:cubicBezTo>
                  <a:cubicBezTo>
                    <a:pt x="8442" y="4822"/>
                    <a:pt x="8858" y="4453"/>
                    <a:pt x="8882" y="4441"/>
                  </a:cubicBezTo>
                  <a:cubicBezTo>
                    <a:pt x="8918" y="4406"/>
                    <a:pt x="8942" y="4370"/>
                    <a:pt x="8942" y="4310"/>
                  </a:cubicBezTo>
                  <a:cubicBezTo>
                    <a:pt x="8942" y="4263"/>
                    <a:pt x="8930" y="4215"/>
                    <a:pt x="8882" y="4167"/>
                  </a:cubicBezTo>
                  <a:cubicBezTo>
                    <a:pt x="8858" y="4144"/>
                    <a:pt x="8442" y="3786"/>
                    <a:pt x="7918" y="3655"/>
                  </a:cubicBezTo>
                  <a:cubicBezTo>
                    <a:pt x="8346" y="3322"/>
                    <a:pt x="8596" y="2834"/>
                    <a:pt x="8620" y="2798"/>
                  </a:cubicBezTo>
                  <a:cubicBezTo>
                    <a:pt x="8632" y="2763"/>
                    <a:pt x="8644" y="2715"/>
                    <a:pt x="8620" y="2667"/>
                  </a:cubicBezTo>
                  <a:cubicBezTo>
                    <a:pt x="8608" y="2620"/>
                    <a:pt x="8561" y="2596"/>
                    <a:pt x="8513" y="2584"/>
                  </a:cubicBezTo>
                  <a:cubicBezTo>
                    <a:pt x="8483" y="2564"/>
                    <a:pt x="8108" y="2451"/>
                    <a:pt x="7664" y="2451"/>
                  </a:cubicBezTo>
                  <a:cubicBezTo>
                    <a:pt x="7580" y="2451"/>
                    <a:pt x="7493" y="2455"/>
                    <a:pt x="7406" y="2465"/>
                  </a:cubicBezTo>
                  <a:cubicBezTo>
                    <a:pt x="7680" y="2001"/>
                    <a:pt x="7727" y="1429"/>
                    <a:pt x="7727" y="1405"/>
                  </a:cubicBezTo>
                  <a:cubicBezTo>
                    <a:pt x="7727" y="1358"/>
                    <a:pt x="7703" y="1310"/>
                    <a:pt x="7680" y="1274"/>
                  </a:cubicBezTo>
                  <a:cubicBezTo>
                    <a:pt x="7650" y="1245"/>
                    <a:pt x="7605" y="1224"/>
                    <a:pt x="7570" y="1224"/>
                  </a:cubicBezTo>
                  <a:cubicBezTo>
                    <a:pt x="7562" y="1224"/>
                    <a:pt x="7555" y="1225"/>
                    <a:pt x="7549" y="1227"/>
                  </a:cubicBezTo>
                  <a:cubicBezTo>
                    <a:pt x="7513" y="1227"/>
                    <a:pt x="6953" y="1274"/>
                    <a:pt x="6489" y="1536"/>
                  </a:cubicBezTo>
                  <a:cubicBezTo>
                    <a:pt x="6560" y="1000"/>
                    <a:pt x="6382" y="477"/>
                    <a:pt x="6370" y="441"/>
                  </a:cubicBezTo>
                  <a:cubicBezTo>
                    <a:pt x="6358" y="393"/>
                    <a:pt x="6322" y="346"/>
                    <a:pt x="6287" y="334"/>
                  </a:cubicBezTo>
                  <a:cubicBezTo>
                    <a:pt x="6263" y="328"/>
                    <a:pt x="6239" y="325"/>
                    <a:pt x="6215" y="325"/>
                  </a:cubicBezTo>
                  <a:cubicBezTo>
                    <a:pt x="6191" y="325"/>
                    <a:pt x="6168" y="328"/>
                    <a:pt x="6144" y="334"/>
                  </a:cubicBezTo>
                  <a:cubicBezTo>
                    <a:pt x="6120" y="346"/>
                    <a:pt x="5620" y="596"/>
                    <a:pt x="5298" y="1036"/>
                  </a:cubicBezTo>
                  <a:cubicBezTo>
                    <a:pt x="5167" y="512"/>
                    <a:pt x="4786" y="96"/>
                    <a:pt x="4774" y="60"/>
                  </a:cubicBezTo>
                  <a:cubicBezTo>
                    <a:pt x="4751" y="36"/>
                    <a:pt x="4703" y="0"/>
                    <a:pt x="4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3" name="Google Shape;11925;p81">
            <a:extLst>
              <a:ext uri="{FF2B5EF4-FFF2-40B4-BE49-F238E27FC236}">
                <a16:creationId xmlns:a16="http://schemas.microsoft.com/office/drawing/2014/main" id="{FD48D2F7-5437-5905-BDC0-D6BAC1715F7A}"/>
              </a:ext>
            </a:extLst>
          </p:cNvPr>
          <p:cNvSpPr/>
          <p:nvPr/>
        </p:nvSpPr>
        <p:spPr>
          <a:xfrm>
            <a:off x="10455392" y="5924340"/>
            <a:ext cx="692736" cy="736128"/>
          </a:xfrm>
          <a:custGeom>
            <a:avLst/>
            <a:gdLst/>
            <a:ahLst/>
            <a:cxnLst/>
            <a:rect l="l" t="t" r="r" b="b"/>
            <a:pathLst>
              <a:path w="10824" h="11502" extrusionOk="0">
                <a:moveTo>
                  <a:pt x="5430" y="441"/>
                </a:moveTo>
                <a:cubicBezTo>
                  <a:pt x="5584" y="620"/>
                  <a:pt x="5846" y="977"/>
                  <a:pt x="6192" y="1453"/>
                </a:cubicBezTo>
                <a:cubicBezTo>
                  <a:pt x="5906" y="1727"/>
                  <a:pt x="5656" y="2013"/>
                  <a:pt x="5430" y="2275"/>
                </a:cubicBezTo>
                <a:cubicBezTo>
                  <a:pt x="5203" y="2013"/>
                  <a:pt x="4953" y="1727"/>
                  <a:pt x="4668" y="1453"/>
                </a:cubicBezTo>
                <a:cubicBezTo>
                  <a:pt x="5001" y="977"/>
                  <a:pt x="5287" y="643"/>
                  <a:pt x="5430" y="441"/>
                </a:cubicBezTo>
                <a:close/>
                <a:moveTo>
                  <a:pt x="6906" y="1274"/>
                </a:moveTo>
                <a:cubicBezTo>
                  <a:pt x="7204" y="1846"/>
                  <a:pt x="8061" y="3596"/>
                  <a:pt x="8061" y="4775"/>
                </a:cubicBezTo>
                <a:cubicBezTo>
                  <a:pt x="8061" y="5811"/>
                  <a:pt x="7454" y="6704"/>
                  <a:pt x="6596" y="7120"/>
                </a:cubicBezTo>
                <a:cubicBezTo>
                  <a:pt x="6632" y="7061"/>
                  <a:pt x="6680" y="7001"/>
                  <a:pt x="6715" y="6930"/>
                </a:cubicBezTo>
                <a:cubicBezTo>
                  <a:pt x="6954" y="6513"/>
                  <a:pt x="7037" y="5989"/>
                  <a:pt x="6977" y="5394"/>
                </a:cubicBezTo>
                <a:cubicBezTo>
                  <a:pt x="6906" y="4739"/>
                  <a:pt x="6656" y="4049"/>
                  <a:pt x="6215" y="3334"/>
                </a:cubicBezTo>
                <a:cubicBezTo>
                  <a:pt x="6192" y="3279"/>
                  <a:pt x="6138" y="3250"/>
                  <a:pt x="6076" y="3250"/>
                </a:cubicBezTo>
                <a:cubicBezTo>
                  <a:pt x="6044" y="3250"/>
                  <a:pt x="6010" y="3258"/>
                  <a:pt x="5977" y="3275"/>
                </a:cubicBezTo>
                <a:cubicBezTo>
                  <a:pt x="5906" y="3310"/>
                  <a:pt x="5882" y="3418"/>
                  <a:pt x="5918" y="3513"/>
                </a:cubicBezTo>
                <a:cubicBezTo>
                  <a:pt x="6680" y="4763"/>
                  <a:pt x="6858" y="5965"/>
                  <a:pt x="6418" y="6775"/>
                </a:cubicBezTo>
                <a:cubicBezTo>
                  <a:pt x="6180" y="7156"/>
                  <a:pt x="5822" y="7394"/>
                  <a:pt x="5430" y="7394"/>
                </a:cubicBezTo>
                <a:cubicBezTo>
                  <a:pt x="3989" y="7394"/>
                  <a:pt x="2810" y="6216"/>
                  <a:pt x="2810" y="4775"/>
                </a:cubicBezTo>
                <a:cubicBezTo>
                  <a:pt x="2810" y="3596"/>
                  <a:pt x="3679" y="1846"/>
                  <a:pt x="3977" y="1274"/>
                </a:cubicBezTo>
                <a:cubicBezTo>
                  <a:pt x="4584" y="1834"/>
                  <a:pt x="5096" y="2394"/>
                  <a:pt x="5525" y="2941"/>
                </a:cubicBezTo>
                <a:cubicBezTo>
                  <a:pt x="5549" y="2989"/>
                  <a:pt x="5608" y="3025"/>
                  <a:pt x="5656" y="3025"/>
                </a:cubicBezTo>
                <a:cubicBezTo>
                  <a:pt x="5680" y="3025"/>
                  <a:pt x="5727" y="3001"/>
                  <a:pt x="5763" y="2989"/>
                </a:cubicBezTo>
                <a:cubicBezTo>
                  <a:pt x="5834" y="2929"/>
                  <a:pt x="5846" y="2822"/>
                  <a:pt x="5787" y="2751"/>
                </a:cubicBezTo>
                <a:lnTo>
                  <a:pt x="5656" y="2572"/>
                </a:lnTo>
                <a:cubicBezTo>
                  <a:pt x="6013" y="2144"/>
                  <a:pt x="6430" y="1715"/>
                  <a:pt x="6906" y="1274"/>
                </a:cubicBezTo>
                <a:close/>
                <a:moveTo>
                  <a:pt x="5608" y="7716"/>
                </a:moveTo>
                <a:lnTo>
                  <a:pt x="5608" y="10061"/>
                </a:lnTo>
                <a:cubicBezTo>
                  <a:pt x="5501" y="9883"/>
                  <a:pt x="5382" y="9668"/>
                  <a:pt x="5227" y="9454"/>
                </a:cubicBezTo>
                <a:lnTo>
                  <a:pt x="5227" y="7716"/>
                </a:lnTo>
                <a:close/>
                <a:moveTo>
                  <a:pt x="10347" y="5906"/>
                </a:moveTo>
                <a:cubicBezTo>
                  <a:pt x="10228" y="6204"/>
                  <a:pt x="9990" y="6680"/>
                  <a:pt x="9597" y="7228"/>
                </a:cubicBezTo>
                <a:cubicBezTo>
                  <a:pt x="8989" y="8085"/>
                  <a:pt x="7870" y="9275"/>
                  <a:pt x="5953" y="10228"/>
                </a:cubicBezTo>
                <a:lnTo>
                  <a:pt x="5953" y="9549"/>
                </a:lnTo>
                <a:cubicBezTo>
                  <a:pt x="6680" y="8513"/>
                  <a:pt x="8037" y="7049"/>
                  <a:pt x="10347" y="5906"/>
                </a:cubicBezTo>
                <a:close/>
                <a:moveTo>
                  <a:pt x="488" y="5906"/>
                </a:moveTo>
                <a:lnTo>
                  <a:pt x="488" y="5906"/>
                </a:lnTo>
                <a:cubicBezTo>
                  <a:pt x="2512" y="6906"/>
                  <a:pt x="3775" y="8156"/>
                  <a:pt x="4489" y="9049"/>
                </a:cubicBezTo>
                <a:cubicBezTo>
                  <a:pt x="4941" y="9609"/>
                  <a:pt x="5251" y="10133"/>
                  <a:pt x="5441" y="10490"/>
                </a:cubicBezTo>
                <a:cubicBezTo>
                  <a:pt x="4548" y="10085"/>
                  <a:pt x="3751" y="9609"/>
                  <a:pt x="3036" y="9073"/>
                </a:cubicBezTo>
                <a:cubicBezTo>
                  <a:pt x="2393" y="8585"/>
                  <a:pt x="1834" y="8013"/>
                  <a:pt x="1369" y="7406"/>
                </a:cubicBezTo>
                <a:cubicBezTo>
                  <a:pt x="905" y="6799"/>
                  <a:pt x="631" y="6251"/>
                  <a:pt x="488" y="5906"/>
                </a:cubicBezTo>
                <a:close/>
                <a:moveTo>
                  <a:pt x="5418" y="0"/>
                </a:moveTo>
                <a:cubicBezTo>
                  <a:pt x="5358" y="0"/>
                  <a:pt x="5322" y="12"/>
                  <a:pt x="5275" y="60"/>
                </a:cubicBezTo>
                <a:cubicBezTo>
                  <a:pt x="5263" y="72"/>
                  <a:pt x="4918" y="477"/>
                  <a:pt x="4406" y="1215"/>
                </a:cubicBezTo>
                <a:cubicBezTo>
                  <a:pt x="4263" y="1096"/>
                  <a:pt x="4144" y="977"/>
                  <a:pt x="4001" y="858"/>
                </a:cubicBezTo>
                <a:cubicBezTo>
                  <a:pt x="3989" y="846"/>
                  <a:pt x="3989" y="846"/>
                  <a:pt x="3965" y="846"/>
                </a:cubicBezTo>
                <a:cubicBezTo>
                  <a:pt x="3943" y="831"/>
                  <a:pt x="3917" y="824"/>
                  <a:pt x="3891" y="824"/>
                </a:cubicBezTo>
                <a:cubicBezTo>
                  <a:pt x="3833" y="824"/>
                  <a:pt x="3775" y="856"/>
                  <a:pt x="3751" y="905"/>
                </a:cubicBezTo>
                <a:cubicBezTo>
                  <a:pt x="3727" y="941"/>
                  <a:pt x="3417" y="1501"/>
                  <a:pt x="3108" y="2263"/>
                </a:cubicBezTo>
                <a:cubicBezTo>
                  <a:pt x="2679" y="3287"/>
                  <a:pt x="2453" y="4132"/>
                  <a:pt x="2453" y="4763"/>
                </a:cubicBezTo>
                <a:cubicBezTo>
                  <a:pt x="2453" y="6204"/>
                  <a:pt x="3489" y="7418"/>
                  <a:pt x="4882" y="7668"/>
                </a:cubicBezTo>
                <a:lnTo>
                  <a:pt x="4882" y="8966"/>
                </a:lnTo>
                <a:cubicBezTo>
                  <a:pt x="4846" y="8930"/>
                  <a:pt x="4798" y="8883"/>
                  <a:pt x="4763" y="8823"/>
                </a:cubicBezTo>
                <a:cubicBezTo>
                  <a:pt x="3989" y="7859"/>
                  <a:pt x="2572" y="6477"/>
                  <a:pt x="250" y="5394"/>
                </a:cubicBezTo>
                <a:cubicBezTo>
                  <a:pt x="230" y="5386"/>
                  <a:pt x="209" y="5382"/>
                  <a:pt x="188" y="5382"/>
                </a:cubicBezTo>
                <a:cubicBezTo>
                  <a:pt x="146" y="5382"/>
                  <a:pt x="103" y="5398"/>
                  <a:pt x="72" y="5430"/>
                </a:cubicBezTo>
                <a:cubicBezTo>
                  <a:pt x="24" y="5477"/>
                  <a:pt x="0" y="5537"/>
                  <a:pt x="12" y="5608"/>
                </a:cubicBezTo>
                <a:cubicBezTo>
                  <a:pt x="24" y="5644"/>
                  <a:pt x="250" y="6489"/>
                  <a:pt x="1072" y="7573"/>
                </a:cubicBezTo>
                <a:cubicBezTo>
                  <a:pt x="1548" y="8216"/>
                  <a:pt x="2120" y="8799"/>
                  <a:pt x="2798" y="9311"/>
                </a:cubicBezTo>
                <a:cubicBezTo>
                  <a:pt x="3405" y="9787"/>
                  <a:pt x="4108" y="10228"/>
                  <a:pt x="4858" y="10585"/>
                </a:cubicBezTo>
                <a:lnTo>
                  <a:pt x="4858" y="11323"/>
                </a:lnTo>
                <a:cubicBezTo>
                  <a:pt x="4858" y="11419"/>
                  <a:pt x="4941" y="11490"/>
                  <a:pt x="5025" y="11490"/>
                </a:cubicBezTo>
                <a:cubicBezTo>
                  <a:pt x="5120" y="11490"/>
                  <a:pt x="5191" y="11419"/>
                  <a:pt x="5191" y="11323"/>
                </a:cubicBezTo>
                <a:lnTo>
                  <a:pt x="5191" y="10740"/>
                </a:lnTo>
                <a:cubicBezTo>
                  <a:pt x="5310" y="10799"/>
                  <a:pt x="5441" y="10847"/>
                  <a:pt x="5572" y="10907"/>
                </a:cubicBezTo>
                <a:lnTo>
                  <a:pt x="5572" y="11335"/>
                </a:lnTo>
                <a:cubicBezTo>
                  <a:pt x="5572" y="11430"/>
                  <a:pt x="5656" y="11502"/>
                  <a:pt x="5739" y="11502"/>
                </a:cubicBezTo>
                <a:cubicBezTo>
                  <a:pt x="5834" y="11502"/>
                  <a:pt x="5906" y="11430"/>
                  <a:pt x="5906" y="11335"/>
                </a:cubicBezTo>
                <a:lnTo>
                  <a:pt x="5906" y="10597"/>
                </a:lnTo>
                <a:cubicBezTo>
                  <a:pt x="7989" y="9597"/>
                  <a:pt x="9192" y="8323"/>
                  <a:pt x="9835" y="7406"/>
                </a:cubicBezTo>
                <a:cubicBezTo>
                  <a:pt x="10549" y="6418"/>
                  <a:pt x="10740" y="5656"/>
                  <a:pt x="10752" y="5620"/>
                </a:cubicBezTo>
                <a:cubicBezTo>
                  <a:pt x="10823" y="5549"/>
                  <a:pt x="10799" y="5489"/>
                  <a:pt x="10740" y="5442"/>
                </a:cubicBezTo>
                <a:cubicBezTo>
                  <a:pt x="10717" y="5419"/>
                  <a:pt x="10675" y="5411"/>
                  <a:pt x="10633" y="5411"/>
                </a:cubicBezTo>
                <a:cubicBezTo>
                  <a:pt x="10608" y="5411"/>
                  <a:pt x="10583" y="5413"/>
                  <a:pt x="10561" y="5418"/>
                </a:cubicBezTo>
                <a:cubicBezTo>
                  <a:pt x="8227" y="6489"/>
                  <a:pt x="6799" y="7882"/>
                  <a:pt x="5953" y="8966"/>
                </a:cubicBezTo>
                <a:lnTo>
                  <a:pt x="5953" y="7668"/>
                </a:lnTo>
                <a:cubicBezTo>
                  <a:pt x="7335" y="7406"/>
                  <a:pt x="8370" y="6204"/>
                  <a:pt x="8370" y="4763"/>
                </a:cubicBezTo>
                <a:cubicBezTo>
                  <a:pt x="8370" y="4120"/>
                  <a:pt x="8156" y="3287"/>
                  <a:pt x="7716" y="2263"/>
                </a:cubicBezTo>
                <a:cubicBezTo>
                  <a:pt x="7406" y="1501"/>
                  <a:pt x="7084" y="941"/>
                  <a:pt x="7084" y="905"/>
                </a:cubicBezTo>
                <a:cubicBezTo>
                  <a:pt x="7052" y="856"/>
                  <a:pt x="6991" y="824"/>
                  <a:pt x="6933" y="824"/>
                </a:cubicBezTo>
                <a:cubicBezTo>
                  <a:pt x="6907" y="824"/>
                  <a:pt x="6881" y="831"/>
                  <a:pt x="6858" y="846"/>
                </a:cubicBezTo>
                <a:cubicBezTo>
                  <a:pt x="6846" y="846"/>
                  <a:pt x="6846" y="858"/>
                  <a:pt x="6823" y="858"/>
                </a:cubicBezTo>
                <a:lnTo>
                  <a:pt x="6430" y="1215"/>
                </a:lnTo>
                <a:cubicBezTo>
                  <a:pt x="5906" y="477"/>
                  <a:pt x="5560" y="72"/>
                  <a:pt x="5549" y="60"/>
                </a:cubicBezTo>
                <a:cubicBezTo>
                  <a:pt x="5513" y="12"/>
                  <a:pt x="5477" y="0"/>
                  <a:pt x="5418" y="0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84" name="Google Shape;11926;p81">
            <a:extLst>
              <a:ext uri="{FF2B5EF4-FFF2-40B4-BE49-F238E27FC236}">
                <a16:creationId xmlns:a16="http://schemas.microsoft.com/office/drawing/2014/main" id="{7942A7E9-3795-531F-0630-67EB766FAF56}"/>
              </a:ext>
            </a:extLst>
          </p:cNvPr>
          <p:cNvSpPr/>
          <p:nvPr/>
        </p:nvSpPr>
        <p:spPr>
          <a:xfrm>
            <a:off x="11612832" y="5925748"/>
            <a:ext cx="578432" cy="737024"/>
          </a:xfrm>
          <a:custGeom>
            <a:avLst/>
            <a:gdLst/>
            <a:ahLst/>
            <a:cxnLst/>
            <a:rect l="l" t="t" r="r" b="b"/>
            <a:pathLst>
              <a:path w="9038" h="11516" extrusionOk="0">
                <a:moveTo>
                  <a:pt x="6103" y="573"/>
                </a:moveTo>
                <a:cubicBezTo>
                  <a:pt x="6692" y="573"/>
                  <a:pt x="7223" y="753"/>
                  <a:pt x="7645" y="1110"/>
                </a:cubicBezTo>
                <a:cubicBezTo>
                  <a:pt x="8252" y="1633"/>
                  <a:pt x="8585" y="2479"/>
                  <a:pt x="8597" y="3515"/>
                </a:cubicBezTo>
                <a:cubicBezTo>
                  <a:pt x="8192" y="2788"/>
                  <a:pt x="7585" y="2122"/>
                  <a:pt x="6847" y="1633"/>
                </a:cubicBezTo>
                <a:cubicBezTo>
                  <a:pt x="6144" y="1169"/>
                  <a:pt x="5382" y="919"/>
                  <a:pt x="4728" y="895"/>
                </a:cubicBezTo>
                <a:cubicBezTo>
                  <a:pt x="4894" y="812"/>
                  <a:pt x="5061" y="752"/>
                  <a:pt x="5240" y="693"/>
                </a:cubicBezTo>
                <a:cubicBezTo>
                  <a:pt x="5537" y="613"/>
                  <a:pt x="5826" y="573"/>
                  <a:pt x="6103" y="573"/>
                </a:cubicBezTo>
                <a:close/>
                <a:moveTo>
                  <a:pt x="1394" y="1205"/>
                </a:moveTo>
                <a:cubicBezTo>
                  <a:pt x="1465" y="2598"/>
                  <a:pt x="1680" y="5098"/>
                  <a:pt x="2263" y="7063"/>
                </a:cubicBezTo>
                <a:cubicBezTo>
                  <a:pt x="2144" y="7360"/>
                  <a:pt x="2084" y="7670"/>
                  <a:pt x="2037" y="7944"/>
                </a:cubicBezTo>
                <a:cubicBezTo>
                  <a:pt x="1739" y="7051"/>
                  <a:pt x="1465" y="6194"/>
                  <a:pt x="1263" y="5455"/>
                </a:cubicBezTo>
                <a:cubicBezTo>
                  <a:pt x="1049" y="3705"/>
                  <a:pt x="1168" y="2384"/>
                  <a:pt x="1322" y="1586"/>
                </a:cubicBezTo>
                <a:cubicBezTo>
                  <a:pt x="1346" y="1443"/>
                  <a:pt x="1370" y="1324"/>
                  <a:pt x="1394" y="1205"/>
                </a:cubicBezTo>
                <a:close/>
                <a:moveTo>
                  <a:pt x="1503" y="0"/>
                </a:moveTo>
                <a:cubicBezTo>
                  <a:pt x="1439" y="0"/>
                  <a:pt x="1377" y="45"/>
                  <a:pt x="1334" y="109"/>
                </a:cubicBezTo>
                <a:cubicBezTo>
                  <a:pt x="1322" y="121"/>
                  <a:pt x="1108" y="598"/>
                  <a:pt x="965" y="1526"/>
                </a:cubicBezTo>
                <a:cubicBezTo>
                  <a:pt x="870" y="2074"/>
                  <a:pt x="787" y="2848"/>
                  <a:pt x="799" y="3836"/>
                </a:cubicBezTo>
                <a:cubicBezTo>
                  <a:pt x="537" y="2788"/>
                  <a:pt x="418" y="2145"/>
                  <a:pt x="394" y="2133"/>
                </a:cubicBezTo>
                <a:cubicBezTo>
                  <a:pt x="382" y="2050"/>
                  <a:pt x="310" y="2003"/>
                  <a:pt x="215" y="2003"/>
                </a:cubicBezTo>
                <a:cubicBezTo>
                  <a:pt x="132" y="2003"/>
                  <a:pt x="72" y="2074"/>
                  <a:pt x="60" y="2169"/>
                </a:cubicBezTo>
                <a:cubicBezTo>
                  <a:pt x="60" y="2181"/>
                  <a:pt x="1" y="3324"/>
                  <a:pt x="144" y="5039"/>
                </a:cubicBezTo>
                <a:cubicBezTo>
                  <a:pt x="299" y="6610"/>
                  <a:pt x="668" y="8991"/>
                  <a:pt x="1608" y="11408"/>
                </a:cubicBezTo>
                <a:cubicBezTo>
                  <a:pt x="1632" y="11468"/>
                  <a:pt x="1692" y="11516"/>
                  <a:pt x="1763" y="11516"/>
                </a:cubicBezTo>
                <a:cubicBezTo>
                  <a:pt x="1787" y="11516"/>
                  <a:pt x="1811" y="11516"/>
                  <a:pt x="1823" y="11492"/>
                </a:cubicBezTo>
                <a:cubicBezTo>
                  <a:pt x="1918" y="11468"/>
                  <a:pt x="1965" y="11361"/>
                  <a:pt x="1918" y="11277"/>
                </a:cubicBezTo>
                <a:cubicBezTo>
                  <a:pt x="989" y="8908"/>
                  <a:pt x="620" y="6551"/>
                  <a:pt x="477" y="5003"/>
                </a:cubicBezTo>
                <a:cubicBezTo>
                  <a:pt x="429" y="4503"/>
                  <a:pt x="394" y="4050"/>
                  <a:pt x="382" y="3669"/>
                </a:cubicBezTo>
                <a:lnTo>
                  <a:pt x="382" y="3669"/>
                </a:lnTo>
                <a:cubicBezTo>
                  <a:pt x="691" y="4931"/>
                  <a:pt x="1227" y="6896"/>
                  <a:pt x="2037" y="9099"/>
                </a:cubicBezTo>
                <a:cubicBezTo>
                  <a:pt x="2056" y="9175"/>
                  <a:pt x="2128" y="9213"/>
                  <a:pt x="2193" y="9213"/>
                </a:cubicBezTo>
                <a:cubicBezTo>
                  <a:pt x="2209" y="9213"/>
                  <a:pt x="2225" y="9211"/>
                  <a:pt x="2239" y="9206"/>
                </a:cubicBezTo>
                <a:cubicBezTo>
                  <a:pt x="2334" y="9170"/>
                  <a:pt x="2382" y="9075"/>
                  <a:pt x="2346" y="8991"/>
                </a:cubicBezTo>
                <a:lnTo>
                  <a:pt x="2263" y="8730"/>
                </a:lnTo>
                <a:cubicBezTo>
                  <a:pt x="2263" y="8670"/>
                  <a:pt x="2287" y="8075"/>
                  <a:pt x="2454" y="7467"/>
                </a:cubicBezTo>
                <a:cubicBezTo>
                  <a:pt x="2596" y="6896"/>
                  <a:pt x="2894" y="6194"/>
                  <a:pt x="3466" y="6098"/>
                </a:cubicBezTo>
                <a:cubicBezTo>
                  <a:pt x="3510" y="6089"/>
                  <a:pt x="3557" y="6084"/>
                  <a:pt x="3607" y="6084"/>
                </a:cubicBezTo>
                <a:cubicBezTo>
                  <a:pt x="4169" y="6084"/>
                  <a:pt x="5061" y="6699"/>
                  <a:pt x="6144" y="7837"/>
                </a:cubicBezTo>
                <a:cubicBezTo>
                  <a:pt x="6430" y="8134"/>
                  <a:pt x="6680" y="8432"/>
                  <a:pt x="6918" y="8694"/>
                </a:cubicBezTo>
                <a:cubicBezTo>
                  <a:pt x="6692" y="8539"/>
                  <a:pt x="6454" y="8337"/>
                  <a:pt x="6216" y="8158"/>
                </a:cubicBezTo>
                <a:cubicBezTo>
                  <a:pt x="5656" y="7741"/>
                  <a:pt x="5180" y="7420"/>
                  <a:pt x="4787" y="7194"/>
                </a:cubicBezTo>
                <a:cubicBezTo>
                  <a:pt x="4227" y="6854"/>
                  <a:pt x="3961" y="6782"/>
                  <a:pt x="3806" y="6782"/>
                </a:cubicBezTo>
                <a:cubicBezTo>
                  <a:pt x="3776" y="6782"/>
                  <a:pt x="3750" y="6785"/>
                  <a:pt x="3728" y="6789"/>
                </a:cubicBezTo>
                <a:cubicBezTo>
                  <a:pt x="3489" y="6836"/>
                  <a:pt x="3239" y="7122"/>
                  <a:pt x="2954" y="8872"/>
                </a:cubicBezTo>
                <a:cubicBezTo>
                  <a:pt x="2882" y="9325"/>
                  <a:pt x="2823" y="9765"/>
                  <a:pt x="2775" y="10111"/>
                </a:cubicBezTo>
                <a:cubicBezTo>
                  <a:pt x="2715" y="9968"/>
                  <a:pt x="2680" y="9825"/>
                  <a:pt x="2620" y="9682"/>
                </a:cubicBezTo>
                <a:cubicBezTo>
                  <a:pt x="2592" y="9606"/>
                  <a:pt x="2517" y="9568"/>
                  <a:pt x="2446" y="9568"/>
                </a:cubicBezTo>
                <a:cubicBezTo>
                  <a:pt x="2428" y="9568"/>
                  <a:pt x="2411" y="9570"/>
                  <a:pt x="2394" y="9575"/>
                </a:cubicBezTo>
                <a:cubicBezTo>
                  <a:pt x="2299" y="9611"/>
                  <a:pt x="2263" y="9706"/>
                  <a:pt x="2287" y="9801"/>
                </a:cubicBezTo>
                <a:cubicBezTo>
                  <a:pt x="2501" y="10349"/>
                  <a:pt x="2715" y="10885"/>
                  <a:pt x="2930" y="11408"/>
                </a:cubicBezTo>
                <a:cubicBezTo>
                  <a:pt x="2954" y="11468"/>
                  <a:pt x="3013" y="11516"/>
                  <a:pt x="3073" y="11516"/>
                </a:cubicBezTo>
                <a:cubicBezTo>
                  <a:pt x="3096" y="11516"/>
                  <a:pt x="3120" y="11516"/>
                  <a:pt x="3132" y="11492"/>
                </a:cubicBezTo>
                <a:cubicBezTo>
                  <a:pt x="3227" y="11468"/>
                  <a:pt x="3251" y="11361"/>
                  <a:pt x="3227" y="11277"/>
                </a:cubicBezTo>
                <a:cubicBezTo>
                  <a:pt x="3156" y="11111"/>
                  <a:pt x="3096" y="10932"/>
                  <a:pt x="3013" y="10765"/>
                </a:cubicBezTo>
                <a:cubicBezTo>
                  <a:pt x="3037" y="10646"/>
                  <a:pt x="3108" y="9825"/>
                  <a:pt x="3239" y="8980"/>
                </a:cubicBezTo>
                <a:cubicBezTo>
                  <a:pt x="3513" y="7325"/>
                  <a:pt x="3728" y="7122"/>
                  <a:pt x="3763" y="7086"/>
                </a:cubicBezTo>
                <a:cubicBezTo>
                  <a:pt x="3811" y="7086"/>
                  <a:pt x="3989" y="7110"/>
                  <a:pt x="4585" y="7444"/>
                </a:cubicBezTo>
                <a:cubicBezTo>
                  <a:pt x="4954" y="7670"/>
                  <a:pt x="5430" y="8003"/>
                  <a:pt x="5978" y="8396"/>
                </a:cubicBezTo>
                <a:cubicBezTo>
                  <a:pt x="6930" y="9099"/>
                  <a:pt x="7811" y="9825"/>
                  <a:pt x="7823" y="9825"/>
                </a:cubicBezTo>
                <a:cubicBezTo>
                  <a:pt x="7851" y="9853"/>
                  <a:pt x="7890" y="9865"/>
                  <a:pt x="7929" y="9865"/>
                </a:cubicBezTo>
                <a:cubicBezTo>
                  <a:pt x="7973" y="9865"/>
                  <a:pt x="8018" y="9850"/>
                  <a:pt x="8049" y="9825"/>
                </a:cubicBezTo>
                <a:cubicBezTo>
                  <a:pt x="8109" y="9765"/>
                  <a:pt x="8121" y="9682"/>
                  <a:pt x="8061" y="9611"/>
                </a:cubicBezTo>
                <a:cubicBezTo>
                  <a:pt x="8049" y="9587"/>
                  <a:pt x="7287" y="8551"/>
                  <a:pt x="6371" y="7563"/>
                </a:cubicBezTo>
                <a:cubicBezTo>
                  <a:pt x="5203" y="6341"/>
                  <a:pt x="4276" y="5718"/>
                  <a:pt x="3591" y="5718"/>
                </a:cubicBezTo>
                <a:cubicBezTo>
                  <a:pt x="3514" y="5718"/>
                  <a:pt x="3441" y="5726"/>
                  <a:pt x="3370" y="5741"/>
                </a:cubicBezTo>
                <a:cubicBezTo>
                  <a:pt x="3013" y="5813"/>
                  <a:pt x="2751" y="6051"/>
                  <a:pt x="2537" y="6348"/>
                </a:cubicBezTo>
                <a:cubicBezTo>
                  <a:pt x="2537" y="6253"/>
                  <a:pt x="2537" y="6170"/>
                  <a:pt x="2561" y="6063"/>
                </a:cubicBezTo>
                <a:cubicBezTo>
                  <a:pt x="2680" y="5693"/>
                  <a:pt x="3108" y="4527"/>
                  <a:pt x="3835" y="3753"/>
                </a:cubicBezTo>
                <a:cubicBezTo>
                  <a:pt x="4035" y="3686"/>
                  <a:pt x="4236" y="3648"/>
                  <a:pt x="4428" y="3648"/>
                </a:cubicBezTo>
                <a:cubicBezTo>
                  <a:pt x="4510" y="3648"/>
                  <a:pt x="4590" y="3655"/>
                  <a:pt x="4668" y="3669"/>
                </a:cubicBezTo>
                <a:cubicBezTo>
                  <a:pt x="4676" y="3670"/>
                  <a:pt x="4684" y="3671"/>
                  <a:pt x="4692" y="3671"/>
                </a:cubicBezTo>
                <a:cubicBezTo>
                  <a:pt x="4777" y="3671"/>
                  <a:pt x="4848" y="3613"/>
                  <a:pt x="4859" y="3515"/>
                </a:cubicBezTo>
                <a:cubicBezTo>
                  <a:pt x="4871" y="3431"/>
                  <a:pt x="4823" y="3336"/>
                  <a:pt x="4716" y="3324"/>
                </a:cubicBezTo>
                <a:cubicBezTo>
                  <a:pt x="4632" y="3316"/>
                  <a:pt x="4547" y="3307"/>
                  <a:pt x="4463" y="3307"/>
                </a:cubicBezTo>
                <a:cubicBezTo>
                  <a:pt x="4428" y="3307"/>
                  <a:pt x="4393" y="3309"/>
                  <a:pt x="4359" y="3312"/>
                </a:cubicBezTo>
                <a:cubicBezTo>
                  <a:pt x="4597" y="3157"/>
                  <a:pt x="4847" y="3074"/>
                  <a:pt x="5109" y="3038"/>
                </a:cubicBezTo>
                <a:cubicBezTo>
                  <a:pt x="5184" y="3031"/>
                  <a:pt x="5258" y="3027"/>
                  <a:pt x="5330" y="3027"/>
                </a:cubicBezTo>
                <a:cubicBezTo>
                  <a:pt x="5831" y="3027"/>
                  <a:pt x="6264" y="3205"/>
                  <a:pt x="6597" y="3538"/>
                </a:cubicBezTo>
                <a:cubicBezTo>
                  <a:pt x="7335" y="4265"/>
                  <a:pt x="7538" y="5622"/>
                  <a:pt x="7585" y="6551"/>
                </a:cubicBezTo>
                <a:cubicBezTo>
                  <a:pt x="7514" y="6348"/>
                  <a:pt x="7407" y="6122"/>
                  <a:pt x="7299" y="5896"/>
                </a:cubicBezTo>
                <a:cubicBezTo>
                  <a:pt x="6752" y="4741"/>
                  <a:pt x="6121" y="3967"/>
                  <a:pt x="5430" y="3574"/>
                </a:cubicBezTo>
                <a:cubicBezTo>
                  <a:pt x="5404" y="3563"/>
                  <a:pt x="5377" y="3558"/>
                  <a:pt x="5351" y="3558"/>
                </a:cubicBezTo>
                <a:cubicBezTo>
                  <a:pt x="5292" y="3558"/>
                  <a:pt x="5237" y="3584"/>
                  <a:pt x="5204" y="3634"/>
                </a:cubicBezTo>
                <a:cubicBezTo>
                  <a:pt x="5156" y="3717"/>
                  <a:pt x="5192" y="3812"/>
                  <a:pt x="5263" y="3860"/>
                </a:cubicBezTo>
                <a:cubicBezTo>
                  <a:pt x="6776" y="4693"/>
                  <a:pt x="7585" y="7563"/>
                  <a:pt x="7597" y="7598"/>
                </a:cubicBezTo>
                <a:cubicBezTo>
                  <a:pt x="7609" y="7670"/>
                  <a:pt x="7692" y="7718"/>
                  <a:pt x="7764" y="7718"/>
                </a:cubicBezTo>
                <a:lnTo>
                  <a:pt x="7776" y="7718"/>
                </a:lnTo>
                <a:cubicBezTo>
                  <a:pt x="7847" y="7694"/>
                  <a:pt x="7930" y="7646"/>
                  <a:pt x="7930" y="7563"/>
                </a:cubicBezTo>
                <a:cubicBezTo>
                  <a:pt x="7930" y="7539"/>
                  <a:pt x="7990" y="6825"/>
                  <a:pt x="7883" y="5932"/>
                </a:cubicBezTo>
                <a:cubicBezTo>
                  <a:pt x="7752" y="4717"/>
                  <a:pt x="7395" y="3824"/>
                  <a:pt x="6835" y="3288"/>
                </a:cubicBezTo>
                <a:cubicBezTo>
                  <a:pt x="6432" y="2896"/>
                  <a:pt x="5926" y="2683"/>
                  <a:pt x="5315" y="2683"/>
                </a:cubicBezTo>
                <a:cubicBezTo>
                  <a:pt x="5240" y="2683"/>
                  <a:pt x="5163" y="2687"/>
                  <a:pt x="5085" y="2693"/>
                </a:cubicBezTo>
                <a:cubicBezTo>
                  <a:pt x="4620" y="2741"/>
                  <a:pt x="4192" y="2955"/>
                  <a:pt x="3787" y="3324"/>
                </a:cubicBezTo>
                <a:cubicBezTo>
                  <a:pt x="3477" y="3610"/>
                  <a:pt x="3180" y="3991"/>
                  <a:pt x="2894" y="4467"/>
                </a:cubicBezTo>
                <a:cubicBezTo>
                  <a:pt x="2811" y="4622"/>
                  <a:pt x="2727" y="4765"/>
                  <a:pt x="2656" y="4920"/>
                </a:cubicBezTo>
                <a:cubicBezTo>
                  <a:pt x="2692" y="4670"/>
                  <a:pt x="2727" y="4408"/>
                  <a:pt x="2787" y="4146"/>
                </a:cubicBezTo>
                <a:cubicBezTo>
                  <a:pt x="2977" y="3276"/>
                  <a:pt x="3239" y="2562"/>
                  <a:pt x="3585" y="2014"/>
                </a:cubicBezTo>
                <a:cubicBezTo>
                  <a:pt x="3739" y="1752"/>
                  <a:pt x="3918" y="1526"/>
                  <a:pt x="4132" y="1336"/>
                </a:cubicBezTo>
                <a:cubicBezTo>
                  <a:pt x="4291" y="1291"/>
                  <a:pt x="4463" y="1270"/>
                  <a:pt x="4645" y="1270"/>
                </a:cubicBezTo>
                <a:cubicBezTo>
                  <a:pt x="5245" y="1270"/>
                  <a:pt x="5949" y="1505"/>
                  <a:pt x="6597" y="1943"/>
                </a:cubicBezTo>
                <a:cubicBezTo>
                  <a:pt x="7526" y="2550"/>
                  <a:pt x="8204" y="3431"/>
                  <a:pt x="8490" y="4372"/>
                </a:cubicBezTo>
                <a:cubicBezTo>
                  <a:pt x="8520" y="4432"/>
                  <a:pt x="8568" y="4484"/>
                  <a:pt x="8632" y="4484"/>
                </a:cubicBezTo>
                <a:cubicBezTo>
                  <a:pt x="8644" y="4484"/>
                  <a:pt x="8656" y="4483"/>
                  <a:pt x="8669" y="4479"/>
                </a:cubicBezTo>
                <a:cubicBezTo>
                  <a:pt x="8740" y="4479"/>
                  <a:pt x="8823" y="4408"/>
                  <a:pt x="8823" y="4336"/>
                </a:cubicBezTo>
                <a:cubicBezTo>
                  <a:pt x="9038" y="2824"/>
                  <a:pt x="8669" y="1586"/>
                  <a:pt x="7835" y="871"/>
                </a:cubicBezTo>
                <a:cubicBezTo>
                  <a:pt x="7351" y="452"/>
                  <a:pt x="6757" y="240"/>
                  <a:pt x="6102" y="240"/>
                </a:cubicBezTo>
                <a:cubicBezTo>
                  <a:pt x="5791" y="240"/>
                  <a:pt x="5466" y="287"/>
                  <a:pt x="5132" y="383"/>
                </a:cubicBezTo>
                <a:cubicBezTo>
                  <a:pt x="4394" y="574"/>
                  <a:pt x="3799" y="1062"/>
                  <a:pt x="3347" y="1824"/>
                </a:cubicBezTo>
                <a:cubicBezTo>
                  <a:pt x="2989" y="2419"/>
                  <a:pt x="2704" y="3157"/>
                  <a:pt x="2513" y="4074"/>
                </a:cubicBezTo>
                <a:cubicBezTo>
                  <a:pt x="2382" y="4693"/>
                  <a:pt x="2323" y="5301"/>
                  <a:pt x="2275" y="5801"/>
                </a:cubicBezTo>
                <a:cubicBezTo>
                  <a:pt x="1727" y="3181"/>
                  <a:pt x="1668" y="205"/>
                  <a:pt x="1668" y="169"/>
                </a:cubicBezTo>
                <a:cubicBezTo>
                  <a:pt x="1668" y="98"/>
                  <a:pt x="1608" y="26"/>
                  <a:pt x="1525" y="2"/>
                </a:cubicBezTo>
                <a:cubicBezTo>
                  <a:pt x="1517" y="1"/>
                  <a:pt x="1510" y="0"/>
                  <a:pt x="1503" y="0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85" name="Google Shape;11927;p81">
            <a:extLst>
              <a:ext uri="{FF2B5EF4-FFF2-40B4-BE49-F238E27FC236}">
                <a16:creationId xmlns:a16="http://schemas.microsoft.com/office/drawing/2014/main" id="{7CA99D0A-F26C-A4A1-C529-C29FC6DFE62E}"/>
              </a:ext>
            </a:extLst>
          </p:cNvPr>
          <p:cNvGrpSpPr/>
          <p:nvPr/>
        </p:nvGrpSpPr>
        <p:grpSpPr>
          <a:xfrm>
            <a:off x="12625568" y="5925108"/>
            <a:ext cx="740736" cy="736128"/>
            <a:chOff x="6340653" y="2886354"/>
            <a:chExt cx="370368" cy="36806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86" name="Google Shape;11928;p81">
              <a:extLst>
                <a:ext uri="{FF2B5EF4-FFF2-40B4-BE49-F238E27FC236}">
                  <a16:creationId xmlns:a16="http://schemas.microsoft.com/office/drawing/2014/main" id="{2D092188-7BAB-E58A-618A-8F9BE45209D4}"/>
                </a:ext>
              </a:extLst>
            </p:cNvPr>
            <p:cNvSpPr/>
            <p:nvPr/>
          </p:nvSpPr>
          <p:spPr>
            <a:xfrm>
              <a:off x="6521229" y="2938162"/>
              <a:ext cx="10720" cy="16416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1"/>
                  </a:moveTo>
                  <a:cubicBezTo>
                    <a:pt x="84" y="1"/>
                    <a:pt x="1" y="84"/>
                    <a:pt x="1" y="167"/>
                  </a:cubicBezTo>
                  <a:lnTo>
                    <a:pt x="1" y="346"/>
                  </a:lnTo>
                  <a:cubicBezTo>
                    <a:pt x="1" y="441"/>
                    <a:pt x="84" y="513"/>
                    <a:pt x="168" y="513"/>
                  </a:cubicBezTo>
                  <a:cubicBezTo>
                    <a:pt x="263" y="513"/>
                    <a:pt x="334" y="441"/>
                    <a:pt x="334" y="346"/>
                  </a:cubicBezTo>
                  <a:lnTo>
                    <a:pt x="334" y="167"/>
                  </a:lnTo>
                  <a:cubicBezTo>
                    <a:pt x="334" y="84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11929;p81">
              <a:extLst>
                <a:ext uri="{FF2B5EF4-FFF2-40B4-BE49-F238E27FC236}">
                  <a16:creationId xmlns:a16="http://schemas.microsoft.com/office/drawing/2014/main" id="{594D6DF0-CC59-A258-24B2-F8C389F1A5F2}"/>
                </a:ext>
              </a:extLst>
            </p:cNvPr>
            <p:cNvSpPr/>
            <p:nvPr/>
          </p:nvSpPr>
          <p:spPr>
            <a:xfrm>
              <a:off x="6647725" y="3010258"/>
              <a:ext cx="17568" cy="16704"/>
            </a:xfrm>
            <a:custGeom>
              <a:avLst/>
              <a:gdLst/>
              <a:ahLst/>
              <a:cxnLst/>
              <a:rect l="l" t="t" r="r" b="b"/>
              <a:pathLst>
                <a:path w="549" h="522" extrusionOk="0">
                  <a:moveTo>
                    <a:pt x="349" y="1"/>
                  </a:moveTo>
                  <a:cubicBezTo>
                    <a:pt x="307" y="1"/>
                    <a:pt x="269" y="16"/>
                    <a:pt x="239" y="46"/>
                  </a:cubicBezTo>
                  <a:lnTo>
                    <a:pt x="60" y="236"/>
                  </a:lnTo>
                  <a:cubicBezTo>
                    <a:pt x="1" y="307"/>
                    <a:pt x="1" y="415"/>
                    <a:pt x="60" y="474"/>
                  </a:cubicBezTo>
                  <a:cubicBezTo>
                    <a:pt x="84" y="510"/>
                    <a:pt x="132" y="522"/>
                    <a:pt x="179" y="522"/>
                  </a:cubicBezTo>
                  <a:cubicBezTo>
                    <a:pt x="215" y="522"/>
                    <a:pt x="263" y="498"/>
                    <a:pt x="298" y="462"/>
                  </a:cubicBezTo>
                  <a:lnTo>
                    <a:pt x="477" y="260"/>
                  </a:lnTo>
                  <a:cubicBezTo>
                    <a:pt x="548" y="224"/>
                    <a:pt x="536" y="105"/>
                    <a:pt x="477" y="46"/>
                  </a:cubicBezTo>
                  <a:cubicBezTo>
                    <a:pt x="435" y="16"/>
                    <a:pt x="391" y="1"/>
                    <a:pt x="3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11930;p81">
              <a:extLst>
                <a:ext uri="{FF2B5EF4-FFF2-40B4-BE49-F238E27FC236}">
                  <a16:creationId xmlns:a16="http://schemas.microsoft.com/office/drawing/2014/main" id="{E1CDD9BB-589C-49A6-F05B-0E1FBA40B7AA}"/>
                </a:ext>
              </a:extLst>
            </p:cNvPr>
            <p:cNvSpPr/>
            <p:nvPr/>
          </p:nvSpPr>
          <p:spPr>
            <a:xfrm>
              <a:off x="6635533" y="3166354"/>
              <a:ext cx="17952" cy="11872"/>
            </a:xfrm>
            <a:custGeom>
              <a:avLst/>
              <a:gdLst/>
              <a:ahLst/>
              <a:cxnLst/>
              <a:rect l="l" t="t" r="r" b="b"/>
              <a:pathLst>
                <a:path w="561" h="371" extrusionOk="0">
                  <a:moveTo>
                    <a:pt x="194" y="0"/>
                  </a:moveTo>
                  <a:cubicBezTo>
                    <a:pt x="108" y="0"/>
                    <a:pt x="36" y="67"/>
                    <a:pt x="25" y="144"/>
                  </a:cubicBezTo>
                  <a:cubicBezTo>
                    <a:pt x="1" y="240"/>
                    <a:pt x="84" y="335"/>
                    <a:pt x="167" y="347"/>
                  </a:cubicBezTo>
                  <a:lnTo>
                    <a:pt x="358" y="371"/>
                  </a:lnTo>
                  <a:lnTo>
                    <a:pt x="394" y="371"/>
                  </a:lnTo>
                  <a:cubicBezTo>
                    <a:pt x="477" y="371"/>
                    <a:pt x="536" y="311"/>
                    <a:pt x="560" y="228"/>
                  </a:cubicBezTo>
                  <a:cubicBezTo>
                    <a:pt x="560" y="121"/>
                    <a:pt x="501" y="37"/>
                    <a:pt x="406" y="37"/>
                  </a:cubicBezTo>
                  <a:lnTo>
                    <a:pt x="215" y="1"/>
                  </a:lnTo>
                  <a:cubicBezTo>
                    <a:pt x="208" y="1"/>
                    <a:pt x="201" y="0"/>
                    <a:pt x="1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1931;p81">
              <a:extLst>
                <a:ext uri="{FF2B5EF4-FFF2-40B4-BE49-F238E27FC236}">
                  <a16:creationId xmlns:a16="http://schemas.microsoft.com/office/drawing/2014/main" id="{24DE3B08-6ECA-B773-2D3B-9FC6562BA60A}"/>
                </a:ext>
              </a:extLst>
            </p:cNvPr>
            <p:cNvSpPr/>
            <p:nvPr/>
          </p:nvSpPr>
          <p:spPr>
            <a:xfrm>
              <a:off x="6387885" y="3009970"/>
              <a:ext cx="18336" cy="17376"/>
            </a:xfrm>
            <a:custGeom>
              <a:avLst/>
              <a:gdLst/>
              <a:ahLst/>
              <a:cxnLst/>
              <a:rect l="l" t="t" r="r" b="b"/>
              <a:pathLst>
                <a:path w="573" h="543" extrusionOk="0">
                  <a:moveTo>
                    <a:pt x="208" y="1"/>
                  </a:moveTo>
                  <a:cubicBezTo>
                    <a:pt x="164" y="1"/>
                    <a:pt x="120" y="19"/>
                    <a:pt x="84" y="55"/>
                  </a:cubicBezTo>
                  <a:cubicBezTo>
                    <a:pt x="1" y="114"/>
                    <a:pt x="1" y="221"/>
                    <a:pt x="84" y="293"/>
                  </a:cubicBezTo>
                  <a:lnTo>
                    <a:pt x="263" y="483"/>
                  </a:lnTo>
                  <a:cubicBezTo>
                    <a:pt x="286" y="519"/>
                    <a:pt x="334" y="543"/>
                    <a:pt x="382" y="543"/>
                  </a:cubicBezTo>
                  <a:cubicBezTo>
                    <a:pt x="417" y="543"/>
                    <a:pt x="465" y="531"/>
                    <a:pt x="501" y="495"/>
                  </a:cubicBezTo>
                  <a:cubicBezTo>
                    <a:pt x="560" y="424"/>
                    <a:pt x="572" y="316"/>
                    <a:pt x="501" y="245"/>
                  </a:cubicBezTo>
                  <a:lnTo>
                    <a:pt x="322" y="55"/>
                  </a:lnTo>
                  <a:cubicBezTo>
                    <a:pt x="292" y="19"/>
                    <a:pt x="251" y="1"/>
                    <a:pt x="2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1932;p81">
              <a:extLst>
                <a:ext uri="{FF2B5EF4-FFF2-40B4-BE49-F238E27FC236}">
                  <a16:creationId xmlns:a16="http://schemas.microsoft.com/office/drawing/2014/main" id="{EE968120-7937-A58F-D835-CA42B6D98B87}"/>
                </a:ext>
              </a:extLst>
            </p:cNvPr>
            <p:cNvSpPr/>
            <p:nvPr/>
          </p:nvSpPr>
          <p:spPr>
            <a:xfrm>
              <a:off x="6398925" y="3166354"/>
              <a:ext cx="18336" cy="11872"/>
            </a:xfrm>
            <a:custGeom>
              <a:avLst/>
              <a:gdLst/>
              <a:ahLst/>
              <a:cxnLst/>
              <a:rect l="l" t="t" r="r" b="b"/>
              <a:pathLst>
                <a:path w="573" h="371" extrusionOk="0">
                  <a:moveTo>
                    <a:pt x="379" y="0"/>
                  </a:moveTo>
                  <a:cubicBezTo>
                    <a:pt x="372" y="0"/>
                    <a:pt x="365" y="1"/>
                    <a:pt x="358" y="1"/>
                  </a:cubicBezTo>
                  <a:lnTo>
                    <a:pt x="168" y="37"/>
                  </a:lnTo>
                  <a:cubicBezTo>
                    <a:pt x="72" y="49"/>
                    <a:pt x="1" y="132"/>
                    <a:pt x="13" y="228"/>
                  </a:cubicBezTo>
                  <a:cubicBezTo>
                    <a:pt x="37" y="311"/>
                    <a:pt x="108" y="371"/>
                    <a:pt x="180" y="371"/>
                  </a:cubicBezTo>
                  <a:lnTo>
                    <a:pt x="215" y="371"/>
                  </a:lnTo>
                  <a:lnTo>
                    <a:pt x="406" y="347"/>
                  </a:lnTo>
                  <a:cubicBezTo>
                    <a:pt x="513" y="311"/>
                    <a:pt x="572" y="240"/>
                    <a:pt x="549" y="144"/>
                  </a:cubicBezTo>
                  <a:cubicBezTo>
                    <a:pt x="538" y="67"/>
                    <a:pt x="465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1933;p81">
              <a:extLst>
                <a:ext uri="{FF2B5EF4-FFF2-40B4-BE49-F238E27FC236}">
                  <a16:creationId xmlns:a16="http://schemas.microsoft.com/office/drawing/2014/main" id="{3729054D-9C7E-E2F9-0540-61C40CE119DD}"/>
                </a:ext>
              </a:extLst>
            </p:cNvPr>
            <p:cNvSpPr/>
            <p:nvPr/>
          </p:nvSpPr>
          <p:spPr>
            <a:xfrm>
              <a:off x="6340653" y="2886354"/>
              <a:ext cx="370368" cy="368064"/>
            </a:xfrm>
            <a:custGeom>
              <a:avLst/>
              <a:gdLst/>
              <a:ahLst/>
              <a:cxnLst/>
              <a:rect l="l" t="t" r="r" b="b"/>
              <a:pathLst>
                <a:path w="11574" h="11502" extrusionOk="0">
                  <a:moveTo>
                    <a:pt x="5811" y="489"/>
                  </a:moveTo>
                  <a:lnTo>
                    <a:pt x="6751" y="2060"/>
                  </a:lnTo>
                  <a:cubicBezTo>
                    <a:pt x="6775" y="2096"/>
                    <a:pt x="6823" y="2132"/>
                    <a:pt x="6870" y="2132"/>
                  </a:cubicBezTo>
                  <a:lnTo>
                    <a:pt x="7644" y="2263"/>
                  </a:lnTo>
                  <a:lnTo>
                    <a:pt x="5989" y="4048"/>
                  </a:lnTo>
                  <a:lnTo>
                    <a:pt x="5989" y="2679"/>
                  </a:lnTo>
                  <a:cubicBezTo>
                    <a:pt x="5977" y="2596"/>
                    <a:pt x="5906" y="2513"/>
                    <a:pt x="5811" y="2513"/>
                  </a:cubicBezTo>
                  <a:cubicBezTo>
                    <a:pt x="5727" y="2513"/>
                    <a:pt x="5644" y="2596"/>
                    <a:pt x="5644" y="2679"/>
                  </a:cubicBezTo>
                  <a:lnTo>
                    <a:pt x="5644" y="4025"/>
                  </a:lnTo>
                  <a:lnTo>
                    <a:pt x="4144" y="2251"/>
                  </a:lnTo>
                  <a:lnTo>
                    <a:pt x="4775" y="2132"/>
                  </a:lnTo>
                  <a:cubicBezTo>
                    <a:pt x="4810" y="2120"/>
                    <a:pt x="4858" y="2084"/>
                    <a:pt x="4870" y="2060"/>
                  </a:cubicBezTo>
                  <a:lnTo>
                    <a:pt x="5811" y="489"/>
                  </a:lnTo>
                  <a:close/>
                  <a:moveTo>
                    <a:pt x="4096" y="2727"/>
                  </a:moveTo>
                  <a:lnTo>
                    <a:pt x="5644" y="4549"/>
                  </a:lnTo>
                  <a:lnTo>
                    <a:pt x="5644" y="6192"/>
                  </a:lnTo>
                  <a:lnTo>
                    <a:pt x="4429" y="4763"/>
                  </a:lnTo>
                  <a:lnTo>
                    <a:pt x="4096" y="2727"/>
                  </a:lnTo>
                  <a:close/>
                  <a:moveTo>
                    <a:pt x="7668" y="2727"/>
                  </a:moveTo>
                  <a:lnTo>
                    <a:pt x="7215" y="4751"/>
                  </a:lnTo>
                  <a:lnTo>
                    <a:pt x="5989" y="6192"/>
                  </a:lnTo>
                  <a:lnTo>
                    <a:pt x="5989" y="4560"/>
                  </a:lnTo>
                  <a:lnTo>
                    <a:pt x="7668" y="2727"/>
                  </a:lnTo>
                  <a:close/>
                  <a:moveTo>
                    <a:pt x="11025" y="2858"/>
                  </a:moveTo>
                  <a:lnTo>
                    <a:pt x="10335" y="4596"/>
                  </a:lnTo>
                  <a:cubicBezTo>
                    <a:pt x="10311" y="4656"/>
                    <a:pt x="10323" y="4727"/>
                    <a:pt x="10371" y="4775"/>
                  </a:cubicBezTo>
                  <a:lnTo>
                    <a:pt x="10906" y="5311"/>
                  </a:lnTo>
                  <a:lnTo>
                    <a:pt x="10228" y="5584"/>
                  </a:lnTo>
                  <a:cubicBezTo>
                    <a:pt x="10144" y="5608"/>
                    <a:pt x="10109" y="5703"/>
                    <a:pt x="10121" y="5787"/>
                  </a:cubicBezTo>
                  <a:lnTo>
                    <a:pt x="10263" y="6192"/>
                  </a:lnTo>
                  <a:lnTo>
                    <a:pt x="8537" y="7096"/>
                  </a:lnTo>
                  <a:cubicBezTo>
                    <a:pt x="8489" y="7132"/>
                    <a:pt x="8442" y="7180"/>
                    <a:pt x="8442" y="7239"/>
                  </a:cubicBezTo>
                  <a:cubicBezTo>
                    <a:pt x="8442" y="7299"/>
                    <a:pt x="8466" y="7335"/>
                    <a:pt x="8501" y="7382"/>
                  </a:cubicBezTo>
                  <a:lnTo>
                    <a:pt x="10502" y="9097"/>
                  </a:lnTo>
                  <a:lnTo>
                    <a:pt x="7811" y="10049"/>
                  </a:lnTo>
                  <a:lnTo>
                    <a:pt x="6299" y="8680"/>
                  </a:lnTo>
                  <a:lnTo>
                    <a:pt x="8644" y="8990"/>
                  </a:lnTo>
                  <a:lnTo>
                    <a:pt x="8668" y="8990"/>
                  </a:lnTo>
                  <a:cubicBezTo>
                    <a:pt x="8763" y="8990"/>
                    <a:pt x="8823" y="8930"/>
                    <a:pt x="8835" y="8847"/>
                  </a:cubicBezTo>
                  <a:cubicBezTo>
                    <a:pt x="8847" y="8751"/>
                    <a:pt x="8775" y="8656"/>
                    <a:pt x="8680" y="8644"/>
                  </a:cubicBezTo>
                  <a:lnTo>
                    <a:pt x="6120" y="8311"/>
                  </a:lnTo>
                  <a:lnTo>
                    <a:pt x="9323" y="4918"/>
                  </a:lnTo>
                  <a:cubicBezTo>
                    <a:pt x="9382" y="4834"/>
                    <a:pt x="9382" y="4739"/>
                    <a:pt x="9311" y="4680"/>
                  </a:cubicBezTo>
                  <a:cubicBezTo>
                    <a:pt x="9275" y="4650"/>
                    <a:pt x="9231" y="4635"/>
                    <a:pt x="9187" y="4635"/>
                  </a:cubicBezTo>
                  <a:cubicBezTo>
                    <a:pt x="9144" y="4635"/>
                    <a:pt x="9103" y="4650"/>
                    <a:pt x="9073" y="4680"/>
                  </a:cubicBezTo>
                  <a:lnTo>
                    <a:pt x="5941" y="8013"/>
                  </a:lnTo>
                  <a:lnTo>
                    <a:pt x="5941" y="6704"/>
                  </a:lnTo>
                  <a:lnTo>
                    <a:pt x="8823" y="3322"/>
                  </a:lnTo>
                  <a:lnTo>
                    <a:pt x="9061" y="3679"/>
                  </a:lnTo>
                  <a:cubicBezTo>
                    <a:pt x="9086" y="3729"/>
                    <a:pt x="9140" y="3750"/>
                    <a:pt x="9194" y="3750"/>
                  </a:cubicBezTo>
                  <a:cubicBezTo>
                    <a:pt x="9218" y="3750"/>
                    <a:pt x="9242" y="3746"/>
                    <a:pt x="9263" y="3739"/>
                  </a:cubicBezTo>
                  <a:lnTo>
                    <a:pt x="11025" y="2858"/>
                  </a:lnTo>
                  <a:close/>
                  <a:moveTo>
                    <a:pt x="524" y="2870"/>
                  </a:moveTo>
                  <a:lnTo>
                    <a:pt x="2286" y="3751"/>
                  </a:lnTo>
                  <a:cubicBezTo>
                    <a:pt x="2309" y="3766"/>
                    <a:pt x="2333" y="3773"/>
                    <a:pt x="2358" y="3773"/>
                  </a:cubicBezTo>
                  <a:cubicBezTo>
                    <a:pt x="2412" y="3773"/>
                    <a:pt x="2464" y="3740"/>
                    <a:pt x="2489" y="3691"/>
                  </a:cubicBezTo>
                  <a:lnTo>
                    <a:pt x="2727" y="3334"/>
                  </a:lnTo>
                  <a:lnTo>
                    <a:pt x="5608" y="6715"/>
                  </a:lnTo>
                  <a:lnTo>
                    <a:pt x="5608" y="7987"/>
                  </a:lnTo>
                  <a:lnTo>
                    <a:pt x="2524" y="4691"/>
                  </a:lnTo>
                  <a:cubicBezTo>
                    <a:pt x="2495" y="4656"/>
                    <a:pt x="2453" y="4638"/>
                    <a:pt x="2410" y="4638"/>
                  </a:cubicBezTo>
                  <a:cubicBezTo>
                    <a:pt x="2367" y="4638"/>
                    <a:pt x="2322" y="4656"/>
                    <a:pt x="2286" y="4691"/>
                  </a:cubicBezTo>
                  <a:cubicBezTo>
                    <a:pt x="2215" y="4751"/>
                    <a:pt x="2215" y="4858"/>
                    <a:pt x="2274" y="4930"/>
                  </a:cubicBezTo>
                  <a:lnTo>
                    <a:pt x="5465" y="8323"/>
                  </a:lnTo>
                  <a:lnTo>
                    <a:pt x="2905" y="8656"/>
                  </a:lnTo>
                  <a:cubicBezTo>
                    <a:pt x="2822" y="8680"/>
                    <a:pt x="2751" y="8763"/>
                    <a:pt x="2763" y="8859"/>
                  </a:cubicBezTo>
                  <a:cubicBezTo>
                    <a:pt x="2774" y="8942"/>
                    <a:pt x="2846" y="9001"/>
                    <a:pt x="2929" y="9001"/>
                  </a:cubicBezTo>
                  <a:lnTo>
                    <a:pt x="2953" y="9001"/>
                  </a:lnTo>
                  <a:lnTo>
                    <a:pt x="5287" y="8692"/>
                  </a:lnTo>
                  <a:lnTo>
                    <a:pt x="3786" y="10061"/>
                  </a:lnTo>
                  <a:lnTo>
                    <a:pt x="1096" y="9109"/>
                  </a:lnTo>
                  <a:lnTo>
                    <a:pt x="3084" y="7394"/>
                  </a:lnTo>
                  <a:cubicBezTo>
                    <a:pt x="3132" y="7370"/>
                    <a:pt x="3144" y="7311"/>
                    <a:pt x="3144" y="7251"/>
                  </a:cubicBezTo>
                  <a:cubicBezTo>
                    <a:pt x="3144" y="7192"/>
                    <a:pt x="3108" y="7144"/>
                    <a:pt x="3060" y="7108"/>
                  </a:cubicBezTo>
                  <a:lnTo>
                    <a:pt x="1334" y="6204"/>
                  </a:lnTo>
                  <a:lnTo>
                    <a:pt x="1465" y="5799"/>
                  </a:lnTo>
                  <a:cubicBezTo>
                    <a:pt x="1500" y="5715"/>
                    <a:pt x="1453" y="5620"/>
                    <a:pt x="1358" y="5596"/>
                  </a:cubicBezTo>
                  <a:lnTo>
                    <a:pt x="691" y="5322"/>
                  </a:lnTo>
                  <a:lnTo>
                    <a:pt x="1227" y="4787"/>
                  </a:lnTo>
                  <a:cubicBezTo>
                    <a:pt x="1274" y="4751"/>
                    <a:pt x="1286" y="4680"/>
                    <a:pt x="1262" y="4608"/>
                  </a:cubicBezTo>
                  <a:lnTo>
                    <a:pt x="524" y="2870"/>
                  </a:lnTo>
                  <a:close/>
                  <a:moveTo>
                    <a:pt x="5775" y="0"/>
                  </a:moveTo>
                  <a:cubicBezTo>
                    <a:pt x="5715" y="0"/>
                    <a:pt x="5656" y="24"/>
                    <a:pt x="5632" y="72"/>
                  </a:cubicBezTo>
                  <a:lnTo>
                    <a:pt x="4584" y="1810"/>
                  </a:lnTo>
                  <a:lnTo>
                    <a:pt x="3763" y="1977"/>
                  </a:lnTo>
                  <a:cubicBezTo>
                    <a:pt x="3667" y="2001"/>
                    <a:pt x="3608" y="2084"/>
                    <a:pt x="3620" y="2167"/>
                  </a:cubicBezTo>
                  <a:lnTo>
                    <a:pt x="3965" y="4251"/>
                  </a:lnTo>
                  <a:lnTo>
                    <a:pt x="2846" y="2929"/>
                  </a:lnTo>
                  <a:cubicBezTo>
                    <a:pt x="2822" y="2894"/>
                    <a:pt x="2763" y="2870"/>
                    <a:pt x="2715" y="2870"/>
                  </a:cubicBezTo>
                  <a:cubicBezTo>
                    <a:pt x="2655" y="2870"/>
                    <a:pt x="2608" y="2905"/>
                    <a:pt x="2584" y="2941"/>
                  </a:cubicBezTo>
                  <a:lnTo>
                    <a:pt x="2298" y="3358"/>
                  </a:lnTo>
                  <a:lnTo>
                    <a:pt x="274" y="2346"/>
                  </a:lnTo>
                  <a:cubicBezTo>
                    <a:pt x="254" y="2338"/>
                    <a:pt x="233" y="2334"/>
                    <a:pt x="211" y="2334"/>
                  </a:cubicBezTo>
                  <a:cubicBezTo>
                    <a:pt x="168" y="2334"/>
                    <a:pt x="123" y="2350"/>
                    <a:pt x="84" y="2382"/>
                  </a:cubicBezTo>
                  <a:cubicBezTo>
                    <a:pt x="36" y="2429"/>
                    <a:pt x="0" y="2501"/>
                    <a:pt x="36" y="2572"/>
                  </a:cubicBezTo>
                  <a:lnTo>
                    <a:pt x="893" y="4632"/>
                  </a:lnTo>
                  <a:lnTo>
                    <a:pt x="262" y="5263"/>
                  </a:lnTo>
                  <a:cubicBezTo>
                    <a:pt x="215" y="5311"/>
                    <a:pt x="203" y="5370"/>
                    <a:pt x="215" y="5418"/>
                  </a:cubicBezTo>
                  <a:cubicBezTo>
                    <a:pt x="226" y="5477"/>
                    <a:pt x="262" y="5525"/>
                    <a:pt x="322" y="5537"/>
                  </a:cubicBezTo>
                  <a:lnTo>
                    <a:pt x="1072" y="5834"/>
                  </a:lnTo>
                  <a:lnTo>
                    <a:pt x="941" y="6215"/>
                  </a:lnTo>
                  <a:cubicBezTo>
                    <a:pt x="917" y="6299"/>
                    <a:pt x="953" y="6382"/>
                    <a:pt x="1012" y="6430"/>
                  </a:cubicBezTo>
                  <a:lnTo>
                    <a:pt x="2655" y="7287"/>
                  </a:lnTo>
                  <a:lnTo>
                    <a:pt x="631" y="9037"/>
                  </a:lnTo>
                  <a:cubicBezTo>
                    <a:pt x="584" y="9073"/>
                    <a:pt x="572" y="9132"/>
                    <a:pt x="572" y="9192"/>
                  </a:cubicBezTo>
                  <a:cubicBezTo>
                    <a:pt x="584" y="9252"/>
                    <a:pt x="631" y="9299"/>
                    <a:pt x="679" y="9335"/>
                  </a:cubicBezTo>
                  <a:lnTo>
                    <a:pt x="3727" y="10418"/>
                  </a:lnTo>
                  <a:cubicBezTo>
                    <a:pt x="3747" y="10422"/>
                    <a:pt x="3767" y="10425"/>
                    <a:pt x="3786" y="10425"/>
                  </a:cubicBezTo>
                  <a:cubicBezTo>
                    <a:pt x="3825" y="10425"/>
                    <a:pt x="3862" y="10414"/>
                    <a:pt x="3894" y="10383"/>
                  </a:cubicBezTo>
                  <a:lnTo>
                    <a:pt x="5584" y="8835"/>
                  </a:lnTo>
                  <a:lnTo>
                    <a:pt x="5584" y="11335"/>
                  </a:lnTo>
                  <a:cubicBezTo>
                    <a:pt x="5584" y="11430"/>
                    <a:pt x="5656" y="11502"/>
                    <a:pt x="5751" y="11502"/>
                  </a:cubicBezTo>
                  <a:cubicBezTo>
                    <a:pt x="5834" y="11502"/>
                    <a:pt x="5918" y="11430"/>
                    <a:pt x="5918" y="11335"/>
                  </a:cubicBezTo>
                  <a:lnTo>
                    <a:pt x="5918" y="8835"/>
                  </a:lnTo>
                  <a:lnTo>
                    <a:pt x="7608" y="10383"/>
                  </a:lnTo>
                  <a:cubicBezTo>
                    <a:pt x="7644" y="10418"/>
                    <a:pt x="7680" y="10430"/>
                    <a:pt x="7727" y="10430"/>
                  </a:cubicBezTo>
                  <a:cubicBezTo>
                    <a:pt x="7739" y="10430"/>
                    <a:pt x="7775" y="10430"/>
                    <a:pt x="7787" y="10418"/>
                  </a:cubicBezTo>
                  <a:lnTo>
                    <a:pt x="10835" y="9335"/>
                  </a:lnTo>
                  <a:cubicBezTo>
                    <a:pt x="10894" y="9311"/>
                    <a:pt x="10942" y="9252"/>
                    <a:pt x="10942" y="9192"/>
                  </a:cubicBezTo>
                  <a:cubicBezTo>
                    <a:pt x="10954" y="9132"/>
                    <a:pt x="10930" y="9073"/>
                    <a:pt x="10883" y="9037"/>
                  </a:cubicBezTo>
                  <a:lnTo>
                    <a:pt x="8859" y="7287"/>
                  </a:lnTo>
                  <a:lnTo>
                    <a:pt x="10502" y="6430"/>
                  </a:lnTo>
                  <a:cubicBezTo>
                    <a:pt x="10573" y="6382"/>
                    <a:pt x="10597" y="6311"/>
                    <a:pt x="10573" y="6215"/>
                  </a:cubicBezTo>
                  <a:lnTo>
                    <a:pt x="10442" y="5834"/>
                  </a:lnTo>
                  <a:lnTo>
                    <a:pt x="11192" y="5537"/>
                  </a:lnTo>
                  <a:cubicBezTo>
                    <a:pt x="11252" y="5525"/>
                    <a:pt x="11287" y="5465"/>
                    <a:pt x="11299" y="5418"/>
                  </a:cubicBezTo>
                  <a:cubicBezTo>
                    <a:pt x="11311" y="5358"/>
                    <a:pt x="11299" y="5299"/>
                    <a:pt x="11252" y="5263"/>
                  </a:cubicBezTo>
                  <a:lnTo>
                    <a:pt x="10621" y="4632"/>
                  </a:lnTo>
                  <a:lnTo>
                    <a:pt x="11478" y="2572"/>
                  </a:lnTo>
                  <a:cubicBezTo>
                    <a:pt x="11573" y="2501"/>
                    <a:pt x="11561" y="2429"/>
                    <a:pt x="11502" y="2382"/>
                  </a:cubicBezTo>
                  <a:cubicBezTo>
                    <a:pt x="11470" y="2350"/>
                    <a:pt x="11417" y="2334"/>
                    <a:pt x="11368" y="2334"/>
                  </a:cubicBezTo>
                  <a:cubicBezTo>
                    <a:pt x="11343" y="2334"/>
                    <a:pt x="11319" y="2338"/>
                    <a:pt x="11299" y="2346"/>
                  </a:cubicBezTo>
                  <a:lnTo>
                    <a:pt x="9275" y="3358"/>
                  </a:lnTo>
                  <a:lnTo>
                    <a:pt x="9001" y="2941"/>
                  </a:lnTo>
                  <a:cubicBezTo>
                    <a:pt x="8966" y="2905"/>
                    <a:pt x="8918" y="2870"/>
                    <a:pt x="8859" y="2870"/>
                  </a:cubicBezTo>
                  <a:cubicBezTo>
                    <a:pt x="8799" y="2870"/>
                    <a:pt x="8763" y="2894"/>
                    <a:pt x="8728" y="2929"/>
                  </a:cubicBezTo>
                  <a:lnTo>
                    <a:pt x="7656" y="4179"/>
                  </a:lnTo>
                  <a:lnTo>
                    <a:pt x="7656" y="4179"/>
                  </a:lnTo>
                  <a:lnTo>
                    <a:pt x="8120" y="2167"/>
                  </a:lnTo>
                  <a:cubicBezTo>
                    <a:pt x="8132" y="2132"/>
                    <a:pt x="8120" y="2084"/>
                    <a:pt x="8085" y="2036"/>
                  </a:cubicBezTo>
                  <a:cubicBezTo>
                    <a:pt x="8061" y="2001"/>
                    <a:pt x="8025" y="1977"/>
                    <a:pt x="7966" y="1965"/>
                  </a:cubicBezTo>
                  <a:lnTo>
                    <a:pt x="6965" y="1798"/>
                  </a:lnTo>
                  <a:lnTo>
                    <a:pt x="5930" y="72"/>
                  </a:lnTo>
                  <a:cubicBezTo>
                    <a:pt x="5894" y="24"/>
                    <a:pt x="5846" y="0"/>
                    <a:pt x="5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11934;p81">
            <a:extLst>
              <a:ext uri="{FF2B5EF4-FFF2-40B4-BE49-F238E27FC236}">
                <a16:creationId xmlns:a16="http://schemas.microsoft.com/office/drawing/2014/main" id="{ECF71157-7A1A-96F8-8DE7-FA7ABAB9AD28}"/>
              </a:ext>
            </a:extLst>
          </p:cNvPr>
          <p:cNvGrpSpPr/>
          <p:nvPr/>
        </p:nvGrpSpPr>
        <p:grpSpPr>
          <a:xfrm>
            <a:off x="10437856" y="4115252"/>
            <a:ext cx="709504" cy="673024"/>
            <a:chOff x="5246797" y="1981426"/>
            <a:chExt cx="354752" cy="336512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93" name="Google Shape;11935;p81">
              <a:extLst>
                <a:ext uri="{FF2B5EF4-FFF2-40B4-BE49-F238E27FC236}">
                  <a16:creationId xmlns:a16="http://schemas.microsoft.com/office/drawing/2014/main" id="{CD5D13D3-30BC-C740-62FB-EC3091CF7204}"/>
                </a:ext>
              </a:extLst>
            </p:cNvPr>
            <p:cNvSpPr/>
            <p:nvPr/>
          </p:nvSpPr>
          <p:spPr>
            <a:xfrm>
              <a:off x="5246797" y="1981426"/>
              <a:ext cx="354752" cy="336512"/>
            </a:xfrm>
            <a:custGeom>
              <a:avLst/>
              <a:gdLst/>
              <a:ahLst/>
              <a:cxnLst/>
              <a:rect l="l" t="t" r="r" b="b"/>
              <a:pathLst>
                <a:path w="11086" h="10516" extrusionOk="0">
                  <a:moveTo>
                    <a:pt x="3239" y="312"/>
                  </a:moveTo>
                  <a:cubicBezTo>
                    <a:pt x="3352" y="312"/>
                    <a:pt x="3467" y="328"/>
                    <a:pt x="3584" y="359"/>
                  </a:cubicBezTo>
                  <a:cubicBezTo>
                    <a:pt x="4120" y="490"/>
                    <a:pt x="4322" y="955"/>
                    <a:pt x="4275" y="1324"/>
                  </a:cubicBezTo>
                  <a:cubicBezTo>
                    <a:pt x="4215" y="1776"/>
                    <a:pt x="3906" y="1979"/>
                    <a:pt x="3584" y="2038"/>
                  </a:cubicBezTo>
                  <a:lnTo>
                    <a:pt x="3679" y="1955"/>
                  </a:lnTo>
                  <a:cubicBezTo>
                    <a:pt x="3799" y="1824"/>
                    <a:pt x="3846" y="1633"/>
                    <a:pt x="3810" y="1443"/>
                  </a:cubicBezTo>
                  <a:cubicBezTo>
                    <a:pt x="3787" y="1193"/>
                    <a:pt x="3572" y="1014"/>
                    <a:pt x="3310" y="990"/>
                  </a:cubicBezTo>
                  <a:lnTo>
                    <a:pt x="3263" y="990"/>
                  </a:lnTo>
                  <a:cubicBezTo>
                    <a:pt x="3013" y="990"/>
                    <a:pt x="2798" y="1133"/>
                    <a:pt x="2679" y="1383"/>
                  </a:cubicBezTo>
                  <a:cubicBezTo>
                    <a:pt x="2620" y="1383"/>
                    <a:pt x="2560" y="1383"/>
                    <a:pt x="2477" y="1371"/>
                  </a:cubicBezTo>
                  <a:cubicBezTo>
                    <a:pt x="2275" y="1324"/>
                    <a:pt x="2120" y="1252"/>
                    <a:pt x="1977" y="1097"/>
                  </a:cubicBezTo>
                  <a:cubicBezTo>
                    <a:pt x="2060" y="1002"/>
                    <a:pt x="2179" y="836"/>
                    <a:pt x="2358" y="669"/>
                  </a:cubicBezTo>
                  <a:cubicBezTo>
                    <a:pt x="2629" y="433"/>
                    <a:pt x="2926" y="312"/>
                    <a:pt x="3239" y="312"/>
                  </a:cubicBezTo>
                  <a:close/>
                  <a:moveTo>
                    <a:pt x="4549" y="9837"/>
                  </a:moveTo>
                  <a:lnTo>
                    <a:pt x="4870" y="9944"/>
                  </a:lnTo>
                  <a:lnTo>
                    <a:pt x="4858" y="10182"/>
                  </a:lnTo>
                  <a:lnTo>
                    <a:pt x="4394" y="10182"/>
                  </a:lnTo>
                  <a:lnTo>
                    <a:pt x="4549" y="9837"/>
                  </a:lnTo>
                  <a:close/>
                  <a:moveTo>
                    <a:pt x="10025" y="9837"/>
                  </a:moveTo>
                  <a:lnTo>
                    <a:pt x="10383" y="9956"/>
                  </a:lnTo>
                  <a:lnTo>
                    <a:pt x="10347" y="10182"/>
                  </a:lnTo>
                  <a:lnTo>
                    <a:pt x="9871" y="10182"/>
                  </a:lnTo>
                  <a:lnTo>
                    <a:pt x="10025" y="9837"/>
                  </a:lnTo>
                  <a:close/>
                  <a:moveTo>
                    <a:pt x="3258" y="0"/>
                  </a:moveTo>
                  <a:cubicBezTo>
                    <a:pt x="2856" y="0"/>
                    <a:pt x="2470" y="146"/>
                    <a:pt x="2132" y="431"/>
                  </a:cubicBezTo>
                  <a:cubicBezTo>
                    <a:pt x="1846" y="669"/>
                    <a:pt x="1691" y="943"/>
                    <a:pt x="1643" y="1026"/>
                  </a:cubicBezTo>
                  <a:cubicBezTo>
                    <a:pt x="691" y="1836"/>
                    <a:pt x="60" y="2848"/>
                    <a:pt x="36" y="2895"/>
                  </a:cubicBezTo>
                  <a:cubicBezTo>
                    <a:pt x="0" y="2931"/>
                    <a:pt x="0" y="2979"/>
                    <a:pt x="24" y="3026"/>
                  </a:cubicBezTo>
                  <a:lnTo>
                    <a:pt x="119" y="3324"/>
                  </a:lnTo>
                  <a:cubicBezTo>
                    <a:pt x="203" y="3526"/>
                    <a:pt x="393" y="3669"/>
                    <a:pt x="596" y="3669"/>
                  </a:cubicBezTo>
                  <a:cubicBezTo>
                    <a:pt x="631" y="3669"/>
                    <a:pt x="679" y="3669"/>
                    <a:pt x="703" y="3645"/>
                  </a:cubicBezTo>
                  <a:cubicBezTo>
                    <a:pt x="953" y="3598"/>
                    <a:pt x="1191" y="3586"/>
                    <a:pt x="1417" y="3574"/>
                  </a:cubicBezTo>
                  <a:cubicBezTo>
                    <a:pt x="1703" y="3562"/>
                    <a:pt x="1989" y="3538"/>
                    <a:pt x="2239" y="3443"/>
                  </a:cubicBezTo>
                  <a:cubicBezTo>
                    <a:pt x="2322" y="3622"/>
                    <a:pt x="2405" y="3884"/>
                    <a:pt x="2489" y="4217"/>
                  </a:cubicBezTo>
                  <a:cubicBezTo>
                    <a:pt x="2727" y="5062"/>
                    <a:pt x="3037" y="6217"/>
                    <a:pt x="4072" y="6741"/>
                  </a:cubicBezTo>
                  <a:lnTo>
                    <a:pt x="4370" y="7979"/>
                  </a:lnTo>
                  <a:lnTo>
                    <a:pt x="4370" y="9456"/>
                  </a:lnTo>
                  <a:lnTo>
                    <a:pt x="4013" y="10289"/>
                  </a:lnTo>
                  <a:cubicBezTo>
                    <a:pt x="3989" y="10337"/>
                    <a:pt x="3989" y="10384"/>
                    <a:pt x="4025" y="10432"/>
                  </a:cubicBezTo>
                  <a:cubicBezTo>
                    <a:pt x="4049" y="10480"/>
                    <a:pt x="4096" y="10515"/>
                    <a:pt x="4156" y="10515"/>
                  </a:cubicBezTo>
                  <a:lnTo>
                    <a:pt x="5025" y="10515"/>
                  </a:lnTo>
                  <a:cubicBezTo>
                    <a:pt x="5108" y="10515"/>
                    <a:pt x="5168" y="10456"/>
                    <a:pt x="5180" y="10360"/>
                  </a:cubicBezTo>
                  <a:lnTo>
                    <a:pt x="5382" y="7134"/>
                  </a:lnTo>
                  <a:cubicBezTo>
                    <a:pt x="5465" y="7134"/>
                    <a:pt x="5561" y="7146"/>
                    <a:pt x="5644" y="7146"/>
                  </a:cubicBezTo>
                  <a:cubicBezTo>
                    <a:pt x="5739" y="7146"/>
                    <a:pt x="5811" y="7074"/>
                    <a:pt x="5811" y="7003"/>
                  </a:cubicBezTo>
                  <a:cubicBezTo>
                    <a:pt x="5811" y="6908"/>
                    <a:pt x="5751" y="6836"/>
                    <a:pt x="5656" y="6836"/>
                  </a:cubicBezTo>
                  <a:cubicBezTo>
                    <a:pt x="5573" y="6836"/>
                    <a:pt x="5477" y="6812"/>
                    <a:pt x="5406" y="6812"/>
                  </a:cubicBezTo>
                  <a:lnTo>
                    <a:pt x="5418" y="6551"/>
                  </a:lnTo>
                  <a:cubicBezTo>
                    <a:pt x="5418" y="6455"/>
                    <a:pt x="5358" y="6384"/>
                    <a:pt x="5275" y="6384"/>
                  </a:cubicBezTo>
                  <a:cubicBezTo>
                    <a:pt x="5180" y="6384"/>
                    <a:pt x="5108" y="6443"/>
                    <a:pt x="5108" y="6539"/>
                  </a:cubicBezTo>
                  <a:lnTo>
                    <a:pt x="4918" y="9646"/>
                  </a:lnTo>
                  <a:lnTo>
                    <a:pt x="4691" y="9575"/>
                  </a:lnTo>
                  <a:cubicBezTo>
                    <a:pt x="4703" y="9551"/>
                    <a:pt x="4703" y="9527"/>
                    <a:pt x="4703" y="9515"/>
                  </a:cubicBezTo>
                  <a:lnTo>
                    <a:pt x="4703" y="7991"/>
                  </a:lnTo>
                  <a:lnTo>
                    <a:pt x="4703" y="7944"/>
                  </a:lnTo>
                  <a:lnTo>
                    <a:pt x="4394" y="6622"/>
                  </a:lnTo>
                  <a:cubicBezTo>
                    <a:pt x="4382" y="6574"/>
                    <a:pt x="4346" y="6539"/>
                    <a:pt x="4310" y="6515"/>
                  </a:cubicBezTo>
                  <a:cubicBezTo>
                    <a:pt x="3370" y="6086"/>
                    <a:pt x="3072" y="5027"/>
                    <a:pt x="2846" y="4169"/>
                  </a:cubicBezTo>
                  <a:cubicBezTo>
                    <a:pt x="2763" y="3836"/>
                    <a:pt x="2667" y="3538"/>
                    <a:pt x="2560" y="3336"/>
                  </a:cubicBezTo>
                  <a:cubicBezTo>
                    <a:pt x="2667" y="3264"/>
                    <a:pt x="2775" y="3157"/>
                    <a:pt x="2858" y="3026"/>
                  </a:cubicBezTo>
                  <a:cubicBezTo>
                    <a:pt x="2906" y="2943"/>
                    <a:pt x="2894" y="2848"/>
                    <a:pt x="2822" y="2800"/>
                  </a:cubicBezTo>
                  <a:cubicBezTo>
                    <a:pt x="2790" y="2782"/>
                    <a:pt x="2756" y="2772"/>
                    <a:pt x="2724" y="2772"/>
                  </a:cubicBezTo>
                  <a:cubicBezTo>
                    <a:pt x="2673" y="2772"/>
                    <a:pt x="2625" y="2796"/>
                    <a:pt x="2596" y="2848"/>
                  </a:cubicBezTo>
                  <a:cubicBezTo>
                    <a:pt x="2322" y="3241"/>
                    <a:pt x="1953" y="3264"/>
                    <a:pt x="1429" y="3300"/>
                  </a:cubicBezTo>
                  <a:cubicBezTo>
                    <a:pt x="1215" y="3324"/>
                    <a:pt x="953" y="3336"/>
                    <a:pt x="679" y="3395"/>
                  </a:cubicBezTo>
                  <a:cubicBezTo>
                    <a:pt x="667" y="3397"/>
                    <a:pt x="656" y="3398"/>
                    <a:pt x="645" y="3398"/>
                  </a:cubicBezTo>
                  <a:cubicBezTo>
                    <a:pt x="564" y="3398"/>
                    <a:pt x="496" y="3360"/>
                    <a:pt x="465" y="3276"/>
                  </a:cubicBezTo>
                  <a:lnTo>
                    <a:pt x="393" y="3050"/>
                  </a:lnTo>
                  <a:cubicBezTo>
                    <a:pt x="536" y="2824"/>
                    <a:pt x="1060" y="2050"/>
                    <a:pt x="1810" y="1419"/>
                  </a:cubicBezTo>
                  <a:cubicBezTo>
                    <a:pt x="2138" y="1715"/>
                    <a:pt x="2493" y="1774"/>
                    <a:pt x="2701" y="1774"/>
                  </a:cubicBezTo>
                  <a:cubicBezTo>
                    <a:pt x="2803" y="1774"/>
                    <a:pt x="2870" y="1760"/>
                    <a:pt x="2882" y="1752"/>
                  </a:cubicBezTo>
                  <a:cubicBezTo>
                    <a:pt x="2941" y="1740"/>
                    <a:pt x="2977" y="1705"/>
                    <a:pt x="3001" y="1657"/>
                  </a:cubicBezTo>
                  <a:cubicBezTo>
                    <a:pt x="3084" y="1371"/>
                    <a:pt x="3275" y="1371"/>
                    <a:pt x="3322" y="1371"/>
                  </a:cubicBezTo>
                  <a:cubicBezTo>
                    <a:pt x="3418" y="1383"/>
                    <a:pt x="3513" y="1431"/>
                    <a:pt x="3537" y="1550"/>
                  </a:cubicBezTo>
                  <a:cubicBezTo>
                    <a:pt x="3548" y="1657"/>
                    <a:pt x="3537" y="1728"/>
                    <a:pt x="3477" y="1800"/>
                  </a:cubicBezTo>
                  <a:cubicBezTo>
                    <a:pt x="3334" y="1955"/>
                    <a:pt x="3037" y="2002"/>
                    <a:pt x="2941" y="2002"/>
                  </a:cubicBezTo>
                  <a:cubicBezTo>
                    <a:pt x="2858" y="2002"/>
                    <a:pt x="2798" y="2038"/>
                    <a:pt x="2786" y="2098"/>
                  </a:cubicBezTo>
                  <a:cubicBezTo>
                    <a:pt x="2775" y="2157"/>
                    <a:pt x="2786" y="2229"/>
                    <a:pt x="2846" y="2276"/>
                  </a:cubicBezTo>
                  <a:cubicBezTo>
                    <a:pt x="2858" y="2300"/>
                    <a:pt x="3060" y="2443"/>
                    <a:pt x="3358" y="2443"/>
                  </a:cubicBezTo>
                  <a:lnTo>
                    <a:pt x="3394" y="2443"/>
                  </a:lnTo>
                  <a:cubicBezTo>
                    <a:pt x="3489" y="2443"/>
                    <a:pt x="3560" y="2443"/>
                    <a:pt x="3632" y="2431"/>
                  </a:cubicBezTo>
                  <a:cubicBezTo>
                    <a:pt x="3727" y="2705"/>
                    <a:pt x="3810" y="2979"/>
                    <a:pt x="4025" y="3098"/>
                  </a:cubicBezTo>
                  <a:cubicBezTo>
                    <a:pt x="4522" y="3413"/>
                    <a:pt x="5457" y="3460"/>
                    <a:pt x="6454" y="3460"/>
                  </a:cubicBezTo>
                  <a:cubicBezTo>
                    <a:pt x="6698" y="3460"/>
                    <a:pt x="6946" y="3457"/>
                    <a:pt x="7192" y="3455"/>
                  </a:cubicBezTo>
                  <a:cubicBezTo>
                    <a:pt x="7402" y="3452"/>
                    <a:pt x="7611" y="3450"/>
                    <a:pt x="7813" y="3450"/>
                  </a:cubicBezTo>
                  <a:cubicBezTo>
                    <a:pt x="8512" y="3450"/>
                    <a:pt x="9135" y="3475"/>
                    <a:pt x="9514" y="3586"/>
                  </a:cubicBezTo>
                  <a:cubicBezTo>
                    <a:pt x="10406" y="3884"/>
                    <a:pt x="10585" y="4491"/>
                    <a:pt x="10585" y="4955"/>
                  </a:cubicBezTo>
                  <a:cubicBezTo>
                    <a:pt x="10585" y="5265"/>
                    <a:pt x="10514" y="5538"/>
                    <a:pt x="10442" y="5800"/>
                  </a:cubicBezTo>
                  <a:cubicBezTo>
                    <a:pt x="10347" y="6146"/>
                    <a:pt x="10240" y="6503"/>
                    <a:pt x="10323" y="6920"/>
                  </a:cubicBezTo>
                  <a:cubicBezTo>
                    <a:pt x="10395" y="7324"/>
                    <a:pt x="10657" y="7670"/>
                    <a:pt x="10764" y="7801"/>
                  </a:cubicBezTo>
                  <a:lnTo>
                    <a:pt x="10478" y="9670"/>
                  </a:lnTo>
                  <a:lnTo>
                    <a:pt x="10204" y="9587"/>
                  </a:lnTo>
                  <a:cubicBezTo>
                    <a:pt x="10204" y="9575"/>
                    <a:pt x="10216" y="9551"/>
                    <a:pt x="10216" y="9539"/>
                  </a:cubicBezTo>
                  <a:lnTo>
                    <a:pt x="10430" y="7872"/>
                  </a:lnTo>
                  <a:cubicBezTo>
                    <a:pt x="10454" y="7813"/>
                    <a:pt x="10418" y="7753"/>
                    <a:pt x="10359" y="7705"/>
                  </a:cubicBezTo>
                  <a:cubicBezTo>
                    <a:pt x="9216" y="6967"/>
                    <a:pt x="8811" y="6253"/>
                    <a:pt x="8692" y="5979"/>
                  </a:cubicBezTo>
                  <a:cubicBezTo>
                    <a:pt x="8674" y="5924"/>
                    <a:pt x="8607" y="5884"/>
                    <a:pt x="8544" y="5884"/>
                  </a:cubicBezTo>
                  <a:cubicBezTo>
                    <a:pt x="8525" y="5884"/>
                    <a:pt x="8506" y="5887"/>
                    <a:pt x="8490" y="5896"/>
                  </a:cubicBezTo>
                  <a:cubicBezTo>
                    <a:pt x="8406" y="5919"/>
                    <a:pt x="8371" y="6027"/>
                    <a:pt x="8394" y="6098"/>
                  </a:cubicBezTo>
                  <a:lnTo>
                    <a:pt x="8501" y="6312"/>
                  </a:lnTo>
                  <a:cubicBezTo>
                    <a:pt x="8168" y="6431"/>
                    <a:pt x="7239" y="6753"/>
                    <a:pt x="6346" y="6812"/>
                  </a:cubicBezTo>
                  <a:cubicBezTo>
                    <a:pt x="6251" y="6812"/>
                    <a:pt x="6180" y="6896"/>
                    <a:pt x="6192" y="6979"/>
                  </a:cubicBezTo>
                  <a:cubicBezTo>
                    <a:pt x="6192" y="7074"/>
                    <a:pt x="6263" y="7134"/>
                    <a:pt x="6358" y="7134"/>
                  </a:cubicBezTo>
                  <a:lnTo>
                    <a:pt x="6370" y="7134"/>
                  </a:lnTo>
                  <a:cubicBezTo>
                    <a:pt x="7382" y="7074"/>
                    <a:pt x="8430" y="6681"/>
                    <a:pt x="8692" y="6574"/>
                  </a:cubicBezTo>
                  <a:cubicBezTo>
                    <a:pt x="8942" y="6932"/>
                    <a:pt x="9383" y="7408"/>
                    <a:pt x="10109" y="7908"/>
                  </a:cubicBezTo>
                  <a:lnTo>
                    <a:pt x="9895" y="9432"/>
                  </a:lnTo>
                  <a:lnTo>
                    <a:pt x="9525" y="10289"/>
                  </a:lnTo>
                  <a:cubicBezTo>
                    <a:pt x="9514" y="10325"/>
                    <a:pt x="9514" y="10384"/>
                    <a:pt x="9537" y="10432"/>
                  </a:cubicBezTo>
                  <a:cubicBezTo>
                    <a:pt x="9573" y="10480"/>
                    <a:pt x="9621" y="10503"/>
                    <a:pt x="9680" y="10503"/>
                  </a:cubicBezTo>
                  <a:lnTo>
                    <a:pt x="10537" y="10503"/>
                  </a:lnTo>
                  <a:cubicBezTo>
                    <a:pt x="10609" y="10503"/>
                    <a:pt x="10692" y="10444"/>
                    <a:pt x="10704" y="10372"/>
                  </a:cubicBezTo>
                  <a:lnTo>
                    <a:pt x="11085" y="7741"/>
                  </a:lnTo>
                  <a:cubicBezTo>
                    <a:pt x="11049" y="7682"/>
                    <a:pt x="11026" y="7634"/>
                    <a:pt x="10990" y="7610"/>
                  </a:cubicBezTo>
                  <a:cubicBezTo>
                    <a:pt x="10990" y="7610"/>
                    <a:pt x="10645" y="7241"/>
                    <a:pt x="10573" y="6824"/>
                  </a:cubicBezTo>
                  <a:cubicBezTo>
                    <a:pt x="10514" y="6479"/>
                    <a:pt x="10585" y="6181"/>
                    <a:pt x="10680" y="5848"/>
                  </a:cubicBezTo>
                  <a:cubicBezTo>
                    <a:pt x="10752" y="5574"/>
                    <a:pt x="10835" y="5277"/>
                    <a:pt x="10835" y="4919"/>
                  </a:cubicBezTo>
                  <a:cubicBezTo>
                    <a:pt x="10835" y="4110"/>
                    <a:pt x="10383" y="3514"/>
                    <a:pt x="9537" y="3252"/>
                  </a:cubicBezTo>
                  <a:cubicBezTo>
                    <a:pt x="9075" y="3095"/>
                    <a:pt x="8298" y="3086"/>
                    <a:pt x="7459" y="3086"/>
                  </a:cubicBezTo>
                  <a:cubicBezTo>
                    <a:pt x="7347" y="3086"/>
                    <a:pt x="7234" y="3086"/>
                    <a:pt x="7120" y="3086"/>
                  </a:cubicBezTo>
                  <a:cubicBezTo>
                    <a:pt x="6906" y="3088"/>
                    <a:pt x="6687" y="3090"/>
                    <a:pt x="6469" y="3090"/>
                  </a:cubicBezTo>
                  <a:cubicBezTo>
                    <a:pt x="5513" y="3090"/>
                    <a:pt x="4578" y="3048"/>
                    <a:pt x="4132" y="2776"/>
                  </a:cubicBezTo>
                  <a:cubicBezTo>
                    <a:pt x="4025" y="2717"/>
                    <a:pt x="3953" y="2490"/>
                    <a:pt x="3894" y="2276"/>
                  </a:cubicBezTo>
                  <a:cubicBezTo>
                    <a:pt x="4310" y="2098"/>
                    <a:pt x="4549" y="1740"/>
                    <a:pt x="4584" y="1371"/>
                  </a:cubicBezTo>
                  <a:cubicBezTo>
                    <a:pt x="4620" y="1086"/>
                    <a:pt x="4561" y="800"/>
                    <a:pt x="4406" y="562"/>
                  </a:cubicBezTo>
                  <a:cubicBezTo>
                    <a:pt x="4251" y="312"/>
                    <a:pt x="3989" y="133"/>
                    <a:pt x="3668" y="50"/>
                  </a:cubicBezTo>
                  <a:cubicBezTo>
                    <a:pt x="3530" y="17"/>
                    <a:pt x="3393" y="0"/>
                    <a:pt x="32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11936;p81">
              <a:extLst>
                <a:ext uri="{FF2B5EF4-FFF2-40B4-BE49-F238E27FC236}">
                  <a16:creationId xmlns:a16="http://schemas.microsoft.com/office/drawing/2014/main" id="{2A4BE2C8-D9B3-A720-0460-52757335AAB0}"/>
                </a:ext>
              </a:extLst>
            </p:cNvPr>
            <p:cNvSpPr/>
            <p:nvPr/>
          </p:nvSpPr>
          <p:spPr>
            <a:xfrm>
              <a:off x="5295565" y="2044338"/>
              <a:ext cx="10304" cy="10688"/>
            </a:xfrm>
            <a:custGeom>
              <a:avLst/>
              <a:gdLst/>
              <a:ahLst/>
              <a:cxnLst/>
              <a:rect l="l" t="t" r="r" b="b"/>
              <a:pathLst>
                <a:path w="322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cubicBezTo>
                    <a:pt x="250" y="334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5" name="Google Shape;11937;p81">
            <a:extLst>
              <a:ext uri="{FF2B5EF4-FFF2-40B4-BE49-F238E27FC236}">
                <a16:creationId xmlns:a16="http://schemas.microsoft.com/office/drawing/2014/main" id="{7E1B82CA-5348-E18D-361E-49C296057A10}"/>
              </a:ext>
            </a:extLst>
          </p:cNvPr>
          <p:cNvGrpSpPr/>
          <p:nvPr/>
        </p:nvGrpSpPr>
        <p:grpSpPr>
          <a:xfrm>
            <a:off x="8241760" y="4356532"/>
            <a:ext cx="710272" cy="432512"/>
            <a:chOff x="4148749" y="2102066"/>
            <a:chExt cx="355136" cy="216256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96" name="Google Shape;11938;p81">
              <a:extLst>
                <a:ext uri="{FF2B5EF4-FFF2-40B4-BE49-F238E27FC236}">
                  <a16:creationId xmlns:a16="http://schemas.microsoft.com/office/drawing/2014/main" id="{25531CC0-491E-54BC-1ECA-2E775AF5F586}"/>
                </a:ext>
              </a:extLst>
            </p:cNvPr>
            <p:cNvSpPr/>
            <p:nvPr/>
          </p:nvSpPr>
          <p:spPr>
            <a:xfrm>
              <a:off x="4148749" y="2102066"/>
              <a:ext cx="355136" cy="216256"/>
            </a:xfrm>
            <a:custGeom>
              <a:avLst/>
              <a:gdLst/>
              <a:ahLst/>
              <a:cxnLst/>
              <a:rect l="l" t="t" r="r" b="b"/>
              <a:pathLst>
                <a:path w="11098" h="6758" extrusionOk="0">
                  <a:moveTo>
                    <a:pt x="10395" y="340"/>
                  </a:moveTo>
                  <a:cubicBezTo>
                    <a:pt x="10442" y="340"/>
                    <a:pt x="10490" y="352"/>
                    <a:pt x="10514" y="387"/>
                  </a:cubicBezTo>
                  <a:cubicBezTo>
                    <a:pt x="10561" y="435"/>
                    <a:pt x="10561" y="495"/>
                    <a:pt x="10550" y="530"/>
                  </a:cubicBezTo>
                  <a:cubicBezTo>
                    <a:pt x="10538" y="578"/>
                    <a:pt x="10478" y="637"/>
                    <a:pt x="10383" y="709"/>
                  </a:cubicBezTo>
                  <a:cubicBezTo>
                    <a:pt x="10383" y="709"/>
                    <a:pt x="10383" y="697"/>
                    <a:pt x="10371" y="697"/>
                  </a:cubicBezTo>
                  <a:cubicBezTo>
                    <a:pt x="10300" y="602"/>
                    <a:pt x="10252" y="471"/>
                    <a:pt x="10264" y="399"/>
                  </a:cubicBezTo>
                  <a:cubicBezTo>
                    <a:pt x="10264" y="387"/>
                    <a:pt x="10276" y="352"/>
                    <a:pt x="10359" y="340"/>
                  </a:cubicBezTo>
                  <a:close/>
                  <a:moveTo>
                    <a:pt x="10435" y="0"/>
                  </a:moveTo>
                  <a:cubicBezTo>
                    <a:pt x="10390" y="0"/>
                    <a:pt x="10345" y="6"/>
                    <a:pt x="10300" y="18"/>
                  </a:cubicBezTo>
                  <a:cubicBezTo>
                    <a:pt x="10133" y="42"/>
                    <a:pt x="10026" y="149"/>
                    <a:pt x="9966" y="280"/>
                  </a:cubicBezTo>
                  <a:cubicBezTo>
                    <a:pt x="9895" y="495"/>
                    <a:pt x="10002" y="745"/>
                    <a:pt x="10121" y="887"/>
                  </a:cubicBezTo>
                  <a:cubicBezTo>
                    <a:pt x="10026" y="947"/>
                    <a:pt x="9930" y="1006"/>
                    <a:pt x="9823" y="1054"/>
                  </a:cubicBezTo>
                  <a:cubicBezTo>
                    <a:pt x="9478" y="804"/>
                    <a:pt x="9061" y="625"/>
                    <a:pt x="8573" y="506"/>
                  </a:cubicBezTo>
                  <a:cubicBezTo>
                    <a:pt x="8134" y="404"/>
                    <a:pt x="7632" y="355"/>
                    <a:pt x="7072" y="355"/>
                  </a:cubicBezTo>
                  <a:cubicBezTo>
                    <a:pt x="6721" y="355"/>
                    <a:pt x="6348" y="374"/>
                    <a:pt x="5954" y="411"/>
                  </a:cubicBezTo>
                  <a:cubicBezTo>
                    <a:pt x="4489" y="566"/>
                    <a:pt x="3144" y="971"/>
                    <a:pt x="2751" y="1090"/>
                  </a:cubicBezTo>
                  <a:cubicBezTo>
                    <a:pt x="2644" y="935"/>
                    <a:pt x="2549" y="816"/>
                    <a:pt x="2429" y="733"/>
                  </a:cubicBezTo>
                  <a:cubicBezTo>
                    <a:pt x="2263" y="590"/>
                    <a:pt x="2144" y="554"/>
                    <a:pt x="2132" y="554"/>
                  </a:cubicBezTo>
                  <a:cubicBezTo>
                    <a:pt x="2112" y="546"/>
                    <a:pt x="2092" y="542"/>
                    <a:pt x="2073" y="542"/>
                  </a:cubicBezTo>
                  <a:cubicBezTo>
                    <a:pt x="2011" y="542"/>
                    <a:pt x="1957" y="580"/>
                    <a:pt x="1929" y="625"/>
                  </a:cubicBezTo>
                  <a:cubicBezTo>
                    <a:pt x="1787" y="911"/>
                    <a:pt x="1727" y="1173"/>
                    <a:pt x="1715" y="1387"/>
                  </a:cubicBezTo>
                  <a:lnTo>
                    <a:pt x="1429" y="1483"/>
                  </a:lnTo>
                  <a:cubicBezTo>
                    <a:pt x="1382" y="1507"/>
                    <a:pt x="1334" y="1542"/>
                    <a:pt x="1322" y="1602"/>
                  </a:cubicBezTo>
                  <a:cubicBezTo>
                    <a:pt x="1203" y="2114"/>
                    <a:pt x="394" y="2519"/>
                    <a:pt x="120" y="2638"/>
                  </a:cubicBezTo>
                  <a:cubicBezTo>
                    <a:pt x="48" y="2661"/>
                    <a:pt x="1" y="2733"/>
                    <a:pt x="13" y="2828"/>
                  </a:cubicBezTo>
                  <a:lnTo>
                    <a:pt x="155" y="3412"/>
                  </a:lnTo>
                  <a:cubicBezTo>
                    <a:pt x="191" y="3543"/>
                    <a:pt x="310" y="3626"/>
                    <a:pt x="441" y="3662"/>
                  </a:cubicBezTo>
                  <a:cubicBezTo>
                    <a:pt x="477" y="3662"/>
                    <a:pt x="501" y="3662"/>
                    <a:pt x="536" y="3673"/>
                  </a:cubicBezTo>
                  <a:cubicBezTo>
                    <a:pt x="727" y="4102"/>
                    <a:pt x="1632" y="4281"/>
                    <a:pt x="2751" y="4507"/>
                  </a:cubicBezTo>
                  <a:cubicBezTo>
                    <a:pt x="2822" y="4519"/>
                    <a:pt x="2882" y="4543"/>
                    <a:pt x="2953" y="4555"/>
                  </a:cubicBezTo>
                  <a:lnTo>
                    <a:pt x="3346" y="5852"/>
                  </a:lnTo>
                  <a:lnTo>
                    <a:pt x="3132" y="6567"/>
                  </a:lnTo>
                  <a:cubicBezTo>
                    <a:pt x="3120" y="6602"/>
                    <a:pt x="3132" y="6662"/>
                    <a:pt x="3168" y="6698"/>
                  </a:cubicBezTo>
                  <a:cubicBezTo>
                    <a:pt x="3203" y="6745"/>
                    <a:pt x="3239" y="6757"/>
                    <a:pt x="3299" y="6757"/>
                  </a:cubicBezTo>
                  <a:lnTo>
                    <a:pt x="3989" y="6757"/>
                  </a:lnTo>
                  <a:cubicBezTo>
                    <a:pt x="4073" y="6757"/>
                    <a:pt x="4132" y="6698"/>
                    <a:pt x="4156" y="6602"/>
                  </a:cubicBezTo>
                  <a:lnTo>
                    <a:pt x="4299" y="5197"/>
                  </a:lnTo>
                  <a:cubicBezTo>
                    <a:pt x="4311" y="5078"/>
                    <a:pt x="4311" y="4959"/>
                    <a:pt x="4311" y="4816"/>
                  </a:cubicBezTo>
                  <a:cubicBezTo>
                    <a:pt x="5049" y="4983"/>
                    <a:pt x="5858" y="5078"/>
                    <a:pt x="6692" y="5078"/>
                  </a:cubicBezTo>
                  <a:cubicBezTo>
                    <a:pt x="7073" y="5078"/>
                    <a:pt x="7442" y="5055"/>
                    <a:pt x="7811" y="5019"/>
                  </a:cubicBezTo>
                  <a:cubicBezTo>
                    <a:pt x="7906" y="4995"/>
                    <a:pt x="7966" y="4924"/>
                    <a:pt x="7966" y="4840"/>
                  </a:cubicBezTo>
                  <a:cubicBezTo>
                    <a:pt x="7942" y="4745"/>
                    <a:pt x="7871" y="4686"/>
                    <a:pt x="7787" y="4686"/>
                  </a:cubicBezTo>
                  <a:cubicBezTo>
                    <a:pt x="7401" y="4725"/>
                    <a:pt x="7033" y="4741"/>
                    <a:pt x="6688" y="4741"/>
                  </a:cubicBezTo>
                  <a:cubicBezTo>
                    <a:pt x="5578" y="4741"/>
                    <a:pt x="4717" y="4574"/>
                    <a:pt x="4299" y="4483"/>
                  </a:cubicBezTo>
                  <a:cubicBezTo>
                    <a:pt x="4287" y="4340"/>
                    <a:pt x="4251" y="4209"/>
                    <a:pt x="4215" y="4090"/>
                  </a:cubicBezTo>
                  <a:lnTo>
                    <a:pt x="4120" y="3828"/>
                  </a:lnTo>
                  <a:cubicBezTo>
                    <a:pt x="4092" y="3754"/>
                    <a:pt x="4036" y="3709"/>
                    <a:pt x="3974" y="3709"/>
                  </a:cubicBezTo>
                  <a:cubicBezTo>
                    <a:pt x="3955" y="3709"/>
                    <a:pt x="3937" y="3713"/>
                    <a:pt x="3918" y="3721"/>
                  </a:cubicBezTo>
                  <a:cubicBezTo>
                    <a:pt x="3823" y="3745"/>
                    <a:pt x="3775" y="3840"/>
                    <a:pt x="3811" y="3924"/>
                  </a:cubicBezTo>
                  <a:lnTo>
                    <a:pt x="3894" y="4197"/>
                  </a:lnTo>
                  <a:cubicBezTo>
                    <a:pt x="3989" y="4507"/>
                    <a:pt x="4025" y="4840"/>
                    <a:pt x="3989" y="5162"/>
                  </a:cubicBezTo>
                  <a:lnTo>
                    <a:pt x="3858" y="6424"/>
                  </a:lnTo>
                  <a:lnTo>
                    <a:pt x="3525" y="6424"/>
                  </a:lnTo>
                  <a:lnTo>
                    <a:pt x="3692" y="5876"/>
                  </a:lnTo>
                  <a:cubicBezTo>
                    <a:pt x="3703" y="5852"/>
                    <a:pt x="3703" y="5817"/>
                    <a:pt x="3692" y="5793"/>
                  </a:cubicBezTo>
                  <a:lnTo>
                    <a:pt x="3275" y="4364"/>
                  </a:lnTo>
                  <a:cubicBezTo>
                    <a:pt x="3263" y="4305"/>
                    <a:pt x="3215" y="4257"/>
                    <a:pt x="3156" y="4245"/>
                  </a:cubicBezTo>
                  <a:cubicBezTo>
                    <a:pt x="3049" y="4221"/>
                    <a:pt x="2941" y="4197"/>
                    <a:pt x="2858" y="4185"/>
                  </a:cubicBezTo>
                  <a:cubicBezTo>
                    <a:pt x="2322" y="4078"/>
                    <a:pt x="1798" y="3971"/>
                    <a:pt x="1429" y="3852"/>
                  </a:cubicBezTo>
                  <a:cubicBezTo>
                    <a:pt x="1239" y="3793"/>
                    <a:pt x="1096" y="3733"/>
                    <a:pt x="1013" y="3673"/>
                  </a:cubicBezTo>
                  <a:cubicBezTo>
                    <a:pt x="1239" y="3662"/>
                    <a:pt x="1453" y="3590"/>
                    <a:pt x="1608" y="3423"/>
                  </a:cubicBezTo>
                  <a:cubicBezTo>
                    <a:pt x="1667" y="3364"/>
                    <a:pt x="1667" y="3257"/>
                    <a:pt x="1608" y="3197"/>
                  </a:cubicBezTo>
                  <a:cubicBezTo>
                    <a:pt x="1578" y="3167"/>
                    <a:pt x="1537" y="3153"/>
                    <a:pt x="1495" y="3153"/>
                  </a:cubicBezTo>
                  <a:cubicBezTo>
                    <a:pt x="1453" y="3153"/>
                    <a:pt x="1411" y="3167"/>
                    <a:pt x="1382" y="3197"/>
                  </a:cubicBezTo>
                  <a:cubicBezTo>
                    <a:pt x="1285" y="3294"/>
                    <a:pt x="1092" y="3351"/>
                    <a:pt x="835" y="3351"/>
                  </a:cubicBezTo>
                  <a:cubicBezTo>
                    <a:pt x="743" y="3351"/>
                    <a:pt x="643" y="3344"/>
                    <a:pt x="536" y="3328"/>
                  </a:cubicBezTo>
                  <a:lnTo>
                    <a:pt x="524" y="3316"/>
                  </a:lnTo>
                  <a:lnTo>
                    <a:pt x="405" y="2876"/>
                  </a:lnTo>
                  <a:cubicBezTo>
                    <a:pt x="524" y="2816"/>
                    <a:pt x="703" y="2721"/>
                    <a:pt x="894" y="2602"/>
                  </a:cubicBezTo>
                  <a:cubicBezTo>
                    <a:pt x="1298" y="2340"/>
                    <a:pt x="1548" y="2066"/>
                    <a:pt x="1656" y="1768"/>
                  </a:cubicBezTo>
                  <a:lnTo>
                    <a:pt x="1775" y="1721"/>
                  </a:lnTo>
                  <a:cubicBezTo>
                    <a:pt x="1798" y="1888"/>
                    <a:pt x="1846" y="1983"/>
                    <a:pt x="1858" y="1995"/>
                  </a:cubicBezTo>
                  <a:cubicBezTo>
                    <a:pt x="1894" y="2054"/>
                    <a:pt x="1953" y="2078"/>
                    <a:pt x="2013" y="2078"/>
                  </a:cubicBezTo>
                  <a:cubicBezTo>
                    <a:pt x="2037" y="2078"/>
                    <a:pt x="2072" y="2078"/>
                    <a:pt x="2084" y="2066"/>
                  </a:cubicBezTo>
                  <a:cubicBezTo>
                    <a:pt x="2156" y="2019"/>
                    <a:pt x="2191" y="1935"/>
                    <a:pt x="2144" y="1840"/>
                  </a:cubicBezTo>
                  <a:cubicBezTo>
                    <a:pt x="2132" y="1828"/>
                    <a:pt x="1965" y="1483"/>
                    <a:pt x="2179" y="935"/>
                  </a:cubicBezTo>
                  <a:cubicBezTo>
                    <a:pt x="2322" y="1030"/>
                    <a:pt x="2525" y="1221"/>
                    <a:pt x="2727" y="1602"/>
                  </a:cubicBezTo>
                  <a:cubicBezTo>
                    <a:pt x="2754" y="1663"/>
                    <a:pt x="2812" y="1699"/>
                    <a:pt x="2875" y="1699"/>
                  </a:cubicBezTo>
                  <a:cubicBezTo>
                    <a:pt x="2897" y="1699"/>
                    <a:pt x="2920" y="1694"/>
                    <a:pt x="2941" y="1685"/>
                  </a:cubicBezTo>
                  <a:cubicBezTo>
                    <a:pt x="3025" y="1638"/>
                    <a:pt x="3061" y="1542"/>
                    <a:pt x="3025" y="1459"/>
                  </a:cubicBezTo>
                  <a:cubicBezTo>
                    <a:pt x="3001" y="1423"/>
                    <a:pt x="2989" y="1411"/>
                    <a:pt x="2977" y="1387"/>
                  </a:cubicBezTo>
                  <a:cubicBezTo>
                    <a:pt x="3442" y="1245"/>
                    <a:pt x="4692" y="887"/>
                    <a:pt x="6025" y="756"/>
                  </a:cubicBezTo>
                  <a:cubicBezTo>
                    <a:pt x="6402" y="716"/>
                    <a:pt x="6758" y="696"/>
                    <a:pt x="7091" y="696"/>
                  </a:cubicBezTo>
                  <a:cubicBezTo>
                    <a:pt x="7633" y="696"/>
                    <a:pt x="8117" y="749"/>
                    <a:pt x="8537" y="852"/>
                  </a:cubicBezTo>
                  <a:cubicBezTo>
                    <a:pt x="9359" y="1042"/>
                    <a:pt x="9942" y="1423"/>
                    <a:pt x="10264" y="2007"/>
                  </a:cubicBezTo>
                  <a:cubicBezTo>
                    <a:pt x="10847" y="3054"/>
                    <a:pt x="10192" y="4007"/>
                    <a:pt x="9895" y="4281"/>
                  </a:cubicBezTo>
                  <a:cubicBezTo>
                    <a:pt x="9835" y="4340"/>
                    <a:pt x="9823" y="4447"/>
                    <a:pt x="9883" y="4507"/>
                  </a:cubicBezTo>
                  <a:cubicBezTo>
                    <a:pt x="9907" y="4543"/>
                    <a:pt x="9954" y="4555"/>
                    <a:pt x="10002" y="4555"/>
                  </a:cubicBezTo>
                  <a:cubicBezTo>
                    <a:pt x="10038" y="4555"/>
                    <a:pt x="10073" y="4543"/>
                    <a:pt x="10109" y="4507"/>
                  </a:cubicBezTo>
                  <a:lnTo>
                    <a:pt x="10121" y="4495"/>
                  </a:lnTo>
                  <a:lnTo>
                    <a:pt x="10180" y="4614"/>
                  </a:lnTo>
                  <a:cubicBezTo>
                    <a:pt x="10204" y="4686"/>
                    <a:pt x="10216" y="4781"/>
                    <a:pt x="10192" y="4864"/>
                  </a:cubicBezTo>
                  <a:lnTo>
                    <a:pt x="9752" y="6412"/>
                  </a:lnTo>
                  <a:lnTo>
                    <a:pt x="9454" y="6412"/>
                  </a:lnTo>
                  <a:lnTo>
                    <a:pt x="9728" y="5995"/>
                  </a:lnTo>
                  <a:cubicBezTo>
                    <a:pt x="9764" y="5971"/>
                    <a:pt x="9764" y="5924"/>
                    <a:pt x="9764" y="5876"/>
                  </a:cubicBezTo>
                  <a:lnTo>
                    <a:pt x="9633" y="4995"/>
                  </a:lnTo>
                  <a:cubicBezTo>
                    <a:pt x="9633" y="4971"/>
                    <a:pt x="9597" y="4924"/>
                    <a:pt x="9585" y="4912"/>
                  </a:cubicBezTo>
                  <a:lnTo>
                    <a:pt x="8883" y="4245"/>
                  </a:lnTo>
                  <a:cubicBezTo>
                    <a:pt x="8853" y="4215"/>
                    <a:pt x="8811" y="4200"/>
                    <a:pt x="8770" y="4200"/>
                  </a:cubicBezTo>
                  <a:cubicBezTo>
                    <a:pt x="8728" y="4200"/>
                    <a:pt x="8686" y="4215"/>
                    <a:pt x="8656" y="4245"/>
                  </a:cubicBezTo>
                  <a:cubicBezTo>
                    <a:pt x="8597" y="4305"/>
                    <a:pt x="8597" y="4400"/>
                    <a:pt x="8656" y="4459"/>
                  </a:cubicBezTo>
                  <a:lnTo>
                    <a:pt x="8716" y="4519"/>
                  </a:lnTo>
                  <a:cubicBezTo>
                    <a:pt x="8645" y="4543"/>
                    <a:pt x="8561" y="4555"/>
                    <a:pt x="8478" y="4566"/>
                  </a:cubicBezTo>
                  <a:cubicBezTo>
                    <a:pt x="8395" y="4578"/>
                    <a:pt x="8335" y="4674"/>
                    <a:pt x="8347" y="4757"/>
                  </a:cubicBezTo>
                  <a:cubicBezTo>
                    <a:pt x="8359" y="4840"/>
                    <a:pt x="8442" y="4900"/>
                    <a:pt x="8514" y="4900"/>
                  </a:cubicBezTo>
                  <a:lnTo>
                    <a:pt x="8537" y="4900"/>
                  </a:lnTo>
                  <a:cubicBezTo>
                    <a:pt x="8692" y="4864"/>
                    <a:pt x="8859" y="4840"/>
                    <a:pt x="9002" y="4793"/>
                  </a:cubicBezTo>
                  <a:lnTo>
                    <a:pt x="9335" y="5102"/>
                  </a:lnTo>
                  <a:lnTo>
                    <a:pt x="9454" y="5864"/>
                  </a:lnTo>
                  <a:lnTo>
                    <a:pt x="9037" y="6471"/>
                  </a:lnTo>
                  <a:cubicBezTo>
                    <a:pt x="9002" y="6519"/>
                    <a:pt x="8990" y="6590"/>
                    <a:pt x="9014" y="6638"/>
                  </a:cubicBezTo>
                  <a:cubicBezTo>
                    <a:pt x="9049" y="6698"/>
                    <a:pt x="9109" y="6721"/>
                    <a:pt x="9168" y="6721"/>
                  </a:cubicBezTo>
                  <a:lnTo>
                    <a:pt x="9895" y="6721"/>
                  </a:lnTo>
                  <a:cubicBezTo>
                    <a:pt x="9966" y="6721"/>
                    <a:pt x="10026" y="6686"/>
                    <a:pt x="10049" y="6602"/>
                  </a:cubicBezTo>
                  <a:lnTo>
                    <a:pt x="10538" y="4936"/>
                  </a:lnTo>
                  <a:cubicBezTo>
                    <a:pt x="10585" y="4781"/>
                    <a:pt x="10561" y="4614"/>
                    <a:pt x="10502" y="4459"/>
                  </a:cubicBezTo>
                  <a:lnTo>
                    <a:pt x="10383" y="4209"/>
                  </a:lnTo>
                  <a:cubicBezTo>
                    <a:pt x="10526" y="4019"/>
                    <a:pt x="10669" y="3769"/>
                    <a:pt x="10764" y="3483"/>
                  </a:cubicBezTo>
                  <a:cubicBezTo>
                    <a:pt x="10942" y="2911"/>
                    <a:pt x="10859" y="2340"/>
                    <a:pt x="10585" y="1816"/>
                  </a:cubicBezTo>
                  <a:cubicBezTo>
                    <a:pt x="10466" y="1626"/>
                    <a:pt x="10323" y="1423"/>
                    <a:pt x="10169" y="1280"/>
                  </a:cubicBezTo>
                  <a:cubicBezTo>
                    <a:pt x="10252" y="1233"/>
                    <a:pt x="10347" y="1173"/>
                    <a:pt x="10430" y="1114"/>
                  </a:cubicBezTo>
                  <a:cubicBezTo>
                    <a:pt x="10645" y="1304"/>
                    <a:pt x="10835" y="1459"/>
                    <a:pt x="10883" y="1483"/>
                  </a:cubicBezTo>
                  <a:cubicBezTo>
                    <a:pt x="10907" y="1507"/>
                    <a:pt x="10919" y="1507"/>
                    <a:pt x="10954" y="1507"/>
                  </a:cubicBezTo>
                  <a:cubicBezTo>
                    <a:pt x="11014" y="1507"/>
                    <a:pt x="11073" y="1471"/>
                    <a:pt x="11097" y="1411"/>
                  </a:cubicBezTo>
                  <a:cubicBezTo>
                    <a:pt x="11073" y="1364"/>
                    <a:pt x="11038" y="1268"/>
                    <a:pt x="10966" y="1221"/>
                  </a:cubicBezTo>
                  <a:cubicBezTo>
                    <a:pt x="10942" y="1209"/>
                    <a:pt x="10788" y="1090"/>
                    <a:pt x="10621" y="935"/>
                  </a:cubicBezTo>
                  <a:cubicBezTo>
                    <a:pt x="10764" y="828"/>
                    <a:pt x="10835" y="733"/>
                    <a:pt x="10859" y="625"/>
                  </a:cubicBezTo>
                  <a:cubicBezTo>
                    <a:pt x="10919" y="447"/>
                    <a:pt x="10895" y="280"/>
                    <a:pt x="10776" y="149"/>
                  </a:cubicBezTo>
                  <a:cubicBezTo>
                    <a:pt x="10687" y="52"/>
                    <a:pt x="10565" y="0"/>
                    <a:pt x="104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1939;p81">
              <a:extLst>
                <a:ext uri="{FF2B5EF4-FFF2-40B4-BE49-F238E27FC236}">
                  <a16:creationId xmlns:a16="http://schemas.microsoft.com/office/drawing/2014/main" id="{C7181684-3AF8-038F-6B12-D5299C94ECA1}"/>
                </a:ext>
              </a:extLst>
            </p:cNvPr>
            <p:cNvSpPr/>
            <p:nvPr/>
          </p:nvSpPr>
          <p:spPr>
            <a:xfrm>
              <a:off x="4195981" y="2177682"/>
              <a:ext cx="10336" cy="10720"/>
            </a:xfrm>
            <a:custGeom>
              <a:avLst/>
              <a:gdLst/>
              <a:ahLst/>
              <a:cxnLst/>
              <a:rect l="l" t="t" r="r" b="b"/>
              <a:pathLst>
                <a:path w="323" h="335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56" y="334"/>
                  </a:cubicBezTo>
                  <a:cubicBezTo>
                    <a:pt x="251" y="334"/>
                    <a:pt x="322" y="251"/>
                    <a:pt x="322" y="167"/>
                  </a:cubicBez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11940;p81">
            <a:extLst>
              <a:ext uri="{FF2B5EF4-FFF2-40B4-BE49-F238E27FC236}">
                <a16:creationId xmlns:a16="http://schemas.microsoft.com/office/drawing/2014/main" id="{06D94221-4610-CCC7-B136-2B93DD6C03FC}"/>
              </a:ext>
            </a:extLst>
          </p:cNvPr>
          <p:cNvGrpSpPr/>
          <p:nvPr/>
        </p:nvGrpSpPr>
        <p:grpSpPr>
          <a:xfrm>
            <a:off x="11533600" y="4155252"/>
            <a:ext cx="709504" cy="630720"/>
            <a:chOff x="5794669" y="2001426"/>
            <a:chExt cx="354752" cy="315360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99" name="Google Shape;11941;p81">
              <a:extLst>
                <a:ext uri="{FF2B5EF4-FFF2-40B4-BE49-F238E27FC236}">
                  <a16:creationId xmlns:a16="http://schemas.microsoft.com/office/drawing/2014/main" id="{9B773DB3-2F09-C612-3DB8-A50D88714E02}"/>
                </a:ext>
              </a:extLst>
            </p:cNvPr>
            <p:cNvSpPr/>
            <p:nvPr/>
          </p:nvSpPr>
          <p:spPr>
            <a:xfrm>
              <a:off x="5841165" y="2051186"/>
              <a:ext cx="10688" cy="10336"/>
            </a:xfrm>
            <a:custGeom>
              <a:avLst/>
              <a:gdLst/>
              <a:ahLst/>
              <a:cxnLst/>
              <a:rect l="l" t="t" r="r" b="b"/>
              <a:pathLst>
                <a:path w="334" h="323" extrusionOk="0">
                  <a:moveTo>
                    <a:pt x="167" y="1"/>
                  </a:moveTo>
                  <a:cubicBezTo>
                    <a:pt x="84" y="1"/>
                    <a:pt x="0" y="72"/>
                    <a:pt x="0" y="156"/>
                  </a:cubicBezTo>
                  <a:cubicBezTo>
                    <a:pt x="0" y="251"/>
                    <a:pt x="84" y="322"/>
                    <a:pt x="167" y="322"/>
                  </a:cubicBezTo>
                  <a:cubicBezTo>
                    <a:pt x="262" y="322"/>
                    <a:pt x="334" y="251"/>
                    <a:pt x="334" y="156"/>
                  </a:cubicBezTo>
                  <a:cubicBezTo>
                    <a:pt x="334" y="60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1942;p81">
              <a:extLst>
                <a:ext uri="{FF2B5EF4-FFF2-40B4-BE49-F238E27FC236}">
                  <a16:creationId xmlns:a16="http://schemas.microsoft.com/office/drawing/2014/main" id="{1AEBBAA7-0CE4-2EF6-455A-478E12F19607}"/>
                </a:ext>
              </a:extLst>
            </p:cNvPr>
            <p:cNvSpPr/>
            <p:nvPr/>
          </p:nvSpPr>
          <p:spPr>
            <a:xfrm>
              <a:off x="5794669" y="2001426"/>
              <a:ext cx="354752" cy="315360"/>
            </a:xfrm>
            <a:custGeom>
              <a:avLst/>
              <a:gdLst/>
              <a:ahLst/>
              <a:cxnLst/>
              <a:rect l="l" t="t" r="r" b="b"/>
              <a:pathLst>
                <a:path w="11086" h="9855" extrusionOk="0">
                  <a:moveTo>
                    <a:pt x="1179" y="568"/>
                  </a:moveTo>
                  <a:lnTo>
                    <a:pt x="1298" y="877"/>
                  </a:lnTo>
                  <a:lnTo>
                    <a:pt x="1215" y="925"/>
                  </a:lnTo>
                  <a:lnTo>
                    <a:pt x="1203" y="937"/>
                  </a:lnTo>
                  <a:lnTo>
                    <a:pt x="894" y="782"/>
                  </a:lnTo>
                  <a:cubicBezTo>
                    <a:pt x="965" y="722"/>
                    <a:pt x="1048" y="639"/>
                    <a:pt x="1179" y="568"/>
                  </a:cubicBezTo>
                  <a:close/>
                  <a:moveTo>
                    <a:pt x="10028" y="3376"/>
                  </a:moveTo>
                  <a:cubicBezTo>
                    <a:pt x="10073" y="3406"/>
                    <a:pt x="10123" y="3430"/>
                    <a:pt x="10145" y="3473"/>
                  </a:cubicBezTo>
                  <a:cubicBezTo>
                    <a:pt x="10502" y="3794"/>
                    <a:pt x="10621" y="4592"/>
                    <a:pt x="10490" y="5699"/>
                  </a:cubicBezTo>
                  <a:cubicBezTo>
                    <a:pt x="10430" y="6199"/>
                    <a:pt x="10490" y="6521"/>
                    <a:pt x="10561" y="6735"/>
                  </a:cubicBezTo>
                  <a:cubicBezTo>
                    <a:pt x="10502" y="6688"/>
                    <a:pt x="10430" y="6628"/>
                    <a:pt x="10371" y="6568"/>
                  </a:cubicBezTo>
                  <a:cubicBezTo>
                    <a:pt x="10240" y="6402"/>
                    <a:pt x="10192" y="6176"/>
                    <a:pt x="10228" y="5902"/>
                  </a:cubicBezTo>
                  <a:cubicBezTo>
                    <a:pt x="10359" y="5080"/>
                    <a:pt x="10478" y="3937"/>
                    <a:pt x="10049" y="3401"/>
                  </a:cubicBezTo>
                  <a:cubicBezTo>
                    <a:pt x="10038" y="3390"/>
                    <a:pt x="10032" y="3382"/>
                    <a:pt x="10028" y="3376"/>
                  </a:cubicBezTo>
                  <a:close/>
                  <a:moveTo>
                    <a:pt x="3942" y="9212"/>
                  </a:moveTo>
                  <a:lnTo>
                    <a:pt x="3918" y="9557"/>
                  </a:lnTo>
                  <a:lnTo>
                    <a:pt x="3692" y="9557"/>
                  </a:lnTo>
                  <a:lnTo>
                    <a:pt x="3942" y="9212"/>
                  </a:lnTo>
                  <a:close/>
                  <a:moveTo>
                    <a:pt x="2035" y="334"/>
                  </a:moveTo>
                  <a:cubicBezTo>
                    <a:pt x="2129" y="334"/>
                    <a:pt x="2230" y="339"/>
                    <a:pt x="2334" y="353"/>
                  </a:cubicBezTo>
                  <a:cubicBezTo>
                    <a:pt x="2918" y="461"/>
                    <a:pt x="3453" y="889"/>
                    <a:pt x="3894" y="1365"/>
                  </a:cubicBezTo>
                  <a:cubicBezTo>
                    <a:pt x="3644" y="1187"/>
                    <a:pt x="3370" y="1056"/>
                    <a:pt x="3120" y="937"/>
                  </a:cubicBezTo>
                  <a:cubicBezTo>
                    <a:pt x="3100" y="931"/>
                    <a:pt x="3080" y="928"/>
                    <a:pt x="3060" y="928"/>
                  </a:cubicBezTo>
                  <a:cubicBezTo>
                    <a:pt x="2996" y="928"/>
                    <a:pt x="2936" y="959"/>
                    <a:pt x="2918" y="1032"/>
                  </a:cubicBezTo>
                  <a:cubicBezTo>
                    <a:pt x="2882" y="1115"/>
                    <a:pt x="2918" y="1211"/>
                    <a:pt x="3001" y="1234"/>
                  </a:cubicBezTo>
                  <a:cubicBezTo>
                    <a:pt x="3763" y="1568"/>
                    <a:pt x="4406" y="2127"/>
                    <a:pt x="4823" y="2544"/>
                  </a:cubicBezTo>
                  <a:cubicBezTo>
                    <a:pt x="4882" y="2604"/>
                    <a:pt x="4918" y="2663"/>
                    <a:pt x="4966" y="2711"/>
                  </a:cubicBezTo>
                  <a:cubicBezTo>
                    <a:pt x="5164" y="2947"/>
                    <a:pt x="5332" y="3115"/>
                    <a:pt x="5777" y="3115"/>
                  </a:cubicBezTo>
                  <a:cubicBezTo>
                    <a:pt x="6028" y="3115"/>
                    <a:pt x="6366" y="3061"/>
                    <a:pt x="6847" y="2937"/>
                  </a:cubicBezTo>
                  <a:cubicBezTo>
                    <a:pt x="7304" y="2816"/>
                    <a:pt x="7698" y="2755"/>
                    <a:pt x="8035" y="2755"/>
                  </a:cubicBezTo>
                  <a:cubicBezTo>
                    <a:pt x="8497" y="2755"/>
                    <a:pt x="8852" y="2870"/>
                    <a:pt x="9121" y="3104"/>
                  </a:cubicBezTo>
                  <a:cubicBezTo>
                    <a:pt x="9454" y="3437"/>
                    <a:pt x="9514" y="4175"/>
                    <a:pt x="9216" y="4806"/>
                  </a:cubicBezTo>
                  <a:cubicBezTo>
                    <a:pt x="9037" y="5187"/>
                    <a:pt x="8954" y="5640"/>
                    <a:pt x="8990" y="6045"/>
                  </a:cubicBezTo>
                  <a:cubicBezTo>
                    <a:pt x="9037" y="6509"/>
                    <a:pt x="9228" y="6854"/>
                    <a:pt x="9538" y="7045"/>
                  </a:cubicBezTo>
                  <a:lnTo>
                    <a:pt x="9538" y="9557"/>
                  </a:lnTo>
                  <a:lnTo>
                    <a:pt x="9287" y="9557"/>
                  </a:lnTo>
                  <a:lnTo>
                    <a:pt x="9514" y="9164"/>
                  </a:lnTo>
                  <a:cubicBezTo>
                    <a:pt x="9526" y="9140"/>
                    <a:pt x="9538" y="9093"/>
                    <a:pt x="9526" y="9069"/>
                  </a:cubicBezTo>
                  <a:lnTo>
                    <a:pt x="9240" y="7366"/>
                  </a:lnTo>
                  <a:cubicBezTo>
                    <a:pt x="9240" y="7342"/>
                    <a:pt x="9204" y="7295"/>
                    <a:pt x="9180" y="7283"/>
                  </a:cubicBezTo>
                  <a:cubicBezTo>
                    <a:pt x="7918" y="6176"/>
                    <a:pt x="7418" y="4532"/>
                    <a:pt x="7406" y="4509"/>
                  </a:cubicBezTo>
                  <a:cubicBezTo>
                    <a:pt x="7387" y="4440"/>
                    <a:pt x="7318" y="4395"/>
                    <a:pt x="7255" y="4395"/>
                  </a:cubicBezTo>
                  <a:cubicBezTo>
                    <a:pt x="7241" y="4395"/>
                    <a:pt x="7228" y="4397"/>
                    <a:pt x="7216" y="4402"/>
                  </a:cubicBezTo>
                  <a:cubicBezTo>
                    <a:pt x="7121" y="4437"/>
                    <a:pt x="7085" y="4532"/>
                    <a:pt x="7109" y="4604"/>
                  </a:cubicBezTo>
                  <a:cubicBezTo>
                    <a:pt x="7109" y="4616"/>
                    <a:pt x="7156" y="4771"/>
                    <a:pt x="7240" y="4985"/>
                  </a:cubicBezTo>
                  <a:cubicBezTo>
                    <a:pt x="7144" y="5080"/>
                    <a:pt x="6859" y="5283"/>
                    <a:pt x="6466" y="5461"/>
                  </a:cubicBezTo>
                  <a:cubicBezTo>
                    <a:pt x="6070" y="5641"/>
                    <a:pt x="5688" y="5729"/>
                    <a:pt x="5316" y="5729"/>
                  </a:cubicBezTo>
                  <a:cubicBezTo>
                    <a:pt x="5072" y="5729"/>
                    <a:pt x="4832" y="5691"/>
                    <a:pt x="4596" y="5616"/>
                  </a:cubicBezTo>
                  <a:lnTo>
                    <a:pt x="4668" y="5128"/>
                  </a:lnTo>
                  <a:cubicBezTo>
                    <a:pt x="4680" y="5033"/>
                    <a:pt x="4620" y="4961"/>
                    <a:pt x="4537" y="4949"/>
                  </a:cubicBezTo>
                  <a:cubicBezTo>
                    <a:pt x="4523" y="4946"/>
                    <a:pt x="4509" y="4944"/>
                    <a:pt x="4496" y="4944"/>
                  </a:cubicBezTo>
                  <a:cubicBezTo>
                    <a:pt x="4422" y="4944"/>
                    <a:pt x="4368" y="4999"/>
                    <a:pt x="4358" y="5080"/>
                  </a:cubicBezTo>
                  <a:lnTo>
                    <a:pt x="4192" y="6187"/>
                  </a:lnTo>
                  <a:cubicBezTo>
                    <a:pt x="4120" y="6735"/>
                    <a:pt x="4061" y="7283"/>
                    <a:pt x="4025" y="7819"/>
                  </a:cubicBezTo>
                  <a:lnTo>
                    <a:pt x="3953" y="8962"/>
                  </a:lnTo>
                  <a:lnTo>
                    <a:pt x="3632" y="5056"/>
                  </a:lnTo>
                  <a:cubicBezTo>
                    <a:pt x="3632" y="5044"/>
                    <a:pt x="3632" y="5021"/>
                    <a:pt x="3620" y="4997"/>
                  </a:cubicBezTo>
                  <a:lnTo>
                    <a:pt x="2334" y="2401"/>
                  </a:lnTo>
                  <a:cubicBezTo>
                    <a:pt x="2370" y="2354"/>
                    <a:pt x="2382" y="2306"/>
                    <a:pt x="2394" y="2270"/>
                  </a:cubicBezTo>
                  <a:lnTo>
                    <a:pt x="2513" y="1889"/>
                  </a:lnTo>
                  <a:cubicBezTo>
                    <a:pt x="2549" y="1806"/>
                    <a:pt x="2501" y="1711"/>
                    <a:pt x="2406" y="1687"/>
                  </a:cubicBezTo>
                  <a:cubicBezTo>
                    <a:pt x="2387" y="1679"/>
                    <a:pt x="2368" y="1675"/>
                    <a:pt x="2349" y="1675"/>
                  </a:cubicBezTo>
                  <a:cubicBezTo>
                    <a:pt x="2283" y="1675"/>
                    <a:pt x="2222" y="1720"/>
                    <a:pt x="2203" y="1794"/>
                  </a:cubicBezTo>
                  <a:lnTo>
                    <a:pt x="2084" y="2163"/>
                  </a:lnTo>
                  <a:cubicBezTo>
                    <a:pt x="2072" y="2211"/>
                    <a:pt x="2025" y="2246"/>
                    <a:pt x="1977" y="2270"/>
                  </a:cubicBezTo>
                  <a:lnTo>
                    <a:pt x="739" y="2866"/>
                  </a:lnTo>
                  <a:cubicBezTo>
                    <a:pt x="716" y="2873"/>
                    <a:pt x="694" y="2877"/>
                    <a:pt x="671" y="2877"/>
                  </a:cubicBezTo>
                  <a:cubicBezTo>
                    <a:pt x="623" y="2877"/>
                    <a:pt x="577" y="2859"/>
                    <a:pt x="536" y="2818"/>
                  </a:cubicBezTo>
                  <a:lnTo>
                    <a:pt x="524" y="2794"/>
                  </a:lnTo>
                  <a:lnTo>
                    <a:pt x="370" y="2675"/>
                  </a:lnTo>
                  <a:lnTo>
                    <a:pt x="370" y="2663"/>
                  </a:lnTo>
                  <a:lnTo>
                    <a:pt x="1048" y="1830"/>
                  </a:lnTo>
                  <a:cubicBezTo>
                    <a:pt x="1096" y="1770"/>
                    <a:pt x="1144" y="1699"/>
                    <a:pt x="1167" y="1627"/>
                  </a:cubicBezTo>
                  <a:lnTo>
                    <a:pt x="1263" y="1389"/>
                  </a:lnTo>
                  <a:cubicBezTo>
                    <a:pt x="1286" y="1306"/>
                    <a:pt x="1334" y="1246"/>
                    <a:pt x="1406" y="1211"/>
                  </a:cubicBezTo>
                  <a:lnTo>
                    <a:pt x="1429" y="1187"/>
                  </a:lnTo>
                  <a:cubicBezTo>
                    <a:pt x="1453" y="1246"/>
                    <a:pt x="1513" y="1294"/>
                    <a:pt x="1572" y="1294"/>
                  </a:cubicBezTo>
                  <a:cubicBezTo>
                    <a:pt x="1584" y="1294"/>
                    <a:pt x="1608" y="1294"/>
                    <a:pt x="1632" y="1282"/>
                  </a:cubicBezTo>
                  <a:cubicBezTo>
                    <a:pt x="1727" y="1246"/>
                    <a:pt x="1763" y="1163"/>
                    <a:pt x="1727" y="1068"/>
                  </a:cubicBezTo>
                  <a:lnTo>
                    <a:pt x="1548" y="568"/>
                  </a:lnTo>
                  <a:lnTo>
                    <a:pt x="1548" y="568"/>
                  </a:lnTo>
                  <a:cubicBezTo>
                    <a:pt x="1918" y="699"/>
                    <a:pt x="2144" y="949"/>
                    <a:pt x="2144" y="973"/>
                  </a:cubicBezTo>
                  <a:cubicBezTo>
                    <a:pt x="2168" y="996"/>
                    <a:pt x="2215" y="1032"/>
                    <a:pt x="2263" y="1032"/>
                  </a:cubicBezTo>
                  <a:cubicBezTo>
                    <a:pt x="2263" y="1032"/>
                    <a:pt x="2299" y="1032"/>
                    <a:pt x="2382" y="1044"/>
                  </a:cubicBezTo>
                  <a:cubicBezTo>
                    <a:pt x="2389" y="1045"/>
                    <a:pt x="2396" y="1045"/>
                    <a:pt x="2404" y="1045"/>
                  </a:cubicBezTo>
                  <a:cubicBezTo>
                    <a:pt x="2481" y="1045"/>
                    <a:pt x="2561" y="989"/>
                    <a:pt x="2572" y="913"/>
                  </a:cubicBezTo>
                  <a:cubicBezTo>
                    <a:pt x="2584" y="818"/>
                    <a:pt x="2525" y="734"/>
                    <a:pt x="2441" y="711"/>
                  </a:cubicBezTo>
                  <a:cubicBezTo>
                    <a:pt x="2406" y="711"/>
                    <a:pt x="2382" y="699"/>
                    <a:pt x="2346" y="699"/>
                  </a:cubicBezTo>
                  <a:cubicBezTo>
                    <a:pt x="2275" y="627"/>
                    <a:pt x="2096" y="461"/>
                    <a:pt x="1846" y="341"/>
                  </a:cubicBezTo>
                  <a:cubicBezTo>
                    <a:pt x="1905" y="337"/>
                    <a:pt x="1969" y="334"/>
                    <a:pt x="2035" y="334"/>
                  </a:cubicBezTo>
                  <a:close/>
                  <a:moveTo>
                    <a:pt x="1997" y="1"/>
                  </a:moveTo>
                  <a:cubicBezTo>
                    <a:pt x="1066" y="1"/>
                    <a:pt x="522" y="680"/>
                    <a:pt x="501" y="722"/>
                  </a:cubicBezTo>
                  <a:cubicBezTo>
                    <a:pt x="477" y="758"/>
                    <a:pt x="453" y="806"/>
                    <a:pt x="477" y="853"/>
                  </a:cubicBezTo>
                  <a:cubicBezTo>
                    <a:pt x="489" y="901"/>
                    <a:pt x="513" y="937"/>
                    <a:pt x="548" y="961"/>
                  </a:cubicBezTo>
                  <a:lnTo>
                    <a:pt x="965" y="1199"/>
                  </a:lnTo>
                  <a:cubicBezTo>
                    <a:pt x="953" y="1223"/>
                    <a:pt x="929" y="1258"/>
                    <a:pt x="929" y="1282"/>
                  </a:cubicBezTo>
                  <a:lnTo>
                    <a:pt x="846" y="1520"/>
                  </a:lnTo>
                  <a:cubicBezTo>
                    <a:pt x="834" y="1568"/>
                    <a:pt x="810" y="1592"/>
                    <a:pt x="786" y="1627"/>
                  </a:cubicBezTo>
                  <a:lnTo>
                    <a:pt x="96" y="2461"/>
                  </a:lnTo>
                  <a:cubicBezTo>
                    <a:pt x="1" y="2592"/>
                    <a:pt x="1" y="2782"/>
                    <a:pt x="132" y="2901"/>
                  </a:cubicBezTo>
                  <a:lnTo>
                    <a:pt x="143" y="2925"/>
                  </a:lnTo>
                  <a:lnTo>
                    <a:pt x="298" y="3044"/>
                  </a:lnTo>
                  <a:cubicBezTo>
                    <a:pt x="382" y="3128"/>
                    <a:pt x="513" y="3175"/>
                    <a:pt x="655" y="3175"/>
                  </a:cubicBezTo>
                  <a:cubicBezTo>
                    <a:pt x="727" y="3175"/>
                    <a:pt x="786" y="3163"/>
                    <a:pt x="858" y="3128"/>
                  </a:cubicBezTo>
                  <a:lnTo>
                    <a:pt x="2048" y="2568"/>
                  </a:lnTo>
                  <a:lnTo>
                    <a:pt x="3287" y="5080"/>
                  </a:lnTo>
                  <a:lnTo>
                    <a:pt x="3632" y="9057"/>
                  </a:lnTo>
                  <a:lnTo>
                    <a:pt x="3227" y="9605"/>
                  </a:lnTo>
                  <a:cubicBezTo>
                    <a:pt x="3191" y="9652"/>
                    <a:pt x="3180" y="9724"/>
                    <a:pt x="3215" y="9771"/>
                  </a:cubicBezTo>
                  <a:cubicBezTo>
                    <a:pt x="3239" y="9831"/>
                    <a:pt x="3299" y="9855"/>
                    <a:pt x="3358" y="9855"/>
                  </a:cubicBezTo>
                  <a:lnTo>
                    <a:pt x="4049" y="9855"/>
                  </a:lnTo>
                  <a:cubicBezTo>
                    <a:pt x="4132" y="9855"/>
                    <a:pt x="4192" y="9795"/>
                    <a:pt x="4204" y="9712"/>
                  </a:cubicBezTo>
                  <a:lnTo>
                    <a:pt x="4323" y="7807"/>
                  </a:lnTo>
                  <a:cubicBezTo>
                    <a:pt x="4358" y="7271"/>
                    <a:pt x="4418" y="6735"/>
                    <a:pt x="4489" y="6199"/>
                  </a:cubicBezTo>
                  <a:lnTo>
                    <a:pt x="4537" y="5902"/>
                  </a:lnTo>
                  <a:cubicBezTo>
                    <a:pt x="4787" y="5973"/>
                    <a:pt x="5037" y="6021"/>
                    <a:pt x="5311" y="6021"/>
                  </a:cubicBezTo>
                  <a:cubicBezTo>
                    <a:pt x="5739" y="6021"/>
                    <a:pt x="6168" y="5914"/>
                    <a:pt x="6609" y="5723"/>
                  </a:cubicBezTo>
                  <a:cubicBezTo>
                    <a:pt x="6966" y="5556"/>
                    <a:pt x="7228" y="5378"/>
                    <a:pt x="7382" y="5259"/>
                  </a:cubicBezTo>
                  <a:cubicBezTo>
                    <a:pt x="7644" y="5866"/>
                    <a:pt x="8133" y="6747"/>
                    <a:pt x="8930" y="7450"/>
                  </a:cubicBezTo>
                  <a:lnTo>
                    <a:pt x="9192" y="9033"/>
                  </a:lnTo>
                  <a:lnTo>
                    <a:pt x="8847" y="9616"/>
                  </a:lnTo>
                  <a:cubicBezTo>
                    <a:pt x="8823" y="9664"/>
                    <a:pt x="8823" y="9724"/>
                    <a:pt x="8847" y="9783"/>
                  </a:cubicBezTo>
                  <a:cubicBezTo>
                    <a:pt x="8883" y="9831"/>
                    <a:pt x="8942" y="9855"/>
                    <a:pt x="8990" y="9855"/>
                  </a:cubicBezTo>
                  <a:lnTo>
                    <a:pt x="9668" y="9855"/>
                  </a:lnTo>
                  <a:cubicBezTo>
                    <a:pt x="9764" y="9855"/>
                    <a:pt x="9835" y="9783"/>
                    <a:pt x="9835" y="9688"/>
                  </a:cubicBezTo>
                  <a:lnTo>
                    <a:pt x="9835" y="6926"/>
                  </a:lnTo>
                  <a:cubicBezTo>
                    <a:pt x="9835" y="6866"/>
                    <a:pt x="9799" y="6807"/>
                    <a:pt x="9740" y="6771"/>
                  </a:cubicBezTo>
                  <a:cubicBezTo>
                    <a:pt x="9418" y="6616"/>
                    <a:pt x="9311" y="6259"/>
                    <a:pt x="9287" y="5973"/>
                  </a:cubicBezTo>
                  <a:cubicBezTo>
                    <a:pt x="9252" y="5628"/>
                    <a:pt x="9323" y="5211"/>
                    <a:pt x="9478" y="4913"/>
                  </a:cubicBezTo>
                  <a:cubicBezTo>
                    <a:pt x="9645" y="4556"/>
                    <a:pt x="9728" y="4151"/>
                    <a:pt x="9704" y="3782"/>
                  </a:cubicBezTo>
                  <a:cubicBezTo>
                    <a:pt x="9680" y="3663"/>
                    <a:pt x="9668" y="3544"/>
                    <a:pt x="9645" y="3437"/>
                  </a:cubicBezTo>
                  <a:lnTo>
                    <a:pt x="9645" y="3437"/>
                  </a:lnTo>
                  <a:cubicBezTo>
                    <a:pt x="9704" y="3473"/>
                    <a:pt x="9740" y="3497"/>
                    <a:pt x="9776" y="3556"/>
                  </a:cubicBezTo>
                  <a:cubicBezTo>
                    <a:pt x="10026" y="3890"/>
                    <a:pt x="10073" y="4652"/>
                    <a:pt x="9895" y="5806"/>
                  </a:cubicBezTo>
                  <a:cubicBezTo>
                    <a:pt x="9823" y="6271"/>
                    <a:pt x="9966" y="6568"/>
                    <a:pt x="10097" y="6735"/>
                  </a:cubicBezTo>
                  <a:cubicBezTo>
                    <a:pt x="10276" y="6949"/>
                    <a:pt x="10573" y="7069"/>
                    <a:pt x="10871" y="7069"/>
                  </a:cubicBezTo>
                  <a:cubicBezTo>
                    <a:pt x="10954" y="7069"/>
                    <a:pt x="11014" y="7033"/>
                    <a:pt x="11026" y="6973"/>
                  </a:cubicBezTo>
                  <a:cubicBezTo>
                    <a:pt x="11085" y="6938"/>
                    <a:pt x="11062" y="6878"/>
                    <a:pt x="11014" y="6830"/>
                  </a:cubicBezTo>
                  <a:cubicBezTo>
                    <a:pt x="11014" y="6830"/>
                    <a:pt x="10728" y="6568"/>
                    <a:pt x="10835" y="5735"/>
                  </a:cubicBezTo>
                  <a:cubicBezTo>
                    <a:pt x="10978" y="4473"/>
                    <a:pt x="10835" y="3616"/>
                    <a:pt x="10383" y="3223"/>
                  </a:cubicBezTo>
                  <a:cubicBezTo>
                    <a:pt x="10193" y="3051"/>
                    <a:pt x="9955" y="2955"/>
                    <a:pt x="9680" y="2955"/>
                  </a:cubicBezTo>
                  <a:cubicBezTo>
                    <a:pt x="9593" y="2955"/>
                    <a:pt x="9501" y="2965"/>
                    <a:pt x="9407" y="2985"/>
                  </a:cubicBezTo>
                  <a:cubicBezTo>
                    <a:pt x="9371" y="2937"/>
                    <a:pt x="9335" y="2889"/>
                    <a:pt x="9287" y="2866"/>
                  </a:cubicBezTo>
                  <a:cubicBezTo>
                    <a:pt x="8959" y="2580"/>
                    <a:pt x="8531" y="2435"/>
                    <a:pt x="7984" y="2435"/>
                  </a:cubicBezTo>
                  <a:cubicBezTo>
                    <a:pt x="7620" y="2435"/>
                    <a:pt x="7203" y="2499"/>
                    <a:pt x="6728" y="2627"/>
                  </a:cubicBezTo>
                  <a:cubicBezTo>
                    <a:pt x="6277" y="2738"/>
                    <a:pt x="5955" y="2798"/>
                    <a:pt x="5727" y="2798"/>
                  </a:cubicBezTo>
                  <a:cubicBezTo>
                    <a:pt x="5659" y="2798"/>
                    <a:pt x="5600" y="2793"/>
                    <a:pt x="5549" y="2782"/>
                  </a:cubicBezTo>
                  <a:cubicBezTo>
                    <a:pt x="5477" y="2770"/>
                    <a:pt x="5418" y="2747"/>
                    <a:pt x="5370" y="2711"/>
                  </a:cubicBezTo>
                  <a:cubicBezTo>
                    <a:pt x="5299" y="2651"/>
                    <a:pt x="5156" y="2461"/>
                    <a:pt x="5001" y="2246"/>
                  </a:cubicBezTo>
                  <a:cubicBezTo>
                    <a:pt x="4442" y="1508"/>
                    <a:pt x="3513" y="258"/>
                    <a:pt x="2346" y="32"/>
                  </a:cubicBezTo>
                  <a:cubicBezTo>
                    <a:pt x="2224" y="10"/>
                    <a:pt x="2108" y="1"/>
                    <a:pt x="19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1943;p81">
            <a:extLst>
              <a:ext uri="{FF2B5EF4-FFF2-40B4-BE49-F238E27FC236}">
                <a16:creationId xmlns:a16="http://schemas.microsoft.com/office/drawing/2014/main" id="{28D0B77B-6B10-4246-3BF3-F3680FC0D0D0}"/>
              </a:ext>
            </a:extLst>
          </p:cNvPr>
          <p:cNvGrpSpPr/>
          <p:nvPr/>
        </p:nvGrpSpPr>
        <p:grpSpPr>
          <a:xfrm>
            <a:off x="12634720" y="4212084"/>
            <a:ext cx="705664" cy="578432"/>
            <a:chOff x="6345229" y="2029842"/>
            <a:chExt cx="352832" cy="289216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02" name="Google Shape;11944;p81">
              <a:extLst>
                <a:ext uri="{FF2B5EF4-FFF2-40B4-BE49-F238E27FC236}">
                  <a16:creationId xmlns:a16="http://schemas.microsoft.com/office/drawing/2014/main" id="{8946A332-D049-0CAC-DCFE-929FCE2C3CC3}"/>
                </a:ext>
              </a:extLst>
            </p:cNvPr>
            <p:cNvSpPr/>
            <p:nvPr/>
          </p:nvSpPr>
          <p:spPr>
            <a:xfrm>
              <a:off x="6392845" y="2048146"/>
              <a:ext cx="12992" cy="10720"/>
            </a:xfrm>
            <a:custGeom>
              <a:avLst/>
              <a:gdLst/>
              <a:ahLst/>
              <a:cxnLst/>
              <a:rect l="l" t="t" r="r" b="b"/>
              <a:pathLst>
                <a:path w="406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239" y="334"/>
                  </a:lnTo>
                  <a:cubicBezTo>
                    <a:pt x="322" y="334"/>
                    <a:pt x="405" y="251"/>
                    <a:pt x="405" y="167"/>
                  </a:cubicBezTo>
                  <a:cubicBezTo>
                    <a:pt x="405" y="72"/>
                    <a:pt x="322" y="1"/>
                    <a:pt x="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1945;p81">
              <a:extLst>
                <a:ext uri="{FF2B5EF4-FFF2-40B4-BE49-F238E27FC236}">
                  <a16:creationId xmlns:a16="http://schemas.microsoft.com/office/drawing/2014/main" id="{A6209AE3-4076-0E0B-25EA-D03FA368BAF4}"/>
                </a:ext>
              </a:extLst>
            </p:cNvPr>
            <p:cNvSpPr/>
            <p:nvPr/>
          </p:nvSpPr>
          <p:spPr>
            <a:xfrm>
              <a:off x="6345229" y="2029842"/>
              <a:ext cx="352832" cy="289216"/>
            </a:xfrm>
            <a:custGeom>
              <a:avLst/>
              <a:gdLst/>
              <a:ahLst/>
              <a:cxnLst/>
              <a:rect l="l" t="t" r="r" b="b"/>
              <a:pathLst>
                <a:path w="11026" h="9038" extrusionOk="0">
                  <a:moveTo>
                    <a:pt x="5620" y="5168"/>
                  </a:moveTo>
                  <a:lnTo>
                    <a:pt x="6037" y="6752"/>
                  </a:lnTo>
                  <a:lnTo>
                    <a:pt x="6203" y="8669"/>
                  </a:lnTo>
                  <a:lnTo>
                    <a:pt x="5560" y="8669"/>
                  </a:lnTo>
                  <a:lnTo>
                    <a:pt x="5596" y="8597"/>
                  </a:lnTo>
                  <a:cubicBezTo>
                    <a:pt x="5620" y="8526"/>
                    <a:pt x="5679" y="8478"/>
                    <a:pt x="5775" y="8478"/>
                  </a:cubicBezTo>
                  <a:lnTo>
                    <a:pt x="5858" y="8478"/>
                  </a:lnTo>
                  <a:cubicBezTo>
                    <a:pt x="5906" y="8478"/>
                    <a:pt x="5953" y="8455"/>
                    <a:pt x="5977" y="8419"/>
                  </a:cubicBezTo>
                  <a:cubicBezTo>
                    <a:pt x="6013" y="8383"/>
                    <a:pt x="6025" y="8347"/>
                    <a:pt x="6025" y="8288"/>
                  </a:cubicBezTo>
                  <a:cubicBezTo>
                    <a:pt x="6013" y="8228"/>
                    <a:pt x="5810" y="6716"/>
                    <a:pt x="5239" y="5323"/>
                  </a:cubicBezTo>
                  <a:lnTo>
                    <a:pt x="5239" y="5192"/>
                  </a:lnTo>
                  <a:cubicBezTo>
                    <a:pt x="5370" y="5192"/>
                    <a:pt x="5489" y="5192"/>
                    <a:pt x="5620" y="5168"/>
                  </a:cubicBezTo>
                  <a:close/>
                  <a:moveTo>
                    <a:pt x="8513" y="4335"/>
                  </a:moveTo>
                  <a:lnTo>
                    <a:pt x="8573" y="4573"/>
                  </a:lnTo>
                  <a:cubicBezTo>
                    <a:pt x="8632" y="4811"/>
                    <a:pt x="8704" y="5038"/>
                    <a:pt x="8823" y="5240"/>
                  </a:cubicBezTo>
                  <a:lnTo>
                    <a:pt x="9120" y="5776"/>
                  </a:lnTo>
                  <a:lnTo>
                    <a:pt x="9168" y="6728"/>
                  </a:lnTo>
                  <a:lnTo>
                    <a:pt x="8335" y="8669"/>
                  </a:lnTo>
                  <a:lnTo>
                    <a:pt x="7799" y="8669"/>
                  </a:lnTo>
                  <a:lnTo>
                    <a:pt x="7823" y="8597"/>
                  </a:lnTo>
                  <a:cubicBezTo>
                    <a:pt x="7858" y="8526"/>
                    <a:pt x="7918" y="8478"/>
                    <a:pt x="8001" y="8478"/>
                  </a:cubicBezTo>
                  <a:lnTo>
                    <a:pt x="8096" y="8478"/>
                  </a:lnTo>
                  <a:cubicBezTo>
                    <a:pt x="8156" y="8478"/>
                    <a:pt x="8215" y="8431"/>
                    <a:pt x="8239" y="8383"/>
                  </a:cubicBezTo>
                  <a:cubicBezTo>
                    <a:pt x="8263" y="8336"/>
                    <a:pt x="8716" y="7312"/>
                    <a:pt x="8775" y="6431"/>
                  </a:cubicBezTo>
                  <a:cubicBezTo>
                    <a:pt x="8787" y="6157"/>
                    <a:pt x="8704" y="5716"/>
                    <a:pt x="8513" y="5157"/>
                  </a:cubicBezTo>
                  <a:cubicBezTo>
                    <a:pt x="8406" y="4859"/>
                    <a:pt x="8299" y="4621"/>
                    <a:pt x="8263" y="4490"/>
                  </a:cubicBezTo>
                  <a:cubicBezTo>
                    <a:pt x="8358" y="4430"/>
                    <a:pt x="8442" y="4383"/>
                    <a:pt x="8513" y="4335"/>
                  </a:cubicBezTo>
                  <a:close/>
                  <a:moveTo>
                    <a:pt x="2509" y="0"/>
                  </a:moveTo>
                  <a:cubicBezTo>
                    <a:pt x="2469" y="0"/>
                    <a:pt x="2426" y="4"/>
                    <a:pt x="2381" y="13"/>
                  </a:cubicBezTo>
                  <a:lnTo>
                    <a:pt x="1750" y="13"/>
                  </a:lnTo>
                  <a:cubicBezTo>
                    <a:pt x="1572" y="13"/>
                    <a:pt x="1393" y="85"/>
                    <a:pt x="1274" y="204"/>
                  </a:cubicBezTo>
                  <a:lnTo>
                    <a:pt x="1119" y="370"/>
                  </a:lnTo>
                  <a:lnTo>
                    <a:pt x="560" y="454"/>
                  </a:lnTo>
                  <a:cubicBezTo>
                    <a:pt x="238" y="513"/>
                    <a:pt x="0" y="799"/>
                    <a:pt x="0" y="1120"/>
                  </a:cubicBezTo>
                  <a:lnTo>
                    <a:pt x="0" y="1204"/>
                  </a:lnTo>
                  <a:cubicBezTo>
                    <a:pt x="0" y="1382"/>
                    <a:pt x="143" y="1525"/>
                    <a:pt x="322" y="1525"/>
                  </a:cubicBezTo>
                  <a:lnTo>
                    <a:pt x="1536" y="1525"/>
                  </a:lnTo>
                  <a:lnTo>
                    <a:pt x="1536" y="2871"/>
                  </a:lnTo>
                  <a:cubicBezTo>
                    <a:pt x="1536" y="3383"/>
                    <a:pt x="1798" y="3906"/>
                    <a:pt x="2262" y="4276"/>
                  </a:cubicBezTo>
                  <a:cubicBezTo>
                    <a:pt x="2739" y="4668"/>
                    <a:pt x="3405" y="4895"/>
                    <a:pt x="4120" y="4895"/>
                  </a:cubicBezTo>
                  <a:cubicBezTo>
                    <a:pt x="4132" y="4895"/>
                    <a:pt x="4132" y="4895"/>
                    <a:pt x="4132" y="4907"/>
                  </a:cubicBezTo>
                  <a:lnTo>
                    <a:pt x="4132" y="8169"/>
                  </a:lnTo>
                  <a:cubicBezTo>
                    <a:pt x="3941" y="8193"/>
                    <a:pt x="3774" y="8312"/>
                    <a:pt x="3715" y="8502"/>
                  </a:cubicBezTo>
                  <a:lnTo>
                    <a:pt x="3632" y="8788"/>
                  </a:lnTo>
                  <a:cubicBezTo>
                    <a:pt x="3620" y="8836"/>
                    <a:pt x="3620" y="8895"/>
                    <a:pt x="3643" y="8943"/>
                  </a:cubicBezTo>
                  <a:cubicBezTo>
                    <a:pt x="3679" y="8978"/>
                    <a:pt x="3715" y="9014"/>
                    <a:pt x="3774" y="9014"/>
                  </a:cubicBezTo>
                  <a:lnTo>
                    <a:pt x="4822" y="9014"/>
                  </a:lnTo>
                  <a:cubicBezTo>
                    <a:pt x="4906" y="9014"/>
                    <a:pt x="4965" y="8955"/>
                    <a:pt x="4989" y="8859"/>
                  </a:cubicBezTo>
                  <a:lnTo>
                    <a:pt x="5179" y="6145"/>
                  </a:lnTo>
                  <a:cubicBezTo>
                    <a:pt x="5465" y="7014"/>
                    <a:pt x="5608" y="7835"/>
                    <a:pt x="5668" y="8181"/>
                  </a:cubicBezTo>
                  <a:cubicBezTo>
                    <a:pt x="5489" y="8205"/>
                    <a:pt x="5346" y="8347"/>
                    <a:pt x="5287" y="8526"/>
                  </a:cubicBezTo>
                  <a:lnTo>
                    <a:pt x="5191" y="8800"/>
                  </a:lnTo>
                  <a:cubicBezTo>
                    <a:pt x="5179" y="8847"/>
                    <a:pt x="5179" y="8907"/>
                    <a:pt x="5203" y="8955"/>
                  </a:cubicBezTo>
                  <a:cubicBezTo>
                    <a:pt x="5239" y="9002"/>
                    <a:pt x="5287" y="9026"/>
                    <a:pt x="5346" y="9026"/>
                  </a:cubicBezTo>
                  <a:lnTo>
                    <a:pt x="6382" y="9026"/>
                  </a:lnTo>
                  <a:cubicBezTo>
                    <a:pt x="6430" y="9026"/>
                    <a:pt x="6477" y="9014"/>
                    <a:pt x="6501" y="8978"/>
                  </a:cubicBezTo>
                  <a:cubicBezTo>
                    <a:pt x="6537" y="8955"/>
                    <a:pt x="6549" y="8907"/>
                    <a:pt x="6549" y="8859"/>
                  </a:cubicBezTo>
                  <a:lnTo>
                    <a:pt x="6370" y="6764"/>
                  </a:lnTo>
                  <a:lnTo>
                    <a:pt x="6370" y="6728"/>
                  </a:lnTo>
                  <a:lnTo>
                    <a:pt x="5965" y="5204"/>
                  </a:lnTo>
                  <a:cubicBezTo>
                    <a:pt x="6394" y="5157"/>
                    <a:pt x="6799" y="5085"/>
                    <a:pt x="7192" y="4978"/>
                  </a:cubicBezTo>
                  <a:cubicBezTo>
                    <a:pt x="7275" y="4942"/>
                    <a:pt x="7322" y="4859"/>
                    <a:pt x="7287" y="4787"/>
                  </a:cubicBezTo>
                  <a:cubicBezTo>
                    <a:pt x="7268" y="4714"/>
                    <a:pt x="7207" y="4668"/>
                    <a:pt x="7147" y="4668"/>
                  </a:cubicBezTo>
                  <a:cubicBezTo>
                    <a:pt x="7130" y="4668"/>
                    <a:pt x="7112" y="4672"/>
                    <a:pt x="7096" y="4680"/>
                  </a:cubicBezTo>
                  <a:cubicBezTo>
                    <a:pt x="6549" y="4847"/>
                    <a:pt x="5918" y="4918"/>
                    <a:pt x="5287" y="4930"/>
                  </a:cubicBezTo>
                  <a:lnTo>
                    <a:pt x="5310" y="4490"/>
                  </a:lnTo>
                  <a:cubicBezTo>
                    <a:pt x="5310" y="4395"/>
                    <a:pt x="5251" y="4323"/>
                    <a:pt x="5167" y="4311"/>
                  </a:cubicBezTo>
                  <a:cubicBezTo>
                    <a:pt x="5072" y="4311"/>
                    <a:pt x="5001" y="4371"/>
                    <a:pt x="4989" y="4454"/>
                  </a:cubicBezTo>
                  <a:lnTo>
                    <a:pt x="4667" y="8728"/>
                  </a:lnTo>
                  <a:lnTo>
                    <a:pt x="4013" y="8728"/>
                  </a:lnTo>
                  <a:lnTo>
                    <a:pt x="4048" y="8657"/>
                  </a:lnTo>
                  <a:cubicBezTo>
                    <a:pt x="4072" y="8574"/>
                    <a:pt x="4132" y="8538"/>
                    <a:pt x="4227" y="8538"/>
                  </a:cubicBezTo>
                  <a:lnTo>
                    <a:pt x="4310" y="8538"/>
                  </a:lnTo>
                  <a:cubicBezTo>
                    <a:pt x="4405" y="8538"/>
                    <a:pt x="4477" y="8455"/>
                    <a:pt x="4477" y="8371"/>
                  </a:cubicBezTo>
                  <a:lnTo>
                    <a:pt x="4477" y="4990"/>
                  </a:lnTo>
                  <a:cubicBezTo>
                    <a:pt x="4477" y="4811"/>
                    <a:pt x="4334" y="4668"/>
                    <a:pt x="4132" y="4668"/>
                  </a:cubicBezTo>
                  <a:cubicBezTo>
                    <a:pt x="2727" y="4668"/>
                    <a:pt x="1869" y="3799"/>
                    <a:pt x="1869" y="2966"/>
                  </a:cubicBezTo>
                  <a:lnTo>
                    <a:pt x="1869" y="1478"/>
                  </a:lnTo>
                  <a:cubicBezTo>
                    <a:pt x="1869" y="1394"/>
                    <a:pt x="1798" y="1311"/>
                    <a:pt x="1715" y="1311"/>
                  </a:cubicBezTo>
                  <a:lnTo>
                    <a:pt x="345" y="1311"/>
                  </a:lnTo>
                  <a:cubicBezTo>
                    <a:pt x="345" y="1311"/>
                    <a:pt x="322" y="1311"/>
                    <a:pt x="322" y="1299"/>
                  </a:cubicBezTo>
                  <a:lnTo>
                    <a:pt x="322" y="1228"/>
                  </a:lnTo>
                  <a:cubicBezTo>
                    <a:pt x="322" y="1049"/>
                    <a:pt x="441" y="894"/>
                    <a:pt x="619" y="870"/>
                  </a:cubicBezTo>
                  <a:lnTo>
                    <a:pt x="1238" y="763"/>
                  </a:lnTo>
                  <a:cubicBezTo>
                    <a:pt x="1262" y="763"/>
                    <a:pt x="1298" y="751"/>
                    <a:pt x="1322" y="716"/>
                  </a:cubicBezTo>
                  <a:lnTo>
                    <a:pt x="1512" y="525"/>
                  </a:lnTo>
                  <a:cubicBezTo>
                    <a:pt x="1596" y="454"/>
                    <a:pt x="1679" y="418"/>
                    <a:pt x="1774" y="418"/>
                  </a:cubicBezTo>
                  <a:lnTo>
                    <a:pt x="1977" y="418"/>
                  </a:lnTo>
                  <a:cubicBezTo>
                    <a:pt x="1977" y="442"/>
                    <a:pt x="1988" y="454"/>
                    <a:pt x="1988" y="454"/>
                  </a:cubicBezTo>
                  <a:cubicBezTo>
                    <a:pt x="2021" y="503"/>
                    <a:pt x="2082" y="535"/>
                    <a:pt x="2140" y="535"/>
                  </a:cubicBezTo>
                  <a:cubicBezTo>
                    <a:pt x="2166" y="535"/>
                    <a:pt x="2192" y="528"/>
                    <a:pt x="2215" y="513"/>
                  </a:cubicBezTo>
                  <a:cubicBezTo>
                    <a:pt x="2346" y="441"/>
                    <a:pt x="2452" y="416"/>
                    <a:pt x="2535" y="416"/>
                  </a:cubicBezTo>
                  <a:cubicBezTo>
                    <a:pt x="2602" y="416"/>
                    <a:pt x="2654" y="432"/>
                    <a:pt x="2691" y="454"/>
                  </a:cubicBezTo>
                  <a:lnTo>
                    <a:pt x="2346" y="739"/>
                  </a:lnTo>
                  <a:cubicBezTo>
                    <a:pt x="2274" y="799"/>
                    <a:pt x="2274" y="894"/>
                    <a:pt x="2334" y="954"/>
                  </a:cubicBezTo>
                  <a:cubicBezTo>
                    <a:pt x="2369" y="989"/>
                    <a:pt x="2393" y="1001"/>
                    <a:pt x="2441" y="1013"/>
                  </a:cubicBezTo>
                  <a:lnTo>
                    <a:pt x="2441" y="2668"/>
                  </a:lnTo>
                  <a:cubicBezTo>
                    <a:pt x="2441" y="3144"/>
                    <a:pt x="2822" y="3514"/>
                    <a:pt x="3286" y="3514"/>
                  </a:cubicBezTo>
                  <a:lnTo>
                    <a:pt x="3382" y="3514"/>
                  </a:lnTo>
                  <a:cubicBezTo>
                    <a:pt x="3858" y="3514"/>
                    <a:pt x="4191" y="3144"/>
                    <a:pt x="4310" y="2978"/>
                  </a:cubicBezTo>
                  <a:cubicBezTo>
                    <a:pt x="4548" y="2668"/>
                    <a:pt x="4727" y="2204"/>
                    <a:pt x="4906" y="1763"/>
                  </a:cubicBezTo>
                  <a:cubicBezTo>
                    <a:pt x="5084" y="1287"/>
                    <a:pt x="5298" y="739"/>
                    <a:pt x="5525" y="680"/>
                  </a:cubicBezTo>
                  <a:cubicBezTo>
                    <a:pt x="5567" y="667"/>
                    <a:pt x="5603" y="660"/>
                    <a:pt x="5635" y="660"/>
                  </a:cubicBezTo>
                  <a:cubicBezTo>
                    <a:pt x="5745" y="660"/>
                    <a:pt x="5804" y="742"/>
                    <a:pt x="5906" y="918"/>
                  </a:cubicBezTo>
                  <a:cubicBezTo>
                    <a:pt x="6025" y="1108"/>
                    <a:pt x="6179" y="1370"/>
                    <a:pt x="6549" y="1370"/>
                  </a:cubicBezTo>
                  <a:cubicBezTo>
                    <a:pt x="6989" y="1370"/>
                    <a:pt x="7132" y="1120"/>
                    <a:pt x="7251" y="942"/>
                  </a:cubicBezTo>
                  <a:cubicBezTo>
                    <a:pt x="7334" y="775"/>
                    <a:pt x="7382" y="716"/>
                    <a:pt x="7549" y="716"/>
                  </a:cubicBezTo>
                  <a:cubicBezTo>
                    <a:pt x="7799" y="716"/>
                    <a:pt x="7930" y="870"/>
                    <a:pt x="8204" y="1168"/>
                  </a:cubicBezTo>
                  <a:cubicBezTo>
                    <a:pt x="8382" y="1370"/>
                    <a:pt x="8596" y="1609"/>
                    <a:pt x="8930" y="1870"/>
                  </a:cubicBezTo>
                  <a:cubicBezTo>
                    <a:pt x="9466" y="2251"/>
                    <a:pt x="10049" y="2763"/>
                    <a:pt x="10049" y="3692"/>
                  </a:cubicBezTo>
                  <a:lnTo>
                    <a:pt x="10049" y="5561"/>
                  </a:lnTo>
                  <a:cubicBezTo>
                    <a:pt x="10049" y="5716"/>
                    <a:pt x="10085" y="5883"/>
                    <a:pt x="10192" y="6038"/>
                  </a:cubicBezTo>
                  <a:lnTo>
                    <a:pt x="10382" y="6335"/>
                  </a:lnTo>
                  <a:lnTo>
                    <a:pt x="10228" y="8717"/>
                  </a:lnTo>
                  <a:lnTo>
                    <a:pt x="9573" y="8717"/>
                  </a:lnTo>
                  <a:lnTo>
                    <a:pt x="9597" y="8633"/>
                  </a:lnTo>
                  <a:cubicBezTo>
                    <a:pt x="9632" y="8562"/>
                    <a:pt x="9692" y="8514"/>
                    <a:pt x="9775" y="8514"/>
                  </a:cubicBezTo>
                  <a:lnTo>
                    <a:pt x="9870" y="8514"/>
                  </a:lnTo>
                  <a:cubicBezTo>
                    <a:pt x="9954" y="8514"/>
                    <a:pt x="10025" y="8443"/>
                    <a:pt x="10025" y="8359"/>
                  </a:cubicBezTo>
                  <a:lnTo>
                    <a:pt x="10025" y="6812"/>
                  </a:lnTo>
                  <a:cubicBezTo>
                    <a:pt x="10025" y="6776"/>
                    <a:pt x="10025" y="6752"/>
                    <a:pt x="10013" y="6728"/>
                  </a:cubicBezTo>
                  <a:lnTo>
                    <a:pt x="9132" y="5145"/>
                  </a:lnTo>
                  <a:cubicBezTo>
                    <a:pt x="9037" y="4966"/>
                    <a:pt x="8954" y="4752"/>
                    <a:pt x="8918" y="4549"/>
                  </a:cubicBezTo>
                  <a:lnTo>
                    <a:pt x="8704" y="3609"/>
                  </a:lnTo>
                  <a:cubicBezTo>
                    <a:pt x="8694" y="3533"/>
                    <a:pt x="8631" y="3479"/>
                    <a:pt x="8564" y="3479"/>
                  </a:cubicBezTo>
                  <a:cubicBezTo>
                    <a:pt x="8547" y="3479"/>
                    <a:pt x="8530" y="3483"/>
                    <a:pt x="8513" y="3490"/>
                  </a:cubicBezTo>
                  <a:cubicBezTo>
                    <a:pt x="8418" y="3502"/>
                    <a:pt x="8358" y="3597"/>
                    <a:pt x="8394" y="3680"/>
                  </a:cubicBezTo>
                  <a:lnTo>
                    <a:pt x="8465" y="4037"/>
                  </a:lnTo>
                  <a:cubicBezTo>
                    <a:pt x="8358" y="4109"/>
                    <a:pt x="8144" y="4276"/>
                    <a:pt x="7787" y="4430"/>
                  </a:cubicBezTo>
                  <a:cubicBezTo>
                    <a:pt x="7703" y="4454"/>
                    <a:pt x="7668" y="4561"/>
                    <a:pt x="7703" y="4633"/>
                  </a:cubicBezTo>
                  <a:cubicBezTo>
                    <a:pt x="7739" y="4692"/>
                    <a:pt x="7799" y="4728"/>
                    <a:pt x="7858" y="4728"/>
                  </a:cubicBezTo>
                  <a:cubicBezTo>
                    <a:pt x="7870" y="4728"/>
                    <a:pt x="7906" y="4728"/>
                    <a:pt x="7918" y="4704"/>
                  </a:cubicBezTo>
                  <a:lnTo>
                    <a:pt x="8001" y="4668"/>
                  </a:lnTo>
                  <a:cubicBezTo>
                    <a:pt x="8180" y="5097"/>
                    <a:pt x="8525" y="6002"/>
                    <a:pt x="8501" y="6454"/>
                  </a:cubicBezTo>
                  <a:cubicBezTo>
                    <a:pt x="8454" y="7121"/>
                    <a:pt x="8144" y="7919"/>
                    <a:pt x="8037" y="8193"/>
                  </a:cubicBezTo>
                  <a:cubicBezTo>
                    <a:pt x="7823" y="8193"/>
                    <a:pt x="7632" y="8336"/>
                    <a:pt x="7561" y="8538"/>
                  </a:cubicBezTo>
                  <a:lnTo>
                    <a:pt x="7465" y="8812"/>
                  </a:lnTo>
                  <a:cubicBezTo>
                    <a:pt x="7453" y="8859"/>
                    <a:pt x="7453" y="8919"/>
                    <a:pt x="7489" y="8967"/>
                  </a:cubicBezTo>
                  <a:cubicBezTo>
                    <a:pt x="7513" y="9014"/>
                    <a:pt x="7561" y="9038"/>
                    <a:pt x="7620" y="9038"/>
                  </a:cubicBezTo>
                  <a:lnTo>
                    <a:pt x="8477" y="9038"/>
                  </a:lnTo>
                  <a:cubicBezTo>
                    <a:pt x="8537" y="9038"/>
                    <a:pt x="8596" y="8990"/>
                    <a:pt x="8632" y="8931"/>
                  </a:cubicBezTo>
                  <a:lnTo>
                    <a:pt x="9489" y="6871"/>
                  </a:lnTo>
                  <a:cubicBezTo>
                    <a:pt x="9513" y="6847"/>
                    <a:pt x="9513" y="6823"/>
                    <a:pt x="9513" y="6788"/>
                  </a:cubicBezTo>
                  <a:lnTo>
                    <a:pt x="9489" y="6454"/>
                  </a:lnTo>
                  <a:lnTo>
                    <a:pt x="9704" y="6835"/>
                  </a:lnTo>
                  <a:lnTo>
                    <a:pt x="9704" y="8193"/>
                  </a:lnTo>
                  <a:cubicBezTo>
                    <a:pt x="9513" y="8216"/>
                    <a:pt x="9347" y="8336"/>
                    <a:pt x="9287" y="8538"/>
                  </a:cubicBezTo>
                  <a:lnTo>
                    <a:pt x="9192" y="8812"/>
                  </a:lnTo>
                  <a:cubicBezTo>
                    <a:pt x="9180" y="8859"/>
                    <a:pt x="9180" y="8919"/>
                    <a:pt x="9216" y="8967"/>
                  </a:cubicBezTo>
                  <a:cubicBezTo>
                    <a:pt x="9239" y="9014"/>
                    <a:pt x="9287" y="9038"/>
                    <a:pt x="9347" y="9038"/>
                  </a:cubicBezTo>
                  <a:lnTo>
                    <a:pt x="10382" y="9038"/>
                  </a:lnTo>
                  <a:cubicBezTo>
                    <a:pt x="10478" y="9038"/>
                    <a:pt x="10537" y="8978"/>
                    <a:pt x="10549" y="8895"/>
                  </a:cubicBezTo>
                  <a:lnTo>
                    <a:pt x="10728" y="6300"/>
                  </a:lnTo>
                  <a:cubicBezTo>
                    <a:pt x="10728" y="6276"/>
                    <a:pt x="10728" y="6228"/>
                    <a:pt x="10704" y="6192"/>
                  </a:cubicBezTo>
                  <a:lnTo>
                    <a:pt x="10478" y="5859"/>
                  </a:lnTo>
                  <a:cubicBezTo>
                    <a:pt x="10418" y="5764"/>
                    <a:pt x="10382" y="5657"/>
                    <a:pt x="10382" y="5561"/>
                  </a:cubicBezTo>
                  <a:lnTo>
                    <a:pt x="10382" y="3835"/>
                  </a:lnTo>
                  <a:cubicBezTo>
                    <a:pt x="10501" y="3930"/>
                    <a:pt x="10585" y="4085"/>
                    <a:pt x="10585" y="4252"/>
                  </a:cubicBezTo>
                  <a:lnTo>
                    <a:pt x="10585" y="5049"/>
                  </a:lnTo>
                  <a:cubicBezTo>
                    <a:pt x="10585" y="5228"/>
                    <a:pt x="10656" y="5407"/>
                    <a:pt x="10775" y="5526"/>
                  </a:cubicBezTo>
                  <a:lnTo>
                    <a:pt x="10787" y="5538"/>
                  </a:lnTo>
                  <a:cubicBezTo>
                    <a:pt x="10823" y="5573"/>
                    <a:pt x="10859" y="5585"/>
                    <a:pt x="10906" y="5585"/>
                  </a:cubicBezTo>
                  <a:cubicBezTo>
                    <a:pt x="10954" y="5585"/>
                    <a:pt x="11002" y="5573"/>
                    <a:pt x="11025" y="5538"/>
                  </a:cubicBezTo>
                  <a:cubicBezTo>
                    <a:pt x="11025" y="5430"/>
                    <a:pt x="11025" y="5335"/>
                    <a:pt x="10966" y="5264"/>
                  </a:cubicBezTo>
                  <a:lnTo>
                    <a:pt x="10954" y="5252"/>
                  </a:lnTo>
                  <a:cubicBezTo>
                    <a:pt x="10882" y="5168"/>
                    <a:pt x="10847" y="5085"/>
                    <a:pt x="10847" y="4990"/>
                  </a:cubicBezTo>
                  <a:lnTo>
                    <a:pt x="10847" y="4192"/>
                  </a:lnTo>
                  <a:cubicBezTo>
                    <a:pt x="10847" y="3906"/>
                    <a:pt x="10704" y="3644"/>
                    <a:pt x="10478" y="3478"/>
                  </a:cubicBezTo>
                  <a:lnTo>
                    <a:pt x="10323" y="3371"/>
                  </a:lnTo>
                  <a:cubicBezTo>
                    <a:pt x="10240" y="2490"/>
                    <a:pt x="9692" y="1978"/>
                    <a:pt x="9097" y="1537"/>
                  </a:cubicBezTo>
                  <a:cubicBezTo>
                    <a:pt x="8799" y="1323"/>
                    <a:pt x="8585" y="1097"/>
                    <a:pt x="8406" y="882"/>
                  </a:cubicBezTo>
                  <a:cubicBezTo>
                    <a:pt x="8144" y="585"/>
                    <a:pt x="7918" y="335"/>
                    <a:pt x="7513" y="335"/>
                  </a:cubicBezTo>
                  <a:cubicBezTo>
                    <a:pt x="7156" y="335"/>
                    <a:pt x="7037" y="561"/>
                    <a:pt x="6930" y="727"/>
                  </a:cubicBezTo>
                  <a:cubicBezTo>
                    <a:pt x="6846" y="882"/>
                    <a:pt x="6787" y="989"/>
                    <a:pt x="6537" y="989"/>
                  </a:cubicBezTo>
                  <a:cubicBezTo>
                    <a:pt x="6358" y="989"/>
                    <a:pt x="6275" y="870"/>
                    <a:pt x="6156" y="680"/>
                  </a:cubicBezTo>
                  <a:cubicBezTo>
                    <a:pt x="6047" y="492"/>
                    <a:pt x="5905" y="255"/>
                    <a:pt x="5608" y="255"/>
                  </a:cubicBezTo>
                  <a:cubicBezTo>
                    <a:pt x="5547" y="255"/>
                    <a:pt x="5480" y="265"/>
                    <a:pt x="5406" y="287"/>
                  </a:cubicBezTo>
                  <a:cubicBezTo>
                    <a:pt x="5025" y="394"/>
                    <a:pt x="4822" y="942"/>
                    <a:pt x="4584" y="1573"/>
                  </a:cubicBezTo>
                  <a:cubicBezTo>
                    <a:pt x="4417" y="1990"/>
                    <a:pt x="4251" y="2430"/>
                    <a:pt x="4048" y="2704"/>
                  </a:cubicBezTo>
                  <a:cubicBezTo>
                    <a:pt x="3977" y="2787"/>
                    <a:pt x="3703" y="3121"/>
                    <a:pt x="3358" y="3121"/>
                  </a:cubicBezTo>
                  <a:lnTo>
                    <a:pt x="3274" y="3121"/>
                  </a:lnTo>
                  <a:cubicBezTo>
                    <a:pt x="2977" y="3121"/>
                    <a:pt x="2739" y="2882"/>
                    <a:pt x="2739" y="2585"/>
                  </a:cubicBezTo>
                  <a:lnTo>
                    <a:pt x="2739" y="739"/>
                  </a:lnTo>
                  <a:lnTo>
                    <a:pt x="3024" y="501"/>
                  </a:lnTo>
                  <a:cubicBezTo>
                    <a:pt x="3084" y="454"/>
                    <a:pt x="3096" y="346"/>
                    <a:pt x="3048" y="287"/>
                  </a:cubicBezTo>
                  <a:cubicBezTo>
                    <a:pt x="3048" y="287"/>
                    <a:pt x="2857" y="0"/>
                    <a:pt x="25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11946;p81">
            <a:extLst>
              <a:ext uri="{FF2B5EF4-FFF2-40B4-BE49-F238E27FC236}">
                <a16:creationId xmlns:a16="http://schemas.microsoft.com/office/drawing/2014/main" id="{95C08054-DDF6-A7BF-7996-66D63ED7C697}"/>
              </a:ext>
            </a:extLst>
          </p:cNvPr>
          <p:cNvGrpSpPr/>
          <p:nvPr/>
        </p:nvGrpSpPr>
        <p:grpSpPr>
          <a:xfrm>
            <a:off x="9339040" y="4225076"/>
            <a:ext cx="709504" cy="563968"/>
            <a:chOff x="4697389" y="2036338"/>
            <a:chExt cx="354752" cy="28198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05" name="Google Shape;11947;p81">
              <a:extLst>
                <a:ext uri="{FF2B5EF4-FFF2-40B4-BE49-F238E27FC236}">
                  <a16:creationId xmlns:a16="http://schemas.microsoft.com/office/drawing/2014/main" id="{F87F5D39-FC01-9086-43C7-8C8C287780DB}"/>
                </a:ext>
              </a:extLst>
            </p:cNvPr>
            <p:cNvSpPr/>
            <p:nvPr/>
          </p:nvSpPr>
          <p:spPr>
            <a:xfrm>
              <a:off x="4697389" y="2036338"/>
              <a:ext cx="354752" cy="281984"/>
            </a:xfrm>
            <a:custGeom>
              <a:avLst/>
              <a:gdLst/>
              <a:ahLst/>
              <a:cxnLst/>
              <a:rect l="l" t="t" r="r" b="b"/>
              <a:pathLst>
                <a:path w="11086" h="8812" extrusionOk="0">
                  <a:moveTo>
                    <a:pt x="1322" y="822"/>
                  </a:moveTo>
                  <a:cubicBezTo>
                    <a:pt x="1596" y="1203"/>
                    <a:pt x="2025" y="1417"/>
                    <a:pt x="2394" y="1489"/>
                  </a:cubicBezTo>
                  <a:cubicBezTo>
                    <a:pt x="2334" y="1656"/>
                    <a:pt x="2215" y="1751"/>
                    <a:pt x="2156" y="1810"/>
                  </a:cubicBezTo>
                  <a:cubicBezTo>
                    <a:pt x="1834" y="1715"/>
                    <a:pt x="1596" y="1536"/>
                    <a:pt x="1453" y="1275"/>
                  </a:cubicBezTo>
                  <a:cubicBezTo>
                    <a:pt x="1370" y="1132"/>
                    <a:pt x="1322" y="965"/>
                    <a:pt x="1322" y="822"/>
                  </a:cubicBezTo>
                  <a:close/>
                  <a:moveTo>
                    <a:pt x="2703" y="1513"/>
                  </a:moveTo>
                  <a:cubicBezTo>
                    <a:pt x="3191" y="1513"/>
                    <a:pt x="3465" y="1584"/>
                    <a:pt x="3584" y="1644"/>
                  </a:cubicBezTo>
                  <a:cubicBezTo>
                    <a:pt x="3358" y="2001"/>
                    <a:pt x="2894" y="2025"/>
                    <a:pt x="2870" y="2025"/>
                  </a:cubicBezTo>
                  <a:cubicBezTo>
                    <a:pt x="2775" y="2025"/>
                    <a:pt x="2703" y="2096"/>
                    <a:pt x="2703" y="2179"/>
                  </a:cubicBezTo>
                  <a:cubicBezTo>
                    <a:pt x="2703" y="2275"/>
                    <a:pt x="2775" y="2346"/>
                    <a:pt x="2870" y="2346"/>
                  </a:cubicBezTo>
                  <a:cubicBezTo>
                    <a:pt x="2930" y="2346"/>
                    <a:pt x="3465" y="2334"/>
                    <a:pt x="3787" y="1929"/>
                  </a:cubicBezTo>
                  <a:cubicBezTo>
                    <a:pt x="4407" y="2054"/>
                    <a:pt x="4966" y="2098"/>
                    <a:pt x="5472" y="2098"/>
                  </a:cubicBezTo>
                  <a:cubicBezTo>
                    <a:pt x="6171" y="2098"/>
                    <a:pt x="6769" y="2015"/>
                    <a:pt x="7287" y="1953"/>
                  </a:cubicBezTo>
                  <a:cubicBezTo>
                    <a:pt x="7708" y="1896"/>
                    <a:pt x="8072" y="1843"/>
                    <a:pt x="8405" y="1843"/>
                  </a:cubicBezTo>
                  <a:cubicBezTo>
                    <a:pt x="8628" y="1843"/>
                    <a:pt x="8837" y="1867"/>
                    <a:pt x="9037" y="1929"/>
                  </a:cubicBezTo>
                  <a:cubicBezTo>
                    <a:pt x="9788" y="2179"/>
                    <a:pt x="10014" y="3108"/>
                    <a:pt x="10014" y="3334"/>
                  </a:cubicBezTo>
                  <a:cubicBezTo>
                    <a:pt x="10061" y="3739"/>
                    <a:pt x="9966" y="3953"/>
                    <a:pt x="9871" y="4192"/>
                  </a:cubicBezTo>
                  <a:cubicBezTo>
                    <a:pt x="9776" y="4406"/>
                    <a:pt x="9692" y="4608"/>
                    <a:pt x="9692" y="4930"/>
                  </a:cubicBezTo>
                  <a:cubicBezTo>
                    <a:pt x="9692" y="5561"/>
                    <a:pt x="9966" y="6251"/>
                    <a:pt x="10026" y="6418"/>
                  </a:cubicBezTo>
                  <a:lnTo>
                    <a:pt x="10026" y="7644"/>
                  </a:lnTo>
                  <a:cubicBezTo>
                    <a:pt x="10026" y="7740"/>
                    <a:pt x="10014" y="7847"/>
                    <a:pt x="9966" y="7930"/>
                  </a:cubicBezTo>
                  <a:lnTo>
                    <a:pt x="9728" y="8466"/>
                  </a:lnTo>
                  <a:lnTo>
                    <a:pt x="9037" y="8466"/>
                  </a:lnTo>
                  <a:lnTo>
                    <a:pt x="9073" y="8323"/>
                  </a:lnTo>
                  <a:cubicBezTo>
                    <a:pt x="9085" y="8263"/>
                    <a:pt x="9133" y="8216"/>
                    <a:pt x="9192" y="8204"/>
                  </a:cubicBezTo>
                  <a:lnTo>
                    <a:pt x="9609" y="8049"/>
                  </a:lnTo>
                  <a:cubicBezTo>
                    <a:pt x="9668" y="8025"/>
                    <a:pt x="9716" y="7954"/>
                    <a:pt x="9716" y="7906"/>
                  </a:cubicBezTo>
                  <a:lnTo>
                    <a:pt x="9716" y="6906"/>
                  </a:lnTo>
                  <a:cubicBezTo>
                    <a:pt x="9716" y="6870"/>
                    <a:pt x="9716" y="6859"/>
                    <a:pt x="9704" y="6835"/>
                  </a:cubicBezTo>
                  <a:lnTo>
                    <a:pt x="8585" y="4715"/>
                  </a:lnTo>
                  <a:cubicBezTo>
                    <a:pt x="8550" y="4663"/>
                    <a:pt x="8496" y="4630"/>
                    <a:pt x="8432" y="4630"/>
                  </a:cubicBezTo>
                  <a:cubicBezTo>
                    <a:pt x="8409" y="4630"/>
                    <a:pt x="8384" y="4634"/>
                    <a:pt x="8359" y="4644"/>
                  </a:cubicBezTo>
                  <a:cubicBezTo>
                    <a:pt x="8287" y="4692"/>
                    <a:pt x="8252" y="4775"/>
                    <a:pt x="8287" y="4870"/>
                  </a:cubicBezTo>
                  <a:lnTo>
                    <a:pt x="8621" y="5489"/>
                  </a:lnTo>
                  <a:cubicBezTo>
                    <a:pt x="7990" y="5787"/>
                    <a:pt x="7323" y="5978"/>
                    <a:pt x="6680" y="6037"/>
                  </a:cubicBezTo>
                  <a:cubicBezTo>
                    <a:pt x="6482" y="6061"/>
                    <a:pt x="6287" y="6073"/>
                    <a:pt x="6097" y="6073"/>
                  </a:cubicBezTo>
                  <a:cubicBezTo>
                    <a:pt x="5635" y="6073"/>
                    <a:pt x="5202" y="6002"/>
                    <a:pt x="4823" y="5858"/>
                  </a:cubicBezTo>
                  <a:lnTo>
                    <a:pt x="4894" y="5442"/>
                  </a:lnTo>
                  <a:cubicBezTo>
                    <a:pt x="4906" y="5358"/>
                    <a:pt x="4846" y="5263"/>
                    <a:pt x="4763" y="5251"/>
                  </a:cubicBezTo>
                  <a:cubicBezTo>
                    <a:pt x="4755" y="5250"/>
                    <a:pt x="4747" y="5250"/>
                    <a:pt x="4739" y="5250"/>
                  </a:cubicBezTo>
                  <a:cubicBezTo>
                    <a:pt x="4654" y="5250"/>
                    <a:pt x="4583" y="5306"/>
                    <a:pt x="4573" y="5382"/>
                  </a:cubicBezTo>
                  <a:lnTo>
                    <a:pt x="4120" y="7954"/>
                  </a:lnTo>
                  <a:cubicBezTo>
                    <a:pt x="4108" y="8002"/>
                    <a:pt x="4096" y="8061"/>
                    <a:pt x="4061" y="8109"/>
                  </a:cubicBezTo>
                  <a:lnTo>
                    <a:pt x="3823" y="8454"/>
                  </a:lnTo>
                  <a:lnTo>
                    <a:pt x="3096" y="8454"/>
                  </a:lnTo>
                  <a:lnTo>
                    <a:pt x="3144" y="8335"/>
                  </a:lnTo>
                  <a:cubicBezTo>
                    <a:pt x="3156" y="8275"/>
                    <a:pt x="3215" y="8228"/>
                    <a:pt x="3275" y="8216"/>
                  </a:cubicBezTo>
                  <a:lnTo>
                    <a:pt x="3775" y="8073"/>
                  </a:lnTo>
                  <a:cubicBezTo>
                    <a:pt x="3858" y="8061"/>
                    <a:pt x="3894" y="7990"/>
                    <a:pt x="3894" y="7918"/>
                  </a:cubicBezTo>
                  <a:lnTo>
                    <a:pt x="3882" y="5656"/>
                  </a:lnTo>
                  <a:cubicBezTo>
                    <a:pt x="3882" y="5597"/>
                    <a:pt x="3846" y="5549"/>
                    <a:pt x="3811" y="5525"/>
                  </a:cubicBezTo>
                  <a:cubicBezTo>
                    <a:pt x="3787" y="5525"/>
                    <a:pt x="2810" y="4930"/>
                    <a:pt x="2096" y="3953"/>
                  </a:cubicBezTo>
                  <a:cubicBezTo>
                    <a:pt x="2382" y="3870"/>
                    <a:pt x="2584" y="3739"/>
                    <a:pt x="2727" y="3584"/>
                  </a:cubicBezTo>
                  <a:cubicBezTo>
                    <a:pt x="2882" y="3382"/>
                    <a:pt x="2858" y="3191"/>
                    <a:pt x="2846" y="3180"/>
                  </a:cubicBezTo>
                  <a:cubicBezTo>
                    <a:pt x="2826" y="3109"/>
                    <a:pt x="2763" y="3055"/>
                    <a:pt x="2686" y="3055"/>
                  </a:cubicBezTo>
                  <a:cubicBezTo>
                    <a:pt x="2672" y="3055"/>
                    <a:pt x="2658" y="3057"/>
                    <a:pt x="2644" y="3060"/>
                  </a:cubicBezTo>
                  <a:cubicBezTo>
                    <a:pt x="2560" y="3084"/>
                    <a:pt x="2501" y="3168"/>
                    <a:pt x="2525" y="3263"/>
                  </a:cubicBezTo>
                  <a:cubicBezTo>
                    <a:pt x="2525" y="3263"/>
                    <a:pt x="2525" y="3311"/>
                    <a:pt x="2465" y="3394"/>
                  </a:cubicBezTo>
                  <a:cubicBezTo>
                    <a:pt x="2334" y="3561"/>
                    <a:pt x="1929" y="3822"/>
                    <a:pt x="608" y="3858"/>
                  </a:cubicBezTo>
                  <a:cubicBezTo>
                    <a:pt x="524" y="3858"/>
                    <a:pt x="441" y="3799"/>
                    <a:pt x="429" y="3715"/>
                  </a:cubicBezTo>
                  <a:lnTo>
                    <a:pt x="358" y="3418"/>
                  </a:lnTo>
                  <a:cubicBezTo>
                    <a:pt x="346" y="3358"/>
                    <a:pt x="358" y="3299"/>
                    <a:pt x="405" y="3239"/>
                  </a:cubicBezTo>
                  <a:lnTo>
                    <a:pt x="1632" y="1929"/>
                  </a:lnTo>
                  <a:cubicBezTo>
                    <a:pt x="1787" y="2025"/>
                    <a:pt x="1953" y="2096"/>
                    <a:pt x="2120" y="2144"/>
                  </a:cubicBezTo>
                  <a:cubicBezTo>
                    <a:pt x="2133" y="2147"/>
                    <a:pt x="2145" y="2148"/>
                    <a:pt x="2158" y="2148"/>
                  </a:cubicBezTo>
                  <a:cubicBezTo>
                    <a:pt x="2191" y="2148"/>
                    <a:pt x="2222" y="2137"/>
                    <a:pt x="2239" y="2120"/>
                  </a:cubicBezTo>
                  <a:cubicBezTo>
                    <a:pt x="2263" y="2108"/>
                    <a:pt x="2584" y="1929"/>
                    <a:pt x="2703" y="1513"/>
                  </a:cubicBezTo>
                  <a:close/>
                  <a:moveTo>
                    <a:pt x="1239" y="1"/>
                  </a:moveTo>
                  <a:cubicBezTo>
                    <a:pt x="1156" y="1"/>
                    <a:pt x="1084" y="48"/>
                    <a:pt x="1072" y="108"/>
                  </a:cubicBezTo>
                  <a:cubicBezTo>
                    <a:pt x="1060" y="132"/>
                    <a:pt x="834" y="822"/>
                    <a:pt x="1156" y="1417"/>
                  </a:cubicBezTo>
                  <a:cubicBezTo>
                    <a:pt x="1215" y="1536"/>
                    <a:pt x="1298" y="1620"/>
                    <a:pt x="1382" y="1715"/>
                  </a:cubicBezTo>
                  <a:lnTo>
                    <a:pt x="167" y="3001"/>
                  </a:lnTo>
                  <a:cubicBezTo>
                    <a:pt x="48" y="3144"/>
                    <a:pt x="1" y="3322"/>
                    <a:pt x="48" y="3477"/>
                  </a:cubicBezTo>
                  <a:lnTo>
                    <a:pt x="120" y="3775"/>
                  </a:lnTo>
                  <a:cubicBezTo>
                    <a:pt x="179" y="4001"/>
                    <a:pt x="370" y="4156"/>
                    <a:pt x="608" y="4156"/>
                  </a:cubicBezTo>
                  <a:lnTo>
                    <a:pt x="620" y="4156"/>
                  </a:lnTo>
                  <a:cubicBezTo>
                    <a:pt x="1072" y="4132"/>
                    <a:pt x="1453" y="4108"/>
                    <a:pt x="1787" y="4049"/>
                  </a:cubicBezTo>
                  <a:cubicBezTo>
                    <a:pt x="2441" y="4989"/>
                    <a:pt x="3322" y="5585"/>
                    <a:pt x="3584" y="5739"/>
                  </a:cubicBezTo>
                  <a:lnTo>
                    <a:pt x="3596" y="7799"/>
                  </a:lnTo>
                  <a:lnTo>
                    <a:pt x="3215" y="7882"/>
                  </a:lnTo>
                  <a:cubicBezTo>
                    <a:pt x="3049" y="7930"/>
                    <a:pt x="2918" y="8049"/>
                    <a:pt x="2858" y="8216"/>
                  </a:cubicBezTo>
                  <a:lnTo>
                    <a:pt x="2739" y="8561"/>
                  </a:lnTo>
                  <a:cubicBezTo>
                    <a:pt x="2727" y="8597"/>
                    <a:pt x="2727" y="8656"/>
                    <a:pt x="2751" y="8704"/>
                  </a:cubicBezTo>
                  <a:cubicBezTo>
                    <a:pt x="2787" y="8752"/>
                    <a:pt x="2822" y="8775"/>
                    <a:pt x="2882" y="8775"/>
                  </a:cubicBezTo>
                  <a:lnTo>
                    <a:pt x="3930" y="8775"/>
                  </a:lnTo>
                  <a:cubicBezTo>
                    <a:pt x="3989" y="8775"/>
                    <a:pt x="4037" y="8752"/>
                    <a:pt x="4061" y="8704"/>
                  </a:cubicBezTo>
                  <a:lnTo>
                    <a:pt x="4346" y="8287"/>
                  </a:lnTo>
                  <a:cubicBezTo>
                    <a:pt x="4406" y="8204"/>
                    <a:pt x="4430" y="8109"/>
                    <a:pt x="4454" y="8025"/>
                  </a:cubicBezTo>
                  <a:lnTo>
                    <a:pt x="4763" y="6180"/>
                  </a:lnTo>
                  <a:cubicBezTo>
                    <a:pt x="5192" y="6323"/>
                    <a:pt x="5656" y="6394"/>
                    <a:pt x="6144" y="6394"/>
                  </a:cubicBezTo>
                  <a:cubicBezTo>
                    <a:pt x="6990" y="6394"/>
                    <a:pt x="7906" y="6192"/>
                    <a:pt x="8764" y="5775"/>
                  </a:cubicBezTo>
                  <a:lnTo>
                    <a:pt x="9395" y="6954"/>
                  </a:lnTo>
                  <a:lnTo>
                    <a:pt x="9395" y="7799"/>
                  </a:lnTo>
                  <a:lnTo>
                    <a:pt x="9073" y="7918"/>
                  </a:lnTo>
                  <a:cubicBezTo>
                    <a:pt x="8930" y="7966"/>
                    <a:pt x="8811" y="8085"/>
                    <a:pt x="8764" y="8228"/>
                  </a:cubicBezTo>
                  <a:lnTo>
                    <a:pt x="8645" y="8585"/>
                  </a:lnTo>
                  <a:cubicBezTo>
                    <a:pt x="8633" y="8633"/>
                    <a:pt x="8633" y="8692"/>
                    <a:pt x="8656" y="8740"/>
                  </a:cubicBezTo>
                  <a:cubicBezTo>
                    <a:pt x="8692" y="8775"/>
                    <a:pt x="8740" y="8811"/>
                    <a:pt x="8799" y="8811"/>
                  </a:cubicBezTo>
                  <a:lnTo>
                    <a:pt x="9835" y="8811"/>
                  </a:lnTo>
                  <a:cubicBezTo>
                    <a:pt x="9895" y="8811"/>
                    <a:pt x="9954" y="8764"/>
                    <a:pt x="9990" y="8704"/>
                  </a:cubicBezTo>
                  <a:lnTo>
                    <a:pt x="10252" y="8061"/>
                  </a:lnTo>
                  <a:cubicBezTo>
                    <a:pt x="10311" y="7930"/>
                    <a:pt x="10347" y="7799"/>
                    <a:pt x="10347" y="7668"/>
                  </a:cubicBezTo>
                  <a:lnTo>
                    <a:pt x="10347" y="6394"/>
                  </a:lnTo>
                  <a:cubicBezTo>
                    <a:pt x="10347" y="6370"/>
                    <a:pt x="10347" y="6359"/>
                    <a:pt x="10323" y="6335"/>
                  </a:cubicBezTo>
                  <a:cubicBezTo>
                    <a:pt x="10323" y="6335"/>
                    <a:pt x="10002" y="5597"/>
                    <a:pt x="10002" y="4954"/>
                  </a:cubicBezTo>
                  <a:cubicBezTo>
                    <a:pt x="10002" y="4704"/>
                    <a:pt x="10073" y="4537"/>
                    <a:pt x="10145" y="4346"/>
                  </a:cubicBezTo>
                  <a:cubicBezTo>
                    <a:pt x="10252" y="4096"/>
                    <a:pt x="10371" y="3811"/>
                    <a:pt x="10347" y="3322"/>
                  </a:cubicBezTo>
                  <a:cubicBezTo>
                    <a:pt x="10323" y="3096"/>
                    <a:pt x="10240" y="2739"/>
                    <a:pt x="10026" y="2394"/>
                  </a:cubicBezTo>
                  <a:lnTo>
                    <a:pt x="10026" y="2394"/>
                  </a:lnTo>
                  <a:cubicBezTo>
                    <a:pt x="10109" y="2441"/>
                    <a:pt x="10192" y="2501"/>
                    <a:pt x="10264" y="2584"/>
                  </a:cubicBezTo>
                  <a:cubicBezTo>
                    <a:pt x="10645" y="2989"/>
                    <a:pt x="10716" y="3656"/>
                    <a:pt x="10466" y="4394"/>
                  </a:cubicBezTo>
                  <a:cubicBezTo>
                    <a:pt x="10133" y="5346"/>
                    <a:pt x="10716" y="6132"/>
                    <a:pt x="10740" y="6156"/>
                  </a:cubicBezTo>
                  <a:cubicBezTo>
                    <a:pt x="10776" y="6204"/>
                    <a:pt x="10823" y="6216"/>
                    <a:pt x="10883" y="6216"/>
                  </a:cubicBezTo>
                  <a:cubicBezTo>
                    <a:pt x="10907" y="6216"/>
                    <a:pt x="10954" y="6204"/>
                    <a:pt x="10978" y="6192"/>
                  </a:cubicBezTo>
                  <a:cubicBezTo>
                    <a:pt x="11062" y="6120"/>
                    <a:pt x="11073" y="6013"/>
                    <a:pt x="11026" y="5942"/>
                  </a:cubicBezTo>
                  <a:cubicBezTo>
                    <a:pt x="11026" y="5942"/>
                    <a:pt x="10526" y="5263"/>
                    <a:pt x="10788" y="4465"/>
                  </a:cubicBezTo>
                  <a:cubicBezTo>
                    <a:pt x="11085" y="3620"/>
                    <a:pt x="10978" y="2846"/>
                    <a:pt x="10538" y="2334"/>
                  </a:cubicBezTo>
                  <a:cubicBezTo>
                    <a:pt x="10322" y="2108"/>
                    <a:pt x="10058" y="1960"/>
                    <a:pt x="9825" y="1960"/>
                  </a:cubicBezTo>
                  <a:cubicBezTo>
                    <a:pt x="9800" y="1960"/>
                    <a:pt x="9776" y="1962"/>
                    <a:pt x="9752" y="1965"/>
                  </a:cubicBezTo>
                  <a:cubicBezTo>
                    <a:pt x="9585" y="1810"/>
                    <a:pt x="9395" y="1679"/>
                    <a:pt x="9157" y="1608"/>
                  </a:cubicBezTo>
                  <a:cubicBezTo>
                    <a:pt x="8917" y="1531"/>
                    <a:pt x="8666" y="1503"/>
                    <a:pt x="8402" y="1503"/>
                  </a:cubicBezTo>
                  <a:cubicBezTo>
                    <a:pt x="8051" y="1503"/>
                    <a:pt x="7677" y="1553"/>
                    <a:pt x="7275" y="1608"/>
                  </a:cubicBezTo>
                  <a:cubicBezTo>
                    <a:pt x="6773" y="1678"/>
                    <a:pt x="6202" y="1756"/>
                    <a:pt x="5537" y="1756"/>
                  </a:cubicBezTo>
                  <a:cubicBezTo>
                    <a:pt x="5067" y="1756"/>
                    <a:pt x="4550" y="1716"/>
                    <a:pt x="3977" y="1608"/>
                  </a:cubicBezTo>
                  <a:cubicBezTo>
                    <a:pt x="3989" y="1548"/>
                    <a:pt x="3977" y="1489"/>
                    <a:pt x="3930" y="1453"/>
                  </a:cubicBezTo>
                  <a:cubicBezTo>
                    <a:pt x="3882" y="1417"/>
                    <a:pt x="3620" y="1191"/>
                    <a:pt x="2703" y="1191"/>
                  </a:cubicBezTo>
                  <a:cubicBezTo>
                    <a:pt x="2251" y="1191"/>
                    <a:pt x="1501" y="905"/>
                    <a:pt x="1382" y="132"/>
                  </a:cubicBezTo>
                  <a:cubicBezTo>
                    <a:pt x="1370" y="60"/>
                    <a:pt x="1310" y="1"/>
                    <a:pt x="1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1948;p81">
              <a:extLst>
                <a:ext uri="{FF2B5EF4-FFF2-40B4-BE49-F238E27FC236}">
                  <a16:creationId xmlns:a16="http://schemas.microsoft.com/office/drawing/2014/main" id="{0A399998-E737-FF97-74AE-72675389A18D}"/>
                </a:ext>
              </a:extLst>
            </p:cNvPr>
            <p:cNvSpPr/>
            <p:nvPr/>
          </p:nvSpPr>
          <p:spPr>
            <a:xfrm>
              <a:off x="4747693" y="2113682"/>
              <a:ext cx="10688" cy="10688"/>
            </a:xfrm>
            <a:custGeom>
              <a:avLst/>
              <a:gdLst/>
              <a:ahLst/>
              <a:cxnLst/>
              <a:rect l="l" t="t" r="r" b="b"/>
              <a:pathLst>
                <a:path w="334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cubicBezTo>
                    <a:pt x="262" y="334"/>
                    <a:pt x="334" y="262"/>
                    <a:pt x="334" y="167"/>
                  </a:cubicBezTo>
                  <a:cubicBezTo>
                    <a:pt x="334" y="84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11949;p81">
            <a:extLst>
              <a:ext uri="{FF2B5EF4-FFF2-40B4-BE49-F238E27FC236}">
                <a16:creationId xmlns:a16="http://schemas.microsoft.com/office/drawing/2014/main" id="{7AABBDC4-4D89-2711-A8DC-351ED166862A}"/>
              </a:ext>
            </a:extLst>
          </p:cNvPr>
          <p:cNvGrpSpPr/>
          <p:nvPr/>
        </p:nvGrpSpPr>
        <p:grpSpPr>
          <a:xfrm>
            <a:off x="2752288" y="5001908"/>
            <a:ext cx="707200" cy="709888"/>
            <a:chOff x="1404013" y="2424754"/>
            <a:chExt cx="353600" cy="35494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08" name="Google Shape;11950;p81">
              <a:extLst>
                <a:ext uri="{FF2B5EF4-FFF2-40B4-BE49-F238E27FC236}">
                  <a16:creationId xmlns:a16="http://schemas.microsoft.com/office/drawing/2014/main" id="{C36A9130-F04E-E322-AB61-ADABDE2CDB28}"/>
                </a:ext>
              </a:extLst>
            </p:cNvPr>
            <p:cNvSpPr/>
            <p:nvPr/>
          </p:nvSpPr>
          <p:spPr>
            <a:xfrm>
              <a:off x="1404013" y="2424754"/>
              <a:ext cx="353600" cy="354944"/>
            </a:xfrm>
            <a:custGeom>
              <a:avLst/>
              <a:gdLst/>
              <a:ahLst/>
              <a:cxnLst/>
              <a:rect l="l" t="t" r="r" b="b"/>
              <a:pathLst>
                <a:path w="11050" h="11092" extrusionOk="0">
                  <a:moveTo>
                    <a:pt x="5514" y="316"/>
                  </a:moveTo>
                  <a:cubicBezTo>
                    <a:pt x="6061" y="316"/>
                    <a:pt x="6597" y="412"/>
                    <a:pt x="7121" y="567"/>
                  </a:cubicBezTo>
                  <a:cubicBezTo>
                    <a:pt x="7038" y="602"/>
                    <a:pt x="6978" y="614"/>
                    <a:pt x="6907" y="650"/>
                  </a:cubicBezTo>
                  <a:cubicBezTo>
                    <a:pt x="6299" y="900"/>
                    <a:pt x="5835" y="1329"/>
                    <a:pt x="5514" y="1936"/>
                  </a:cubicBezTo>
                  <a:cubicBezTo>
                    <a:pt x="5180" y="1317"/>
                    <a:pt x="4716" y="900"/>
                    <a:pt x="4109" y="650"/>
                  </a:cubicBezTo>
                  <a:cubicBezTo>
                    <a:pt x="4037" y="614"/>
                    <a:pt x="3978" y="590"/>
                    <a:pt x="3906" y="567"/>
                  </a:cubicBezTo>
                  <a:cubicBezTo>
                    <a:pt x="4418" y="412"/>
                    <a:pt x="4954" y="316"/>
                    <a:pt x="5514" y="316"/>
                  </a:cubicBezTo>
                  <a:close/>
                  <a:moveTo>
                    <a:pt x="3263" y="2043"/>
                  </a:moveTo>
                  <a:cubicBezTo>
                    <a:pt x="4121" y="2043"/>
                    <a:pt x="4835" y="2745"/>
                    <a:pt x="4835" y="3626"/>
                  </a:cubicBezTo>
                  <a:cubicBezTo>
                    <a:pt x="4835" y="4484"/>
                    <a:pt x="4144" y="5198"/>
                    <a:pt x="3263" y="5198"/>
                  </a:cubicBezTo>
                  <a:cubicBezTo>
                    <a:pt x="2382" y="5198"/>
                    <a:pt x="1680" y="4496"/>
                    <a:pt x="1680" y="3626"/>
                  </a:cubicBezTo>
                  <a:cubicBezTo>
                    <a:pt x="1680" y="2757"/>
                    <a:pt x="2394" y="2043"/>
                    <a:pt x="3263" y="2043"/>
                  </a:cubicBezTo>
                  <a:close/>
                  <a:moveTo>
                    <a:pt x="692" y="424"/>
                  </a:moveTo>
                  <a:lnTo>
                    <a:pt x="692" y="424"/>
                  </a:lnTo>
                  <a:cubicBezTo>
                    <a:pt x="1120" y="567"/>
                    <a:pt x="1620" y="602"/>
                    <a:pt x="2144" y="626"/>
                  </a:cubicBezTo>
                  <a:cubicBezTo>
                    <a:pt x="3394" y="721"/>
                    <a:pt x="4704" y="793"/>
                    <a:pt x="5359" y="2388"/>
                  </a:cubicBezTo>
                  <a:cubicBezTo>
                    <a:pt x="5395" y="2448"/>
                    <a:pt x="5454" y="2495"/>
                    <a:pt x="5514" y="2495"/>
                  </a:cubicBezTo>
                  <a:cubicBezTo>
                    <a:pt x="5525" y="2495"/>
                    <a:pt x="5549" y="2495"/>
                    <a:pt x="5573" y="2472"/>
                  </a:cubicBezTo>
                  <a:cubicBezTo>
                    <a:pt x="5609" y="2460"/>
                    <a:pt x="5645" y="2436"/>
                    <a:pt x="5656" y="2388"/>
                  </a:cubicBezTo>
                  <a:cubicBezTo>
                    <a:pt x="6311" y="793"/>
                    <a:pt x="7609" y="697"/>
                    <a:pt x="8871" y="626"/>
                  </a:cubicBezTo>
                  <a:cubicBezTo>
                    <a:pt x="9395" y="602"/>
                    <a:pt x="9895" y="555"/>
                    <a:pt x="10336" y="424"/>
                  </a:cubicBezTo>
                  <a:lnTo>
                    <a:pt x="10336" y="424"/>
                  </a:lnTo>
                  <a:cubicBezTo>
                    <a:pt x="10288" y="567"/>
                    <a:pt x="10217" y="745"/>
                    <a:pt x="10050" y="948"/>
                  </a:cubicBezTo>
                  <a:cubicBezTo>
                    <a:pt x="9621" y="1459"/>
                    <a:pt x="8824" y="1733"/>
                    <a:pt x="7752" y="1733"/>
                  </a:cubicBezTo>
                  <a:cubicBezTo>
                    <a:pt x="6716" y="1733"/>
                    <a:pt x="5871" y="2579"/>
                    <a:pt x="5871" y="3626"/>
                  </a:cubicBezTo>
                  <a:cubicBezTo>
                    <a:pt x="5871" y="4662"/>
                    <a:pt x="6716" y="5508"/>
                    <a:pt x="7752" y="5508"/>
                  </a:cubicBezTo>
                  <a:cubicBezTo>
                    <a:pt x="8800" y="5508"/>
                    <a:pt x="9645" y="4662"/>
                    <a:pt x="9645" y="3626"/>
                  </a:cubicBezTo>
                  <a:cubicBezTo>
                    <a:pt x="9645" y="3341"/>
                    <a:pt x="9586" y="3055"/>
                    <a:pt x="9455" y="2781"/>
                  </a:cubicBezTo>
                  <a:cubicBezTo>
                    <a:pt x="9420" y="2730"/>
                    <a:pt x="9367" y="2690"/>
                    <a:pt x="9305" y="2690"/>
                  </a:cubicBezTo>
                  <a:cubicBezTo>
                    <a:pt x="9281" y="2690"/>
                    <a:pt x="9255" y="2696"/>
                    <a:pt x="9228" y="2710"/>
                  </a:cubicBezTo>
                  <a:cubicBezTo>
                    <a:pt x="9157" y="2757"/>
                    <a:pt x="9109" y="2841"/>
                    <a:pt x="9157" y="2936"/>
                  </a:cubicBezTo>
                  <a:cubicBezTo>
                    <a:pt x="9264" y="3138"/>
                    <a:pt x="9324" y="3376"/>
                    <a:pt x="9324" y="3626"/>
                  </a:cubicBezTo>
                  <a:cubicBezTo>
                    <a:pt x="9324" y="4484"/>
                    <a:pt x="8621" y="5198"/>
                    <a:pt x="7740" y="5198"/>
                  </a:cubicBezTo>
                  <a:cubicBezTo>
                    <a:pt x="6883" y="5198"/>
                    <a:pt x="6168" y="4496"/>
                    <a:pt x="6168" y="3626"/>
                  </a:cubicBezTo>
                  <a:cubicBezTo>
                    <a:pt x="6168" y="2757"/>
                    <a:pt x="6859" y="2043"/>
                    <a:pt x="7740" y="2043"/>
                  </a:cubicBezTo>
                  <a:cubicBezTo>
                    <a:pt x="8085" y="2043"/>
                    <a:pt x="8407" y="2150"/>
                    <a:pt x="8681" y="2352"/>
                  </a:cubicBezTo>
                  <a:cubicBezTo>
                    <a:pt x="8712" y="2378"/>
                    <a:pt x="8749" y="2391"/>
                    <a:pt x="8786" y="2391"/>
                  </a:cubicBezTo>
                  <a:cubicBezTo>
                    <a:pt x="8834" y="2391"/>
                    <a:pt x="8880" y="2369"/>
                    <a:pt x="8907" y="2329"/>
                  </a:cubicBezTo>
                  <a:cubicBezTo>
                    <a:pt x="8966" y="2257"/>
                    <a:pt x="8943" y="2150"/>
                    <a:pt x="8871" y="2102"/>
                  </a:cubicBezTo>
                  <a:cubicBezTo>
                    <a:pt x="8812" y="2055"/>
                    <a:pt x="8740" y="2019"/>
                    <a:pt x="8681" y="1971"/>
                  </a:cubicBezTo>
                  <a:cubicBezTo>
                    <a:pt x="8919" y="1924"/>
                    <a:pt x="9145" y="1864"/>
                    <a:pt x="9347" y="1793"/>
                  </a:cubicBezTo>
                  <a:cubicBezTo>
                    <a:pt x="9871" y="2257"/>
                    <a:pt x="10181" y="2924"/>
                    <a:pt x="10181" y="3626"/>
                  </a:cubicBezTo>
                  <a:cubicBezTo>
                    <a:pt x="10181" y="4960"/>
                    <a:pt x="9097" y="6067"/>
                    <a:pt x="7740" y="6067"/>
                  </a:cubicBezTo>
                  <a:cubicBezTo>
                    <a:pt x="7133" y="6067"/>
                    <a:pt x="6549" y="5841"/>
                    <a:pt x="6085" y="5424"/>
                  </a:cubicBezTo>
                  <a:lnTo>
                    <a:pt x="6145" y="5246"/>
                  </a:lnTo>
                  <a:cubicBezTo>
                    <a:pt x="6168" y="5186"/>
                    <a:pt x="6168" y="5115"/>
                    <a:pt x="6121" y="5067"/>
                  </a:cubicBezTo>
                  <a:lnTo>
                    <a:pt x="5847" y="4793"/>
                  </a:lnTo>
                  <a:cubicBezTo>
                    <a:pt x="5752" y="4698"/>
                    <a:pt x="5624" y="4650"/>
                    <a:pt x="5494" y="4650"/>
                  </a:cubicBezTo>
                  <a:cubicBezTo>
                    <a:pt x="5365" y="4650"/>
                    <a:pt x="5234" y="4698"/>
                    <a:pt x="5133" y="4793"/>
                  </a:cubicBezTo>
                  <a:lnTo>
                    <a:pt x="4871" y="5067"/>
                  </a:lnTo>
                  <a:cubicBezTo>
                    <a:pt x="4823" y="5115"/>
                    <a:pt x="4811" y="5186"/>
                    <a:pt x="4835" y="5246"/>
                  </a:cubicBezTo>
                  <a:lnTo>
                    <a:pt x="4894" y="5424"/>
                  </a:lnTo>
                  <a:cubicBezTo>
                    <a:pt x="4454" y="5841"/>
                    <a:pt x="3871" y="6067"/>
                    <a:pt x="3251" y="6067"/>
                  </a:cubicBezTo>
                  <a:cubicBezTo>
                    <a:pt x="1906" y="6067"/>
                    <a:pt x="811" y="4972"/>
                    <a:pt x="811" y="3626"/>
                  </a:cubicBezTo>
                  <a:cubicBezTo>
                    <a:pt x="823" y="2912"/>
                    <a:pt x="1120" y="2257"/>
                    <a:pt x="1656" y="1793"/>
                  </a:cubicBezTo>
                  <a:cubicBezTo>
                    <a:pt x="1858" y="1864"/>
                    <a:pt x="2085" y="1924"/>
                    <a:pt x="2323" y="1971"/>
                  </a:cubicBezTo>
                  <a:cubicBezTo>
                    <a:pt x="1751" y="2293"/>
                    <a:pt x="1370" y="2912"/>
                    <a:pt x="1370" y="3626"/>
                  </a:cubicBezTo>
                  <a:cubicBezTo>
                    <a:pt x="1370" y="4662"/>
                    <a:pt x="2216" y="5508"/>
                    <a:pt x="3263" y="5508"/>
                  </a:cubicBezTo>
                  <a:cubicBezTo>
                    <a:pt x="4299" y="5508"/>
                    <a:pt x="5156" y="4662"/>
                    <a:pt x="5156" y="3626"/>
                  </a:cubicBezTo>
                  <a:cubicBezTo>
                    <a:pt x="5156" y="2579"/>
                    <a:pt x="4299" y="1733"/>
                    <a:pt x="3263" y="1733"/>
                  </a:cubicBezTo>
                  <a:cubicBezTo>
                    <a:pt x="2192" y="1733"/>
                    <a:pt x="1406" y="1459"/>
                    <a:pt x="965" y="948"/>
                  </a:cubicBezTo>
                  <a:cubicBezTo>
                    <a:pt x="823" y="745"/>
                    <a:pt x="727" y="567"/>
                    <a:pt x="692" y="424"/>
                  </a:cubicBezTo>
                  <a:close/>
                  <a:moveTo>
                    <a:pt x="5537" y="4954"/>
                  </a:moveTo>
                  <a:cubicBezTo>
                    <a:pt x="5585" y="4954"/>
                    <a:pt x="5633" y="4972"/>
                    <a:pt x="5668" y="5008"/>
                  </a:cubicBezTo>
                  <a:lnTo>
                    <a:pt x="5847" y="5210"/>
                  </a:lnTo>
                  <a:lnTo>
                    <a:pt x="5525" y="6091"/>
                  </a:lnTo>
                  <a:lnTo>
                    <a:pt x="5192" y="5210"/>
                  </a:lnTo>
                  <a:lnTo>
                    <a:pt x="5406" y="5008"/>
                  </a:lnTo>
                  <a:cubicBezTo>
                    <a:pt x="5442" y="4972"/>
                    <a:pt x="5490" y="4954"/>
                    <a:pt x="5537" y="4954"/>
                  </a:cubicBezTo>
                  <a:close/>
                  <a:moveTo>
                    <a:pt x="10431" y="4317"/>
                  </a:moveTo>
                  <a:cubicBezTo>
                    <a:pt x="10550" y="4781"/>
                    <a:pt x="10669" y="5329"/>
                    <a:pt x="10717" y="5710"/>
                  </a:cubicBezTo>
                  <a:lnTo>
                    <a:pt x="10359" y="5710"/>
                  </a:lnTo>
                  <a:cubicBezTo>
                    <a:pt x="10276" y="5710"/>
                    <a:pt x="10193" y="5781"/>
                    <a:pt x="10193" y="5865"/>
                  </a:cubicBezTo>
                  <a:lnTo>
                    <a:pt x="10193" y="6258"/>
                  </a:lnTo>
                  <a:cubicBezTo>
                    <a:pt x="10024" y="6288"/>
                    <a:pt x="9681" y="6339"/>
                    <a:pt x="9255" y="6339"/>
                  </a:cubicBezTo>
                  <a:cubicBezTo>
                    <a:pt x="9020" y="6339"/>
                    <a:pt x="8760" y="6324"/>
                    <a:pt x="8490" y="6282"/>
                  </a:cubicBezTo>
                  <a:cubicBezTo>
                    <a:pt x="9431" y="6031"/>
                    <a:pt x="10181" y="5269"/>
                    <a:pt x="10431" y="4317"/>
                  </a:cubicBezTo>
                  <a:close/>
                  <a:moveTo>
                    <a:pt x="584" y="4317"/>
                  </a:moveTo>
                  <a:cubicBezTo>
                    <a:pt x="834" y="5269"/>
                    <a:pt x="1585" y="6031"/>
                    <a:pt x="2537" y="6282"/>
                  </a:cubicBezTo>
                  <a:cubicBezTo>
                    <a:pt x="2245" y="6326"/>
                    <a:pt x="1970" y="6342"/>
                    <a:pt x="1726" y="6342"/>
                  </a:cubicBezTo>
                  <a:cubicBezTo>
                    <a:pt x="1312" y="6342"/>
                    <a:pt x="987" y="6295"/>
                    <a:pt x="823" y="6258"/>
                  </a:cubicBezTo>
                  <a:lnTo>
                    <a:pt x="823" y="5865"/>
                  </a:lnTo>
                  <a:cubicBezTo>
                    <a:pt x="823" y="5781"/>
                    <a:pt x="751" y="5710"/>
                    <a:pt x="656" y="5710"/>
                  </a:cubicBezTo>
                  <a:lnTo>
                    <a:pt x="299" y="5710"/>
                  </a:lnTo>
                  <a:cubicBezTo>
                    <a:pt x="334" y="5329"/>
                    <a:pt x="465" y="4781"/>
                    <a:pt x="584" y="4317"/>
                  </a:cubicBezTo>
                  <a:close/>
                  <a:moveTo>
                    <a:pt x="8454" y="6615"/>
                  </a:moveTo>
                  <a:cubicBezTo>
                    <a:pt x="8752" y="6663"/>
                    <a:pt x="9026" y="6674"/>
                    <a:pt x="9276" y="6674"/>
                  </a:cubicBezTo>
                  <a:lnTo>
                    <a:pt x="9502" y="6674"/>
                  </a:lnTo>
                  <a:cubicBezTo>
                    <a:pt x="9383" y="7627"/>
                    <a:pt x="8931" y="8508"/>
                    <a:pt x="8228" y="9163"/>
                  </a:cubicBezTo>
                  <a:cubicBezTo>
                    <a:pt x="7907" y="9460"/>
                    <a:pt x="7550" y="9699"/>
                    <a:pt x="7157" y="9877"/>
                  </a:cubicBezTo>
                  <a:cubicBezTo>
                    <a:pt x="7323" y="9722"/>
                    <a:pt x="7478" y="9556"/>
                    <a:pt x="7609" y="9365"/>
                  </a:cubicBezTo>
                  <a:cubicBezTo>
                    <a:pt x="8145" y="8627"/>
                    <a:pt x="8443" y="7651"/>
                    <a:pt x="8454" y="6615"/>
                  </a:cubicBezTo>
                  <a:close/>
                  <a:moveTo>
                    <a:pt x="6002" y="5734"/>
                  </a:moveTo>
                  <a:cubicBezTo>
                    <a:pt x="6430" y="6103"/>
                    <a:pt x="6966" y="6317"/>
                    <a:pt x="7550" y="6377"/>
                  </a:cubicBezTo>
                  <a:cubicBezTo>
                    <a:pt x="7740" y="6448"/>
                    <a:pt x="7931" y="6508"/>
                    <a:pt x="8121" y="6555"/>
                  </a:cubicBezTo>
                  <a:lnTo>
                    <a:pt x="8121" y="6567"/>
                  </a:lnTo>
                  <a:cubicBezTo>
                    <a:pt x="8133" y="8579"/>
                    <a:pt x="6954" y="10211"/>
                    <a:pt x="5514" y="10211"/>
                  </a:cubicBezTo>
                  <a:cubicBezTo>
                    <a:pt x="4942" y="10211"/>
                    <a:pt x="4394" y="9961"/>
                    <a:pt x="3942" y="9484"/>
                  </a:cubicBezTo>
                  <a:cubicBezTo>
                    <a:pt x="3501" y="9008"/>
                    <a:pt x="3156" y="8329"/>
                    <a:pt x="3013" y="7579"/>
                  </a:cubicBezTo>
                  <a:cubicBezTo>
                    <a:pt x="2993" y="7509"/>
                    <a:pt x="2930" y="7455"/>
                    <a:pt x="2853" y="7455"/>
                  </a:cubicBezTo>
                  <a:cubicBezTo>
                    <a:pt x="2839" y="7455"/>
                    <a:pt x="2825" y="7457"/>
                    <a:pt x="2811" y="7460"/>
                  </a:cubicBezTo>
                  <a:cubicBezTo>
                    <a:pt x="2728" y="7472"/>
                    <a:pt x="2668" y="7567"/>
                    <a:pt x="2692" y="7651"/>
                  </a:cubicBezTo>
                  <a:cubicBezTo>
                    <a:pt x="2858" y="8472"/>
                    <a:pt x="3228" y="9199"/>
                    <a:pt x="3716" y="9722"/>
                  </a:cubicBezTo>
                  <a:lnTo>
                    <a:pt x="3882" y="9889"/>
                  </a:lnTo>
                  <a:cubicBezTo>
                    <a:pt x="3501" y="9710"/>
                    <a:pt x="3120" y="9472"/>
                    <a:pt x="2811" y="9175"/>
                  </a:cubicBezTo>
                  <a:cubicBezTo>
                    <a:pt x="2096" y="8520"/>
                    <a:pt x="1668" y="7639"/>
                    <a:pt x="1549" y="6686"/>
                  </a:cubicBezTo>
                  <a:lnTo>
                    <a:pt x="1775" y="6686"/>
                  </a:lnTo>
                  <a:cubicBezTo>
                    <a:pt x="2025" y="6686"/>
                    <a:pt x="2299" y="6674"/>
                    <a:pt x="2597" y="6627"/>
                  </a:cubicBezTo>
                  <a:cubicBezTo>
                    <a:pt x="2597" y="6734"/>
                    <a:pt x="2597" y="6841"/>
                    <a:pt x="2608" y="6936"/>
                  </a:cubicBezTo>
                  <a:cubicBezTo>
                    <a:pt x="2608" y="7032"/>
                    <a:pt x="2680" y="7091"/>
                    <a:pt x="2775" y="7091"/>
                  </a:cubicBezTo>
                  <a:lnTo>
                    <a:pt x="2787" y="7091"/>
                  </a:lnTo>
                  <a:cubicBezTo>
                    <a:pt x="2870" y="7091"/>
                    <a:pt x="2954" y="6996"/>
                    <a:pt x="2930" y="6913"/>
                  </a:cubicBezTo>
                  <a:cubicBezTo>
                    <a:pt x="2930" y="6805"/>
                    <a:pt x="2918" y="6686"/>
                    <a:pt x="2918" y="6567"/>
                  </a:cubicBezTo>
                  <a:lnTo>
                    <a:pt x="2918" y="6555"/>
                  </a:lnTo>
                  <a:cubicBezTo>
                    <a:pt x="3109" y="6508"/>
                    <a:pt x="3311" y="6448"/>
                    <a:pt x="3501" y="6377"/>
                  </a:cubicBezTo>
                  <a:cubicBezTo>
                    <a:pt x="4061" y="6329"/>
                    <a:pt x="4597" y="6103"/>
                    <a:pt x="5049" y="5734"/>
                  </a:cubicBezTo>
                  <a:lnTo>
                    <a:pt x="5371" y="6615"/>
                  </a:lnTo>
                  <a:cubicBezTo>
                    <a:pt x="5406" y="6674"/>
                    <a:pt x="5466" y="6722"/>
                    <a:pt x="5525" y="6722"/>
                  </a:cubicBezTo>
                  <a:cubicBezTo>
                    <a:pt x="5597" y="6722"/>
                    <a:pt x="5656" y="6674"/>
                    <a:pt x="5668" y="6615"/>
                  </a:cubicBezTo>
                  <a:lnTo>
                    <a:pt x="6002" y="5734"/>
                  </a:lnTo>
                  <a:close/>
                  <a:moveTo>
                    <a:pt x="505" y="1"/>
                  </a:moveTo>
                  <a:cubicBezTo>
                    <a:pt x="477" y="1"/>
                    <a:pt x="447" y="7"/>
                    <a:pt x="418" y="19"/>
                  </a:cubicBezTo>
                  <a:cubicBezTo>
                    <a:pt x="370" y="55"/>
                    <a:pt x="346" y="90"/>
                    <a:pt x="346" y="150"/>
                  </a:cubicBezTo>
                  <a:cubicBezTo>
                    <a:pt x="346" y="174"/>
                    <a:pt x="346" y="650"/>
                    <a:pt x="727" y="1126"/>
                  </a:cubicBezTo>
                  <a:cubicBezTo>
                    <a:pt x="894" y="1329"/>
                    <a:pt x="1108" y="1507"/>
                    <a:pt x="1358" y="1638"/>
                  </a:cubicBezTo>
                  <a:cubicBezTo>
                    <a:pt x="882" y="2102"/>
                    <a:pt x="584" y="2733"/>
                    <a:pt x="525" y="3400"/>
                  </a:cubicBezTo>
                  <a:cubicBezTo>
                    <a:pt x="501" y="3472"/>
                    <a:pt x="1" y="5162"/>
                    <a:pt x="1" y="5865"/>
                  </a:cubicBezTo>
                  <a:cubicBezTo>
                    <a:pt x="1" y="5960"/>
                    <a:pt x="72" y="6031"/>
                    <a:pt x="168" y="6031"/>
                  </a:cubicBezTo>
                  <a:lnTo>
                    <a:pt x="525" y="6031"/>
                  </a:lnTo>
                  <a:lnTo>
                    <a:pt x="525" y="6389"/>
                  </a:lnTo>
                  <a:cubicBezTo>
                    <a:pt x="525" y="6460"/>
                    <a:pt x="561" y="6520"/>
                    <a:pt x="644" y="6555"/>
                  </a:cubicBezTo>
                  <a:cubicBezTo>
                    <a:pt x="668" y="6555"/>
                    <a:pt x="882" y="6615"/>
                    <a:pt x="1239" y="6639"/>
                  </a:cubicBezTo>
                  <a:cubicBezTo>
                    <a:pt x="1334" y="7698"/>
                    <a:pt x="1811" y="8663"/>
                    <a:pt x="2608" y="9401"/>
                  </a:cubicBezTo>
                  <a:cubicBezTo>
                    <a:pt x="2918" y="9675"/>
                    <a:pt x="3263" y="9913"/>
                    <a:pt x="3632" y="10115"/>
                  </a:cubicBezTo>
                  <a:lnTo>
                    <a:pt x="2454" y="10211"/>
                  </a:lnTo>
                  <a:cubicBezTo>
                    <a:pt x="2251" y="10234"/>
                    <a:pt x="2085" y="10365"/>
                    <a:pt x="2013" y="10556"/>
                  </a:cubicBezTo>
                  <a:lnTo>
                    <a:pt x="1906" y="10853"/>
                  </a:lnTo>
                  <a:cubicBezTo>
                    <a:pt x="1882" y="10949"/>
                    <a:pt x="1918" y="11032"/>
                    <a:pt x="2013" y="11068"/>
                  </a:cubicBezTo>
                  <a:cubicBezTo>
                    <a:pt x="2025" y="11068"/>
                    <a:pt x="2037" y="11080"/>
                    <a:pt x="2049" y="11080"/>
                  </a:cubicBezTo>
                  <a:cubicBezTo>
                    <a:pt x="2132" y="11080"/>
                    <a:pt x="2192" y="11032"/>
                    <a:pt x="2204" y="10973"/>
                  </a:cubicBezTo>
                  <a:lnTo>
                    <a:pt x="2311" y="10675"/>
                  </a:lnTo>
                  <a:cubicBezTo>
                    <a:pt x="2335" y="10603"/>
                    <a:pt x="2394" y="10556"/>
                    <a:pt x="2477" y="10556"/>
                  </a:cubicBezTo>
                  <a:lnTo>
                    <a:pt x="2597" y="10544"/>
                  </a:lnTo>
                  <a:lnTo>
                    <a:pt x="2597" y="10925"/>
                  </a:lnTo>
                  <a:cubicBezTo>
                    <a:pt x="2597" y="11020"/>
                    <a:pt x="2668" y="11092"/>
                    <a:pt x="2751" y="11092"/>
                  </a:cubicBezTo>
                  <a:cubicBezTo>
                    <a:pt x="2847" y="11092"/>
                    <a:pt x="2918" y="11020"/>
                    <a:pt x="2918" y="10925"/>
                  </a:cubicBezTo>
                  <a:lnTo>
                    <a:pt x="2918" y="10508"/>
                  </a:lnTo>
                  <a:lnTo>
                    <a:pt x="3144" y="10496"/>
                  </a:lnTo>
                  <a:lnTo>
                    <a:pt x="3311" y="10973"/>
                  </a:lnTo>
                  <a:cubicBezTo>
                    <a:pt x="3335" y="11044"/>
                    <a:pt x="3394" y="11080"/>
                    <a:pt x="3454" y="11080"/>
                  </a:cubicBezTo>
                  <a:cubicBezTo>
                    <a:pt x="3466" y="11080"/>
                    <a:pt x="3490" y="11080"/>
                    <a:pt x="3501" y="11056"/>
                  </a:cubicBezTo>
                  <a:cubicBezTo>
                    <a:pt x="3585" y="11032"/>
                    <a:pt x="3632" y="10937"/>
                    <a:pt x="3609" y="10853"/>
                  </a:cubicBezTo>
                  <a:lnTo>
                    <a:pt x="3466" y="10449"/>
                  </a:lnTo>
                  <a:lnTo>
                    <a:pt x="4323" y="10377"/>
                  </a:lnTo>
                  <a:cubicBezTo>
                    <a:pt x="4704" y="10496"/>
                    <a:pt x="5121" y="10556"/>
                    <a:pt x="5525" y="10556"/>
                  </a:cubicBezTo>
                  <a:cubicBezTo>
                    <a:pt x="5942" y="10556"/>
                    <a:pt x="6347" y="10496"/>
                    <a:pt x="6728" y="10377"/>
                  </a:cubicBezTo>
                  <a:lnTo>
                    <a:pt x="7573" y="10449"/>
                  </a:lnTo>
                  <a:lnTo>
                    <a:pt x="7442" y="10853"/>
                  </a:lnTo>
                  <a:cubicBezTo>
                    <a:pt x="7419" y="10937"/>
                    <a:pt x="7454" y="11032"/>
                    <a:pt x="7550" y="11056"/>
                  </a:cubicBezTo>
                  <a:cubicBezTo>
                    <a:pt x="7561" y="11056"/>
                    <a:pt x="7573" y="11080"/>
                    <a:pt x="7597" y="11080"/>
                  </a:cubicBezTo>
                  <a:cubicBezTo>
                    <a:pt x="7669" y="11080"/>
                    <a:pt x="7728" y="11032"/>
                    <a:pt x="7740" y="10973"/>
                  </a:cubicBezTo>
                  <a:lnTo>
                    <a:pt x="7907" y="10496"/>
                  </a:lnTo>
                  <a:lnTo>
                    <a:pt x="8133" y="10508"/>
                  </a:lnTo>
                  <a:lnTo>
                    <a:pt x="8133" y="10925"/>
                  </a:lnTo>
                  <a:cubicBezTo>
                    <a:pt x="8133" y="11020"/>
                    <a:pt x="8204" y="11092"/>
                    <a:pt x="8288" y="11092"/>
                  </a:cubicBezTo>
                  <a:cubicBezTo>
                    <a:pt x="8383" y="11092"/>
                    <a:pt x="8454" y="11020"/>
                    <a:pt x="8454" y="10925"/>
                  </a:cubicBezTo>
                  <a:lnTo>
                    <a:pt x="8454" y="10544"/>
                  </a:lnTo>
                  <a:lnTo>
                    <a:pt x="8573" y="10556"/>
                  </a:lnTo>
                  <a:cubicBezTo>
                    <a:pt x="8645" y="10556"/>
                    <a:pt x="8704" y="10615"/>
                    <a:pt x="8740" y="10675"/>
                  </a:cubicBezTo>
                  <a:lnTo>
                    <a:pt x="8847" y="10973"/>
                  </a:lnTo>
                  <a:cubicBezTo>
                    <a:pt x="8871" y="11044"/>
                    <a:pt x="8931" y="11080"/>
                    <a:pt x="8990" y="11080"/>
                  </a:cubicBezTo>
                  <a:cubicBezTo>
                    <a:pt x="9002" y="11080"/>
                    <a:pt x="9026" y="11080"/>
                    <a:pt x="9038" y="11056"/>
                  </a:cubicBezTo>
                  <a:cubicBezTo>
                    <a:pt x="9121" y="11032"/>
                    <a:pt x="9169" y="10937"/>
                    <a:pt x="9145" y="10853"/>
                  </a:cubicBezTo>
                  <a:lnTo>
                    <a:pt x="9038" y="10556"/>
                  </a:lnTo>
                  <a:cubicBezTo>
                    <a:pt x="8978" y="10365"/>
                    <a:pt x="8800" y="10222"/>
                    <a:pt x="8585" y="10211"/>
                  </a:cubicBezTo>
                  <a:lnTo>
                    <a:pt x="7419" y="10103"/>
                  </a:lnTo>
                  <a:cubicBezTo>
                    <a:pt x="7788" y="9925"/>
                    <a:pt x="8133" y="9687"/>
                    <a:pt x="8443" y="9389"/>
                  </a:cubicBezTo>
                  <a:cubicBezTo>
                    <a:pt x="9216" y="8663"/>
                    <a:pt x="9705" y="7698"/>
                    <a:pt x="9812" y="6639"/>
                  </a:cubicBezTo>
                  <a:cubicBezTo>
                    <a:pt x="10157" y="6615"/>
                    <a:pt x="10371" y="6555"/>
                    <a:pt x="10407" y="6555"/>
                  </a:cubicBezTo>
                  <a:cubicBezTo>
                    <a:pt x="10478" y="6532"/>
                    <a:pt x="10526" y="6460"/>
                    <a:pt x="10526" y="6389"/>
                  </a:cubicBezTo>
                  <a:lnTo>
                    <a:pt x="10526" y="6031"/>
                  </a:lnTo>
                  <a:lnTo>
                    <a:pt x="10883" y="6031"/>
                  </a:lnTo>
                  <a:cubicBezTo>
                    <a:pt x="10967" y="6031"/>
                    <a:pt x="11050" y="5960"/>
                    <a:pt x="11050" y="5865"/>
                  </a:cubicBezTo>
                  <a:cubicBezTo>
                    <a:pt x="11050" y="5174"/>
                    <a:pt x="10538" y="3472"/>
                    <a:pt x="10526" y="3400"/>
                  </a:cubicBezTo>
                  <a:cubicBezTo>
                    <a:pt x="10467" y="2733"/>
                    <a:pt x="10181" y="2102"/>
                    <a:pt x="9693" y="1638"/>
                  </a:cubicBezTo>
                  <a:cubicBezTo>
                    <a:pt x="9943" y="1507"/>
                    <a:pt x="10157" y="1329"/>
                    <a:pt x="10312" y="1126"/>
                  </a:cubicBezTo>
                  <a:cubicBezTo>
                    <a:pt x="10693" y="650"/>
                    <a:pt x="10705" y="174"/>
                    <a:pt x="10705" y="150"/>
                  </a:cubicBezTo>
                  <a:cubicBezTo>
                    <a:pt x="10705" y="90"/>
                    <a:pt x="10669" y="55"/>
                    <a:pt x="10633" y="19"/>
                  </a:cubicBezTo>
                  <a:cubicBezTo>
                    <a:pt x="10609" y="7"/>
                    <a:pt x="10583" y="1"/>
                    <a:pt x="10554" y="1"/>
                  </a:cubicBezTo>
                  <a:cubicBezTo>
                    <a:pt x="10526" y="1"/>
                    <a:pt x="10496" y="7"/>
                    <a:pt x="10467" y="19"/>
                  </a:cubicBezTo>
                  <a:cubicBezTo>
                    <a:pt x="10038" y="233"/>
                    <a:pt x="9455" y="269"/>
                    <a:pt x="8859" y="316"/>
                  </a:cubicBezTo>
                  <a:cubicBezTo>
                    <a:pt x="8466" y="352"/>
                    <a:pt x="8062" y="376"/>
                    <a:pt x="7681" y="436"/>
                  </a:cubicBezTo>
                  <a:cubicBezTo>
                    <a:pt x="7002" y="150"/>
                    <a:pt x="6264" y="7"/>
                    <a:pt x="5525" y="7"/>
                  </a:cubicBezTo>
                  <a:cubicBezTo>
                    <a:pt x="4775" y="7"/>
                    <a:pt x="4049" y="150"/>
                    <a:pt x="3370" y="436"/>
                  </a:cubicBezTo>
                  <a:cubicBezTo>
                    <a:pt x="2978" y="364"/>
                    <a:pt x="2573" y="328"/>
                    <a:pt x="2192" y="316"/>
                  </a:cubicBezTo>
                  <a:cubicBezTo>
                    <a:pt x="1585" y="269"/>
                    <a:pt x="1001" y="245"/>
                    <a:pt x="584" y="19"/>
                  </a:cubicBezTo>
                  <a:cubicBezTo>
                    <a:pt x="561" y="7"/>
                    <a:pt x="534" y="1"/>
                    <a:pt x="5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1951;p81">
              <a:extLst>
                <a:ext uri="{FF2B5EF4-FFF2-40B4-BE49-F238E27FC236}">
                  <a16:creationId xmlns:a16="http://schemas.microsoft.com/office/drawing/2014/main" id="{12A6DA3E-D013-FB77-8714-A3F455472001}"/>
                </a:ext>
              </a:extLst>
            </p:cNvPr>
            <p:cNvSpPr/>
            <p:nvPr/>
          </p:nvSpPr>
          <p:spPr>
            <a:xfrm>
              <a:off x="1481357" y="2507634"/>
              <a:ext cx="54144" cy="65568"/>
            </a:xfrm>
            <a:custGeom>
              <a:avLst/>
              <a:gdLst/>
              <a:ahLst/>
              <a:cxnLst/>
              <a:rect l="l" t="t" r="r" b="b"/>
              <a:pathLst>
                <a:path w="1692" h="2049" extrusionOk="0">
                  <a:moveTo>
                    <a:pt x="846" y="322"/>
                  </a:moveTo>
                  <a:cubicBezTo>
                    <a:pt x="1144" y="322"/>
                    <a:pt x="1382" y="560"/>
                    <a:pt x="1382" y="858"/>
                  </a:cubicBezTo>
                  <a:lnTo>
                    <a:pt x="1382" y="1191"/>
                  </a:lnTo>
                  <a:cubicBezTo>
                    <a:pt x="1382" y="1489"/>
                    <a:pt x="1144" y="1727"/>
                    <a:pt x="846" y="1727"/>
                  </a:cubicBezTo>
                  <a:cubicBezTo>
                    <a:pt x="549" y="1727"/>
                    <a:pt x="311" y="1489"/>
                    <a:pt x="311" y="1191"/>
                  </a:cubicBezTo>
                  <a:lnTo>
                    <a:pt x="311" y="858"/>
                  </a:lnTo>
                  <a:cubicBezTo>
                    <a:pt x="311" y="560"/>
                    <a:pt x="549" y="322"/>
                    <a:pt x="846" y="322"/>
                  </a:cubicBezTo>
                  <a:close/>
                  <a:moveTo>
                    <a:pt x="846" y="1"/>
                  </a:moveTo>
                  <a:cubicBezTo>
                    <a:pt x="370" y="1"/>
                    <a:pt x="1" y="393"/>
                    <a:pt x="1" y="858"/>
                  </a:cubicBezTo>
                  <a:lnTo>
                    <a:pt x="1" y="1191"/>
                  </a:lnTo>
                  <a:cubicBezTo>
                    <a:pt x="1" y="1667"/>
                    <a:pt x="382" y="2048"/>
                    <a:pt x="846" y="2048"/>
                  </a:cubicBezTo>
                  <a:cubicBezTo>
                    <a:pt x="1323" y="2048"/>
                    <a:pt x="1692" y="1656"/>
                    <a:pt x="1692" y="1191"/>
                  </a:cubicBezTo>
                  <a:lnTo>
                    <a:pt x="1692" y="858"/>
                  </a:lnTo>
                  <a:cubicBezTo>
                    <a:pt x="1692" y="382"/>
                    <a:pt x="1323" y="1"/>
                    <a:pt x="8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1952;p81">
              <a:extLst>
                <a:ext uri="{FF2B5EF4-FFF2-40B4-BE49-F238E27FC236}">
                  <a16:creationId xmlns:a16="http://schemas.microsoft.com/office/drawing/2014/main" id="{BBE97109-7635-6A04-0673-0584D573CC0B}"/>
                </a:ext>
              </a:extLst>
            </p:cNvPr>
            <p:cNvSpPr/>
            <p:nvPr/>
          </p:nvSpPr>
          <p:spPr>
            <a:xfrm>
              <a:off x="1625389" y="2507634"/>
              <a:ext cx="54528" cy="65568"/>
            </a:xfrm>
            <a:custGeom>
              <a:avLst/>
              <a:gdLst/>
              <a:ahLst/>
              <a:cxnLst/>
              <a:rect l="l" t="t" r="r" b="b"/>
              <a:pathLst>
                <a:path w="1704" h="2049" extrusionOk="0">
                  <a:moveTo>
                    <a:pt x="834" y="322"/>
                  </a:moveTo>
                  <a:cubicBezTo>
                    <a:pt x="1132" y="322"/>
                    <a:pt x="1370" y="560"/>
                    <a:pt x="1370" y="858"/>
                  </a:cubicBezTo>
                  <a:lnTo>
                    <a:pt x="1370" y="1191"/>
                  </a:lnTo>
                  <a:cubicBezTo>
                    <a:pt x="1370" y="1489"/>
                    <a:pt x="1132" y="1727"/>
                    <a:pt x="834" y="1727"/>
                  </a:cubicBezTo>
                  <a:cubicBezTo>
                    <a:pt x="536" y="1727"/>
                    <a:pt x="298" y="1489"/>
                    <a:pt x="298" y="1191"/>
                  </a:cubicBezTo>
                  <a:lnTo>
                    <a:pt x="298" y="858"/>
                  </a:lnTo>
                  <a:cubicBezTo>
                    <a:pt x="298" y="560"/>
                    <a:pt x="536" y="322"/>
                    <a:pt x="834" y="322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3"/>
                    <a:pt x="1" y="858"/>
                  </a:cubicBezTo>
                  <a:lnTo>
                    <a:pt x="1" y="1191"/>
                  </a:lnTo>
                  <a:cubicBezTo>
                    <a:pt x="1" y="1667"/>
                    <a:pt x="393" y="2048"/>
                    <a:pt x="858" y="2048"/>
                  </a:cubicBezTo>
                  <a:cubicBezTo>
                    <a:pt x="1334" y="2048"/>
                    <a:pt x="1703" y="1656"/>
                    <a:pt x="1703" y="1191"/>
                  </a:cubicBezTo>
                  <a:lnTo>
                    <a:pt x="1703" y="858"/>
                  </a:lnTo>
                  <a:cubicBezTo>
                    <a:pt x="1703" y="382"/>
                    <a:pt x="1310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1953;p81">
              <a:extLst>
                <a:ext uri="{FF2B5EF4-FFF2-40B4-BE49-F238E27FC236}">
                  <a16:creationId xmlns:a16="http://schemas.microsoft.com/office/drawing/2014/main" id="{B26A1F70-F7C7-CDB0-DC08-52425C7F536F}"/>
                </a:ext>
              </a:extLst>
            </p:cNvPr>
            <p:cNvSpPr/>
            <p:nvPr/>
          </p:nvSpPr>
          <p:spPr>
            <a:xfrm>
              <a:off x="1503085" y="2529746"/>
              <a:ext cx="10688" cy="21344"/>
            </a:xfrm>
            <a:custGeom>
              <a:avLst/>
              <a:gdLst/>
              <a:ahLst/>
              <a:cxnLst/>
              <a:rect l="l" t="t" r="r" b="b"/>
              <a:pathLst>
                <a:path w="334" h="667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500"/>
                  </a:lnTo>
                  <a:cubicBezTo>
                    <a:pt x="1" y="595"/>
                    <a:pt x="72" y="667"/>
                    <a:pt x="167" y="667"/>
                  </a:cubicBezTo>
                  <a:cubicBezTo>
                    <a:pt x="251" y="667"/>
                    <a:pt x="334" y="595"/>
                    <a:pt x="334" y="500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1954;p81">
              <a:extLst>
                <a:ext uri="{FF2B5EF4-FFF2-40B4-BE49-F238E27FC236}">
                  <a16:creationId xmlns:a16="http://schemas.microsoft.com/office/drawing/2014/main" id="{664A4142-1DC8-AA59-0000-579ECE479BD9}"/>
                </a:ext>
              </a:extLst>
            </p:cNvPr>
            <p:cNvSpPr/>
            <p:nvPr/>
          </p:nvSpPr>
          <p:spPr>
            <a:xfrm>
              <a:off x="1647501" y="2529746"/>
              <a:ext cx="10304" cy="21344"/>
            </a:xfrm>
            <a:custGeom>
              <a:avLst/>
              <a:gdLst/>
              <a:ahLst/>
              <a:cxnLst/>
              <a:rect l="l" t="t" r="r" b="b"/>
              <a:pathLst>
                <a:path w="322" h="667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500"/>
                  </a:lnTo>
                  <a:cubicBezTo>
                    <a:pt x="0" y="595"/>
                    <a:pt x="72" y="667"/>
                    <a:pt x="167" y="667"/>
                  </a:cubicBezTo>
                  <a:cubicBezTo>
                    <a:pt x="250" y="667"/>
                    <a:pt x="322" y="595"/>
                    <a:pt x="322" y="500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3" name="Google Shape;11955;p81">
            <a:extLst>
              <a:ext uri="{FF2B5EF4-FFF2-40B4-BE49-F238E27FC236}">
                <a16:creationId xmlns:a16="http://schemas.microsoft.com/office/drawing/2014/main" id="{3420DD64-033D-04F6-3C10-6F63BF526B67}"/>
              </a:ext>
            </a:extLst>
          </p:cNvPr>
          <p:cNvGrpSpPr/>
          <p:nvPr/>
        </p:nvGrpSpPr>
        <p:grpSpPr>
          <a:xfrm>
            <a:off x="1652768" y="5008948"/>
            <a:ext cx="710208" cy="702080"/>
            <a:chOff x="854253" y="2428274"/>
            <a:chExt cx="355104" cy="351040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4" name="Google Shape;11956;p81">
              <a:extLst>
                <a:ext uri="{FF2B5EF4-FFF2-40B4-BE49-F238E27FC236}">
                  <a16:creationId xmlns:a16="http://schemas.microsoft.com/office/drawing/2014/main" id="{2A53D01A-E7D9-D1BC-8BC6-36DF1F7367C9}"/>
                </a:ext>
              </a:extLst>
            </p:cNvPr>
            <p:cNvSpPr/>
            <p:nvPr/>
          </p:nvSpPr>
          <p:spPr>
            <a:xfrm>
              <a:off x="854253" y="2428274"/>
              <a:ext cx="355104" cy="351040"/>
            </a:xfrm>
            <a:custGeom>
              <a:avLst/>
              <a:gdLst/>
              <a:ahLst/>
              <a:cxnLst/>
              <a:rect l="l" t="t" r="r" b="b"/>
              <a:pathLst>
                <a:path w="11097" h="10970" extrusionOk="0">
                  <a:moveTo>
                    <a:pt x="2584" y="7660"/>
                  </a:moveTo>
                  <a:cubicBezTo>
                    <a:pt x="2870" y="7660"/>
                    <a:pt x="3132" y="7803"/>
                    <a:pt x="3286" y="8017"/>
                  </a:cubicBezTo>
                  <a:cubicBezTo>
                    <a:pt x="3179" y="8934"/>
                    <a:pt x="2417" y="9124"/>
                    <a:pt x="2370" y="9124"/>
                  </a:cubicBezTo>
                  <a:cubicBezTo>
                    <a:pt x="2286" y="9136"/>
                    <a:pt x="2239" y="9219"/>
                    <a:pt x="2251" y="9315"/>
                  </a:cubicBezTo>
                  <a:cubicBezTo>
                    <a:pt x="2262" y="9386"/>
                    <a:pt x="2346" y="9434"/>
                    <a:pt x="2417" y="9434"/>
                  </a:cubicBezTo>
                  <a:lnTo>
                    <a:pt x="2465" y="9434"/>
                  </a:lnTo>
                  <a:cubicBezTo>
                    <a:pt x="2477" y="9434"/>
                    <a:pt x="2727" y="9374"/>
                    <a:pt x="3001" y="9172"/>
                  </a:cubicBezTo>
                  <a:cubicBezTo>
                    <a:pt x="3144" y="9053"/>
                    <a:pt x="3346" y="8874"/>
                    <a:pt x="3453" y="8600"/>
                  </a:cubicBezTo>
                  <a:lnTo>
                    <a:pt x="3453" y="8600"/>
                  </a:lnTo>
                  <a:cubicBezTo>
                    <a:pt x="3394" y="9350"/>
                    <a:pt x="2774" y="9946"/>
                    <a:pt x="2001" y="9946"/>
                  </a:cubicBezTo>
                  <a:cubicBezTo>
                    <a:pt x="1548" y="9946"/>
                    <a:pt x="1179" y="9565"/>
                    <a:pt x="1179" y="9124"/>
                  </a:cubicBezTo>
                  <a:cubicBezTo>
                    <a:pt x="1179" y="8898"/>
                    <a:pt x="1274" y="8708"/>
                    <a:pt x="1417" y="8541"/>
                  </a:cubicBezTo>
                  <a:lnTo>
                    <a:pt x="2298" y="7660"/>
                  </a:lnTo>
                  <a:close/>
                  <a:moveTo>
                    <a:pt x="6251" y="0"/>
                  </a:moveTo>
                  <a:cubicBezTo>
                    <a:pt x="6168" y="0"/>
                    <a:pt x="6086" y="24"/>
                    <a:pt x="6013" y="76"/>
                  </a:cubicBezTo>
                  <a:cubicBezTo>
                    <a:pt x="5203" y="516"/>
                    <a:pt x="4644" y="1230"/>
                    <a:pt x="4453" y="1504"/>
                  </a:cubicBezTo>
                  <a:lnTo>
                    <a:pt x="4370" y="1457"/>
                  </a:lnTo>
                  <a:cubicBezTo>
                    <a:pt x="4300" y="1423"/>
                    <a:pt x="4225" y="1407"/>
                    <a:pt x="4152" y="1407"/>
                  </a:cubicBezTo>
                  <a:cubicBezTo>
                    <a:pt x="3988" y="1407"/>
                    <a:pt x="3829" y="1487"/>
                    <a:pt x="3739" y="1635"/>
                  </a:cubicBezTo>
                  <a:cubicBezTo>
                    <a:pt x="3132" y="2552"/>
                    <a:pt x="3084" y="3981"/>
                    <a:pt x="3084" y="4207"/>
                  </a:cubicBezTo>
                  <a:cubicBezTo>
                    <a:pt x="3013" y="4397"/>
                    <a:pt x="2941" y="4600"/>
                    <a:pt x="2893" y="4802"/>
                  </a:cubicBezTo>
                  <a:cubicBezTo>
                    <a:pt x="2465" y="4862"/>
                    <a:pt x="1929" y="4993"/>
                    <a:pt x="1417" y="5267"/>
                  </a:cubicBezTo>
                  <a:cubicBezTo>
                    <a:pt x="1000" y="5493"/>
                    <a:pt x="679" y="5755"/>
                    <a:pt x="441" y="6088"/>
                  </a:cubicBezTo>
                  <a:cubicBezTo>
                    <a:pt x="155" y="6481"/>
                    <a:pt x="0" y="6957"/>
                    <a:pt x="0" y="7493"/>
                  </a:cubicBezTo>
                  <a:cubicBezTo>
                    <a:pt x="0" y="7588"/>
                    <a:pt x="84" y="7660"/>
                    <a:pt x="167" y="7660"/>
                  </a:cubicBezTo>
                  <a:lnTo>
                    <a:pt x="1846" y="7660"/>
                  </a:lnTo>
                  <a:lnTo>
                    <a:pt x="1191" y="8315"/>
                  </a:lnTo>
                  <a:cubicBezTo>
                    <a:pt x="977" y="8541"/>
                    <a:pt x="869" y="8827"/>
                    <a:pt x="869" y="9124"/>
                  </a:cubicBezTo>
                  <a:cubicBezTo>
                    <a:pt x="869" y="9743"/>
                    <a:pt x="1369" y="10267"/>
                    <a:pt x="2012" y="10267"/>
                  </a:cubicBezTo>
                  <a:cubicBezTo>
                    <a:pt x="2608" y="10267"/>
                    <a:pt x="3144" y="9970"/>
                    <a:pt x="3477" y="9505"/>
                  </a:cubicBezTo>
                  <a:lnTo>
                    <a:pt x="3477" y="10803"/>
                  </a:lnTo>
                  <a:cubicBezTo>
                    <a:pt x="3477" y="10886"/>
                    <a:pt x="3548" y="10970"/>
                    <a:pt x="3632" y="10970"/>
                  </a:cubicBezTo>
                  <a:cubicBezTo>
                    <a:pt x="3727" y="10970"/>
                    <a:pt x="3798" y="10886"/>
                    <a:pt x="3798" y="10803"/>
                  </a:cubicBezTo>
                  <a:lnTo>
                    <a:pt x="3798" y="8553"/>
                  </a:lnTo>
                  <a:lnTo>
                    <a:pt x="3798" y="8469"/>
                  </a:lnTo>
                  <a:cubicBezTo>
                    <a:pt x="3751" y="7838"/>
                    <a:pt x="3239" y="7362"/>
                    <a:pt x="2608" y="7362"/>
                  </a:cubicBezTo>
                  <a:lnTo>
                    <a:pt x="774" y="7362"/>
                  </a:lnTo>
                  <a:cubicBezTo>
                    <a:pt x="1239" y="7184"/>
                    <a:pt x="2084" y="6993"/>
                    <a:pt x="3655" y="6993"/>
                  </a:cubicBezTo>
                  <a:cubicBezTo>
                    <a:pt x="3739" y="6993"/>
                    <a:pt x="3810" y="6922"/>
                    <a:pt x="3810" y="6826"/>
                  </a:cubicBezTo>
                  <a:cubicBezTo>
                    <a:pt x="3810" y="6743"/>
                    <a:pt x="3739" y="6660"/>
                    <a:pt x="3655" y="6660"/>
                  </a:cubicBezTo>
                  <a:cubicBezTo>
                    <a:pt x="1703" y="6660"/>
                    <a:pt x="774" y="6957"/>
                    <a:pt x="357" y="7184"/>
                  </a:cubicBezTo>
                  <a:cubicBezTo>
                    <a:pt x="453" y="6481"/>
                    <a:pt x="869" y="5933"/>
                    <a:pt x="1572" y="5564"/>
                  </a:cubicBezTo>
                  <a:cubicBezTo>
                    <a:pt x="2239" y="5207"/>
                    <a:pt x="3013" y="5112"/>
                    <a:pt x="3417" y="5088"/>
                  </a:cubicBezTo>
                  <a:cubicBezTo>
                    <a:pt x="3489" y="5088"/>
                    <a:pt x="3560" y="5112"/>
                    <a:pt x="3596" y="5195"/>
                  </a:cubicBezTo>
                  <a:cubicBezTo>
                    <a:pt x="3691" y="5410"/>
                    <a:pt x="3894" y="5826"/>
                    <a:pt x="4013" y="6172"/>
                  </a:cubicBezTo>
                  <a:cubicBezTo>
                    <a:pt x="4032" y="6248"/>
                    <a:pt x="4096" y="6286"/>
                    <a:pt x="4164" y="6286"/>
                  </a:cubicBezTo>
                  <a:cubicBezTo>
                    <a:pt x="4181" y="6286"/>
                    <a:pt x="4198" y="6283"/>
                    <a:pt x="4215" y="6279"/>
                  </a:cubicBezTo>
                  <a:cubicBezTo>
                    <a:pt x="4310" y="6243"/>
                    <a:pt x="4346" y="6160"/>
                    <a:pt x="4322" y="6064"/>
                  </a:cubicBezTo>
                  <a:cubicBezTo>
                    <a:pt x="4203" y="5731"/>
                    <a:pt x="4025" y="5326"/>
                    <a:pt x="3894" y="5040"/>
                  </a:cubicBezTo>
                  <a:cubicBezTo>
                    <a:pt x="3803" y="4860"/>
                    <a:pt x="3627" y="4754"/>
                    <a:pt x="3426" y="4754"/>
                  </a:cubicBezTo>
                  <a:cubicBezTo>
                    <a:pt x="3415" y="4754"/>
                    <a:pt x="3404" y="4754"/>
                    <a:pt x="3394" y="4755"/>
                  </a:cubicBezTo>
                  <a:cubicBezTo>
                    <a:pt x="3358" y="4755"/>
                    <a:pt x="3310" y="4755"/>
                    <a:pt x="3251" y="4778"/>
                  </a:cubicBezTo>
                  <a:cubicBezTo>
                    <a:pt x="3453" y="4005"/>
                    <a:pt x="3906" y="3314"/>
                    <a:pt x="4525" y="2814"/>
                  </a:cubicBezTo>
                  <a:cubicBezTo>
                    <a:pt x="5215" y="2254"/>
                    <a:pt x="6061" y="1957"/>
                    <a:pt x="6942" y="1957"/>
                  </a:cubicBezTo>
                  <a:cubicBezTo>
                    <a:pt x="7585" y="1957"/>
                    <a:pt x="8204" y="2123"/>
                    <a:pt x="8775" y="2421"/>
                  </a:cubicBezTo>
                  <a:cubicBezTo>
                    <a:pt x="8800" y="2437"/>
                    <a:pt x="8828" y="2445"/>
                    <a:pt x="8857" y="2445"/>
                  </a:cubicBezTo>
                  <a:cubicBezTo>
                    <a:pt x="8912" y="2445"/>
                    <a:pt x="8966" y="2416"/>
                    <a:pt x="8989" y="2362"/>
                  </a:cubicBezTo>
                  <a:cubicBezTo>
                    <a:pt x="9037" y="2290"/>
                    <a:pt x="9013" y="2183"/>
                    <a:pt x="8930" y="2147"/>
                  </a:cubicBezTo>
                  <a:cubicBezTo>
                    <a:pt x="8323" y="1814"/>
                    <a:pt x="7644" y="1635"/>
                    <a:pt x="6954" y="1635"/>
                  </a:cubicBezTo>
                  <a:cubicBezTo>
                    <a:pt x="6001" y="1635"/>
                    <a:pt x="5084" y="1969"/>
                    <a:pt x="4334" y="2564"/>
                  </a:cubicBezTo>
                  <a:cubicBezTo>
                    <a:pt x="4013" y="2826"/>
                    <a:pt x="3727" y="3135"/>
                    <a:pt x="3501" y="3481"/>
                  </a:cubicBezTo>
                  <a:cubicBezTo>
                    <a:pt x="3572" y="2981"/>
                    <a:pt x="3727" y="2302"/>
                    <a:pt x="4036" y="1814"/>
                  </a:cubicBezTo>
                  <a:cubicBezTo>
                    <a:pt x="4070" y="1764"/>
                    <a:pt x="4132" y="1743"/>
                    <a:pt x="4191" y="1743"/>
                  </a:cubicBezTo>
                  <a:cubicBezTo>
                    <a:pt x="4216" y="1743"/>
                    <a:pt x="4241" y="1747"/>
                    <a:pt x="4263" y="1754"/>
                  </a:cubicBezTo>
                  <a:lnTo>
                    <a:pt x="4465" y="1850"/>
                  </a:lnTo>
                  <a:cubicBezTo>
                    <a:pt x="4487" y="1856"/>
                    <a:pt x="4508" y="1859"/>
                    <a:pt x="4529" y="1859"/>
                  </a:cubicBezTo>
                  <a:cubicBezTo>
                    <a:pt x="4589" y="1859"/>
                    <a:pt x="4644" y="1834"/>
                    <a:pt x="4679" y="1790"/>
                  </a:cubicBezTo>
                  <a:cubicBezTo>
                    <a:pt x="4679" y="1766"/>
                    <a:pt x="5275" y="861"/>
                    <a:pt x="6215" y="337"/>
                  </a:cubicBezTo>
                  <a:cubicBezTo>
                    <a:pt x="6236" y="324"/>
                    <a:pt x="6261" y="318"/>
                    <a:pt x="6288" y="318"/>
                  </a:cubicBezTo>
                  <a:cubicBezTo>
                    <a:pt x="6307" y="318"/>
                    <a:pt x="6327" y="321"/>
                    <a:pt x="6346" y="326"/>
                  </a:cubicBezTo>
                  <a:cubicBezTo>
                    <a:pt x="6394" y="337"/>
                    <a:pt x="6430" y="373"/>
                    <a:pt x="6465" y="421"/>
                  </a:cubicBezTo>
                  <a:lnTo>
                    <a:pt x="6656" y="802"/>
                  </a:lnTo>
                  <a:cubicBezTo>
                    <a:pt x="6668" y="849"/>
                    <a:pt x="6715" y="873"/>
                    <a:pt x="6751" y="897"/>
                  </a:cubicBezTo>
                  <a:cubicBezTo>
                    <a:pt x="6769" y="901"/>
                    <a:pt x="6784" y="904"/>
                    <a:pt x="6799" y="904"/>
                  </a:cubicBezTo>
                  <a:cubicBezTo>
                    <a:pt x="6825" y="904"/>
                    <a:pt x="6848" y="896"/>
                    <a:pt x="6870" y="873"/>
                  </a:cubicBezTo>
                  <a:cubicBezTo>
                    <a:pt x="6870" y="873"/>
                    <a:pt x="7585" y="504"/>
                    <a:pt x="8513" y="397"/>
                  </a:cubicBezTo>
                  <a:cubicBezTo>
                    <a:pt x="8585" y="397"/>
                    <a:pt x="8644" y="421"/>
                    <a:pt x="8668" y="457"/>
                  </a:cubicBezTo>
                  <a:cubicBezTo>
                    <a:pt x="8716" y="504"/>
                    <a:pt x="8728" y="564"/>
                    <a:pt x="8716" y="623"/>
                  </a:cubicBezTo>
                  <a:lnTo>
                    <a:pt x="8620" y="1052"/>
                  </a:lnTo>
                  <a:cubicBezTo>
                    <a:pt x="8608" y="1099"/>
                    <a:pt x="8620" y="1147"/>
                    <a:pt x="8656" y="1171"/>
                  </a:cubicBezTo>
                  <a:cubicBezTo>
                    <a:pt x="8680" y="1207"/>
                    <a:pt x="8716" y="1230"/>
                    <a:pt x="8751" y="1254"/>
                  </a:cubicBezTo>
                  <a:cubicBezTo>
                    <a:pt x="8775" y="1254"/>
                    <a:pt x="9740" y="1397"/>
                    <a:pt x="10466" y="1933"/>
                  </a:cubicBezTo>
                  <a:cubicBezTo>
                    <a:pt x="10513" y="1969"/>
                    <a:pt x="10537" y="2028"/>
                    <a:pt x="10537" y="2088"/>
                  </a:cubicBezTo>
                  <a:cubicBezTo>
                    <a:pt x="10537" y="2147"/>
                    <a:pt x="10513" y="2207"/>
                    <a:pt x="10466" y="2231"/>
                  </a:cubicBezTo>
                  <a:lnTo>
                    <a:pt x="9751" y="2719"/>
                  </a:lnTo>
                  <a:cubicBezTo>
                    <a:pt x="9680" y="2647"/>
                    <a:pt x="9585" y="2588"/>
                    <a:pt x="9513" y="2516"/>
                  </a:cubicBezTo>
                  <a:cubicBezTo>
                    <a:pt x="9482" y="2491"/>
                    <a:pt x="9445" y="2478"/>
                    <a:pt x="9408" y="2478"/>
                  </a:cubicBezTo>
                  <a:cubicBezTo>
                    <a:pt x="9360" y="2478"/>
                    <a:pt x="9314" y="2500"/>
                    <a:pt x="9287" y="2540"/>
                  </a:cubicBezTo>
                  <a:cubicBezTo>
                    <a:pt x="9228" y="2623"/>
                    <a:pt x="9251" y="2719"/>
                    <a:pt x="9323" y="2766"/>
                  </a:cubicBezTo>
                  <a:cubicBezTo>
                    <a:pt x="10240" y="3493"/>
                    <a:pt x="10764" y="4588"/>
                    <a:pt x="10764" y="5755"/>
                  </a:cubicBezTo>
                  <a:lnTo>
                    <a:pt x="10764" y="10791"/>
                  </a:lnTo>
                  <a:cubicBezTo>
                    <a:pt x="10764" y="10874"/>
                    <a:pt x="10835" y="10958"/>
                    <a:pt x="10930" y="10958"/>
                  </a:cubicBezTo>
                  <a:cubicBezTo>
                    <a:pt x="11014" y="10958"/>
                    <a:pt x="11097" y="10874"/>
                    <a:pt x="11097" y="10791"/>
                  </a:cubicBezTo>
                  <a:lnTo>
                    <a:pt x="11097" y="5755"/>
                  </a:lnTo>
                  <a:cubicBezTo>
                    <a:pt x="11061" y="4707"/>
                    <a:pt x="10668" y="3719"/>
                    <a:pt x="9966" y="2957"/>
                  </a:cubicBezTo>
                  <a:lnTo>
                    <a:pt x="10621" y="2504"/>
                  </a:lnTo>
                  <a:cubicBezTo>
                    <a:pt x="10752" y="2409"/>
                    <a:pt x="10847" y="2242"/>
                    <a:pt x="10847" y="2076"/>
                  </a:cubicBezTo>
                  <a:cubicBezTo>
                    <a:pt x="10847" y="1921"/>
                    <a:pt x="10764" y="1766"/>
                    <a:pt x="10633" y="1659"/>
                  </a:cubicBezTo>
                  <a:cubicBezTo>
                    <a:pt x="10013" y="1219"/>
                    <a:pt x="9275" y="1028"/>
                    <a:pt x="8954" y="945"/>
                  </a:cubicBezTo>
                  <a:lnTo>
                    <a:pt x="9013" y="683"/>
                  </a:lnTo>
                  <a:cubicBezTo>
                    <a:pt x="9037" y="516"/>
                    <a:pt x="9001" y="349"/>
                    <a:pt x="8894" y="230"/>
                  </a:cubicBezTo>
                  <a:cubicBezTo>
                    <a:pt x="8803" y="129"/>
                    <a:pt x="8668" y="70"/>
                    <a:pt x="8526" y="70"/>
                  </a:cubicBezTo>
                  <a:cubicBezTo>
                    <a:pt x="8502" y="70"/>
                    <a:pt x="8478" y="72"/>
                    <a:pt x="8454" y="76"/>
                  </a:cubicBezTo>
                  <a:cubicBezTo>
                    <a:pt x="7704" y="147"/>
                    <a:pt x="7108" y="385"/>
                    <a:pt x="6834" y="516"/>
                  </a:cubicBezTo>
                  <a:lnTo>
                    <a:pt x="6715" y="278"/>
                  </a:lnTo>
                  <a:cubicBezTo>
                    <a:pt x="6656" y="159"/>
                    <a:pt x="6537" y="52"/>
                    <a:pt x="6406" y="28"/>
                  </a:cubicBezTo>
                  <a:cubicBezTo>
                    <a:pt x="6355" y="10"/>
                    <a:pt x="6303" y="0"/>
                    <a:pt x="6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1957;p81">
              <a:extLst>
                <a:ext uri="{FF2B5EF4-FFF2-40B4-BE49-F238E27FC236}">
                  <a16:creationId xmlns:a16="http://schemas.microsoft.com/office/drawing/2014/main" id="{D52FB4DF-CCDD-C395-E6CE-EB4E325ABD70}"/>
                </a:ext>
              </a:extLst>
            </p:cNvPr>
            <p:cNvSpPr/>
            <p:nvPr/>
          </p:nvSpPr>
          <p:spPr>
            <a:xfrm>
              <a:off x="1003597" y="2557554"/>
              <a:ext cx="49568" cy="60608"/>
            </a:xfrm>
            <a:custGeom>
              <a:avLst/>
              <a:gdLst/>
              <a:ahLst/>
              <a:cxnLst/>
              <a:rect l="l" t="t" r="r" b="b"/>
              <a:pathLst>
                <a:path w="1549" h="1894" extrusionOk="0">
                  <a:moveTo>
                    <a:pt x="774" y="0"/>
                  </a:moveTo>
                  <a:cubicBezTo>
                    <a:pt x="358" y="0"/>
                    <a:pt x="1" y="346"/>
                    <a:pt x="1" y="774"/>
                  </a:cubicBezTo>
                  <a:lnTo>
                    <a:pt x="1" y="1119"/>
                  </a:lnTo>
                  <a:cubicBezTo>
                    <a:pt x="1" y="1536"/>
                    <a:pt x="346" y="1893"/>
                    <a:pt x="774" y="1893"/>
                  </a:cubicBezTo>
                  <a:cubicBezTo>
                    <a:pt x="1203" y="1893"/>
                    <a:pt x="1548" y="1548"/>
                    <a:pt x="1548" y="1119"/>
                  </a:cubicBezTo>
                  <a:lnTo>
                    <a:pt x="1548" y="774"/>
                  </a:lnTo>
                  <a:cubicBezTo>
                    <a:pt x="1548" y="643"/>
                    <a:pt x="1513" y="548"/>
                    <a:pt x="1477" y="441"/>
                  </a:cubicBezTo>
                  <a:cubicBezTo>
                    <a:pt x="1443" y="389"/>
                    <a:pt x="1383" y="350"/>
                    <a:pt x="1322" y="350"/>
                  </a:cubicBezTo>
                  <a:cubicBezTo>
                    <a:pt x="1298" y="350"/>
                    <a:pt x="1274" y="356"/>
                    <a:pt x="1251" y="369"/>
                  </a:cubicBezTo>
                  <a:cubicBezTo>
                    <a:pt x="1179" y="405"/>
                    <a:pt x="1132" y="500"/>
                    <a:pt x="1179" y="584"/>
                  </a:cubicBezTo>
                  <a:cubicBezTo>
                    <a:pt x="1203" y="643"/>
                    <a:pt x="1215" y="703"/>
                    <a:pt x="1215" y="786"/>
                  </a:cubicBezTo>
                  <a:lnTo>
                    <a:pt x="1215" y="1119"/>
                  </a:lnTo>
                  <a:cubicBezTo>
                    <a:pt x="1215" y="1358"/>
                    <a:pt x="1024" y="1572"/>
                    <a:pt x="774" y="1572"/>
                  </a:cubicBezTo>
                  <a:cubicBezTo>
                    <a:pt x="536" y="1572"/>
                    <a:pt x="322" y="1381"/>
                    <a:pt x="322" y="1119"/>
                  </a:cubicBezTo>
                  <a:lnTo>
                    <a:pt x="322" y="786"/>
                  </a:lnTo>
                  <a:cubicBezTo>
                    <a:pt x="322" y="548"/>
                    <a:pt x="524" y="334"/>
                    <a:pt x="774" y="334"/>
                  </a:cubicBezTo>
                  <a:cubicBezTo>
                    <a:pt x="858" y="334"/>
                    <a:pt x="941" y="262"/>
                    <a:pt x="941" y="167"/>
                  </a:cubicBezTo>
                  <a:cubicBezTo>
                    <a:pt x="941" y="84"/>
                    <a:pt x="858" y="0"/>
                    <a:pt x="7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6" name="Google Shape;11958;p81">
            <a:extLst>
              <a:ext uri="{FF2B5EF4-FFF2-40B4-BE49-F238E27FC236}">
                <a16:creationId xmlns:a16="http://schemas.microsoft.com/office/drawing/2014/main" id="{A7DCD737-5DC5-5DF0-081F-EB3A9EC9C7E3}"/>
              </a:ext>
            </a:extLst>
          </p:cNvPr>
          <p:cNvGrpSpPr/>
          <p:nvPr/>
        </p:nvGrpSpPr>
        <p:grpSpPr>
          <a:xfrm>
            <a:off x="13738080" y="5034292"/>
            <a:ext cx="709504" cy="551808"/>
            <a:chOff x="6896909" y="2440946"/>
            <a:chExt cx="354752" cy="27590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7" name="Google Shape;11959;p81">
              <a:extLst>
                <a:ext uri="{FF2B5EF4-FFF2-40B4-BE49-F238E27FC236}">
                  <a16:creationId xmlns:a16="http://schemas.microsoft.com/office/drawing/2014/main" id="{FBB778E6-418B-2699-D65A-451F69D019DA}"/>
                </a:ext>
              </a:extLst>
            </p:cNvPr>
            <p:cNvSpPr/>
            <p:nvPr/>
          </p:nvSpPr>
          <p:spPr>
            <a:xfrm>
              <a:off x="7052365" y="2573938"/>
              <a:ext cx="32416" cy="32416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12" y="346"/>
                  </a:moveTo>
                  <a:cubicBezTo>
                    <a:pt x="607" y="346"/>
                    <a:pt x="691" y="429"/>
                    <a:pt x="691" y="524"/>
                  </a:cubicBezTo>
                  <a:cubicBezTo>
                    <a:pt x="691" y="607"/>
                    <a:pt x="607" y="703"/>
                    <a:pt x="512" y="703"/>
                  </a:cubicBezTo>
                  <a:cubicBezTo>
                    <a:pt x="405" y="703"/>
                    <a:pt x="334" y="607"/>
                    <a:pt x="334" y="524"/>
                  </a:cubicBezTo>
                  <a:cubicBezTo>
                    <a:pt x="334" y="429"/>
                    <a:pt x="417" y="346"/>
                    <a:pt x="512" y="346"/>
                  </a:cubicBezTo>
                  <a:close/>
                  <a:moveTo>
                    <a:pt x="512" y="0"/>
                  </a:moveTo>
                  <a:cubicBezTo>
                    <a:pt x="226" y="0"/>
                    <a:pt x="0" y="226"/>
                    <a:pt x="0" y="500"/>
                  </a:cubicBezTo>
                  <a:cubicBezTo>
                    <a:pt x="0" y="786"/>
                    <a:pt x="226" y="1012"/>
                    <a:pt x="512" y="1012"/>
                  </a:cubicBezTo>
                  <a:cubicBezTo>
                    <a:pt x="786" y="1012"/>
                    <a:pt x="1012" y="786"/>
                    <a:pt x="1012" y="500"/>
                  </a:cubicBezTo>
                  <a:cubicBezTo>
                    <a:pt x="1012" y="226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1960;p81">
              <a:extLst>
                <a:ext uri="{FF2B5EF4-FFF2-40B4-BE49-F238E27FC236}">
                  <a16:creationId xmlns:a16="http://schemas.microsoft.com/office/drawing/2014/main" id="{4097602D-9A72-9D4C-1F59-79E59FFF4B9F}"/>
                </a:ext>
              </a:extLst>
            </p:cNvPr>
            <p:cNvSpPr/>
            <p:nvPr/>
          </p:nvSpPr>
          <p:spPr>
            <a:xfrm>
              <a:off x="6896909" y="2440946"/>
              <a:ext cx="354752" cy="275904"/>
            </a:xfrm>
            <a:custGeom>
              <a:avLst/>
              <a:gdLst/>
              <a:ahLst/>
              <a:cxnLst/>
              <a:rect l="l" t="t" r="r" b="b"/>
              <a:pathLst>
                <a:path w="11086" h="8622" extrusionOk="0">
                  <a:moveTo>
                    <a:pt x="3882" y="4847"/>
                  </a:moveTo>
                  <a:cubicBezTo>
                    <a:pt x="3894" y="5049"/>
                    <a:pt x="3953" y="5454"/>
                    <a:pt x="4132" y="5883"/>
                  </a:cubicBezTo>
                  <a:cubicBezTo>
                    <a:pt x="4370" y="6466"/>
                    <a:pt x="4870" y="7192"/>
                    <a:pt x="5930" y="7502"/>
                  </a:cubicBezTo>
                  <a:cubicBezTo>
                    <a:pt x="5942" y="7538"/>
                    <a:pt x="5965" y="7550"/>
                    <a:pt x="5977" y="7585"/>
                  </a:cubicBezTo>
                  <a:cubicBezTo>
                    <a:pt x="4668" y="7585"/>
                    <a:pt x="3441" y="6823"/>
                    <a:pt x="2846" y="5645"/>
                  </a:cubicBezTo>
                  <a:cubicBezTo>
                    <a:pt x="2820" y="5592"/>
                    <a:pt x="2762" y="5559"/>
                    <a:pt x="2700" y="5559"/>
                  </a:cubicBezTo>
                  <a:cubicBezTo>
                    <a:pt x="2677" y="5559"/>
                    <a:pt x="2654" y="5564"/>
                    <a:pt x="2632" y="5573"/>
                  </a:cubicBezTo>
                  <a:cubicBezTo>
                    <a:pt x="2489" y="5597"/>
                    <a:pt x="2465" y="5704"/>
                    <a:pt x="2513" y="5776"/>
                  </a:cubicBezTo>
                  <a:cubicBezTo>
                    <a:pt x="2834" y="6418"/>
                    <a:pt x="3322" y="6942"/>
                    <a:pt x="3941" y="7323"/>
                  </a:cubicBezTo>
                  <a:cubicBezTo>
                    <a:pt x="4275" y="7538"/>
                    <a:pt x="4644" y="7681"/>
                    <a:pt x="5037" y="7788"/>
                  </a:cubicBezTo>
                  <a:cubicBezTo>
                    <a:pt x="4967" y="7792"/>
                    <a:pt x="4898" y="7794"/>
                    <a:pt x="4829" y="7794"/>
                  </a:cubicBezTo>
                  <a:cubicBezTo>
                    <a:pt x="4067" y="7794"/>
                    <a:pt x="3326" y="7554"/>
                    <a:pt x="2715" y="7073"/>
                  </a:cubicBezTo>
                  <a:cubicBezTo>
                    <a:pt x="1989" y="6526"/>
                    <a:pt x="1512" y="5740"/>
                    <a:pt x="1358" y="4847"/>
                  </a:cubicBezTo>
                  <a:lnTo>
                    <a:pt x="2191" y="4847"/>
                  </a:lnTo>
                  <a:cubicBezTo>
                    <a:pt x="2215" y="4918"/>
                    <a:pt x="2227" y="4990"/>
                    <a:pt x="2251" y="5061"/>
                  </a:cubicBezTo>
                  <a:cubicBezTo>
                    <a:pt x="2274" y="5144"/>
                    <a:pt x="2346" y="5180"/>
                    <a:pt x="2417" y="5180"/>
                  </a:cubicBezTo>
                  <a:lnTo>
                    <a:pt x="2465" y="5180"/>
                  </a:lnTo>
                  <a:cubicBezTo>
                    <a:pt x="2548" y="5156"/>
                    <a:pt x="2596" y="5061"/>
                    <a:pt x="2584" y="4990"/>
                  </a:cubicBezTo>
                  <a:cubicBezTo>
                    <a:pt x="2572" y="4942"/>
                    <a:pt x="2548" y="4906"/>
                    <a:pt x="2548" y="4847"/>
                  </a:cubicBezTo>
                  <a:close/>
                  <a:moveTo>
                    <a:pt x="1001" y="4823"/>
                  </a:moveTo>
                  <a:cubicBezTo>
                    <a:pt x="1155" y="5823"/>
                    <a:pt x="1679" y="6704"/>
                    <a:pt x="2489" y="7323"/>
                  </a:cubicBezTo>
                  <a:cubicBezTo>
                    <a:pt x="2953" y="7681"/>
                    <a:pt x="3477" y="7919"/>
                    <a:pt x="4025" y="8026"/>
                  </a:cubicBezTo>
                  <a:cubicBezTo>
                    <a:pt x="3959" y="8030"/>
                    <a:pt x="3893" y="8032"/>
                    <a:pt x="3827" y="8032"/>
                  </a:cubicBezTo>
                  <a:cubicBezTo>
                    <a:pt x="3076" y="8032"/>
                    <a:pt x="2350" y="7782"/>
                    <a:pt x="1715" y="7311"/>
                  </a:cubicBezTo>
                  <a:cubicBezTo>
                    <a:pt x="929" y="6704"/>
                    <a:pt x="441" y="5811"/>
                    <a:pt x="334" y="4823"/>
                  </a:cubicBezTo>
                  <a:close/>
                  <a:moveTo>
                    <a:pt x="6858" y="370"/>
                  </a:moveTo>
                  <a:lnTo>
                    <a:pt x="6858" y="370"/>
                  </a:lnTo>
                  <a:cubicBezTo>
                    <a:pt x="7585" y="572"/>
                    <a:pt x="7823" y="1227"/>
                    <a:pt x="7835" y="1251"/>
                  </a:cubicBezTo>
                  <a:cubicBezTo>
                    <a:pt x="7847" y="1311"/>
                    <a:pt x="7930" y="1358"/>
                    <a:pt x="7989" y="1358"/>
                  </a:cubicBezTo>
                  <a:lnTo>
                    <a:pt x="8168" y="1358"/>
                  </a:lnTo>
                  <a:cubicBezTo>
                    <a:pt x="9609" y="1358"/>
                    <a:pt x="10764" y="2537"/>
                    <a:pt x="10764" y="3966"/>
                  </a:cubicBezTo>
                  <a:cubicBezTo>
                    <a:pt x="10752" y="5335"/>
                    <a:pt x="9835" y="6526"/>
                    <a:pt x="8537" y="6883"/>
                  </a:cubicBezTo>
                  <a:lnTo>
                    <a:pt x="7525" y="7169"/>
                  </a:lnTo>
                  <a:lnTo>
                    <a:pt x="7454" y="6716"/>
                  </a:lnTo>
                  <a:cubicBezTo>
                    <a:pt x="7432" y="6630"/>
                    <a:pt x="7363" y="6583"/>
                    <a:pt x="7280" y="6583"/>
                  </a:cubicBezTo>
                  <a:cubicBezTo>
                    <a:pt x="7270" y="6583"/>
                    <a:pt x="7261" y="6584"/>
                    <a:pt x="7251" y="6585"/>
                  </a:cubicBezTo>
                  <a:cubicBezTo>
                    <a:pt x="7168" y="6597"/>
                    <a:pt x="7108" y="6692"/>
                    <a:pt x="7120" y="6776"/>
                  </a:cubicBezTo>
                  <a:lnTo>
                    <a:pt x="7358" y="8073"/>
                  </a:lnTo>
                  <a:cubicBezTo>
                    <a:pt x="7370" y="8145"/>
                    <a:pt x="7347" y="8204"/>
                    <a:pt x="7287" y="8252"/>
                  </a:cubicBezTo>
                  <a:cubicBezTo>
                    <a:pt x="7255" y="8278"/>
                    <a:pt x="7216" y="8289"/>
                    <a:pt x="7180" y="8289"/>
                  </a:cubicBezTo>
                  <a:cubicBezTo>
                    <a:pt x="7148" y="8289"/>
                    <a:pt x="7119" y="8280"/>
                    <a:pt x="7097" y="8264"/>
                  </a:cubicBezTo>
                  <a:cubicBezTo>
                    <a:pt x="6287" y="7823"/>
                    <a:pt x="6049" y="7061"/>
                    <a:pt x="6049" y="7049"/>
                  </a:cubicBezTo>
                  <a:cubicBezTo>
                    <a:pt x="6030" y="6976"/>
                    <a:pt x="5969" y="6930"/>
                    <a:pt x="5909" y="6930"/>
                  </a:cubicBezTo>
                  <a:cubicBezTo>
                    <a:pt x="5892" y="6930"/>
                    <a:pt x="5874" y="6934"/>
                    <a:pt x="5858" y="6942"/>
                  </a:cubicBezTo>
                  <a:cubicBezTo>
                    <a:pt x="5787" y="6954"/>
                    <a:pt x="5739" y="7026"/>
                    <a:pt x="5739" y="7109"/>
                  </a:cubicBezTo>
                  <a:cubicBezTo>
                    <a:pt x="5108" y="6847"/>
                    <a:pt x="4668" y="6407"/>
                    <a:pt x="4394" y="5764"/>
                  </a:cubicBezTo>
                  <a:cubicBezTo>
                    <a:pt x="4239" y="5395"/>
                    <a:pt x="4191" y="5037"/>
                    <a:pt x="4156" y="4847"/>
                  </a:cubicBezTo>
                  <a:lnTo>
                    <a:pt x="4334" y="4847"/>
                  </a:lnTo>
                  <a:cubicBezTo>
                    <a:pt x="4430" y="4847"/>
                    <a:pt x="4501" y="4763"/>
                    <a:pt x="4501" y="4680"/>
                  </a:cubicBezTo>
                  <a:cubicBezTo>
                    <a:pt x="4501" y="4585"/>
                    <a:pt x="4430" y="4513"/>
                    <a:pt x="4334" y="4513"/>
                  </a:cubicBezTo>
                  <a:lnTo>
                    <a:pt x="334" y="4513"/>
                  </a:lnTo>
                  <a:lnTo>
                    <a:pt x="334" y="4502"/>
                  </a:lnTo>
                  <a:cubicBezTo>
                    <a:pt x="334" y="4204"/>
                    <a:pt x="572" y="3966"/>
                    <a:pt x="870" y="3966"/>
                  </a:cubicBezTo>
                  <a:lnTo>
                    <a:pt x="8418" y="3966"/>
                  </a:lnTo>
                  <a:cubicBezTo>
                    <a:pt x="9025" y="3966"/>
                    <a:pt x="9537" y="3454"/>
                    <a:pt x="9537" y="2847"/>
                  </a:cubicBezTo>
                  <a:cubicBezTo>
                    <a:pt x="9537" y="2239"/>
                    <a:pt x="9025" y="1727"/>
                    <a:pt x="8418" y="1727"/>
                  </a:cubicBezTo>
                  <a:lnTo>
                    <a:pt x="7989" y="1727"/>
                  </a:lnTo>
                  <a:cubicBezTo>
                    <a:pt x="7906" y="1727"/>
                    <a:pt x="7847" y="1775"/>
                    <a:pt x="7835" y="1835"/>
                  </a:cubicBezTo>
                  <a:cubicBezTo>
                    <a:pt x="7835" y="1846"/>
                    <a:pt x="7597" y="2525"/>
                    <a:pt x="6858" y="2716"/>
                  </a:cubicBezTo>
                  <a:cubicBezTo>
                    <a:pt x="6894" y="2573"/>
                    <a:pt x="6930" y="2394"/>
                    <a:pt x="6930" y="2156"/>
                  </a:cubicBezTo>
                  <a:cubicBezTo>
                    <a:pt x="6930" y="1823"/>
                    <a:pt x="7168" y="1704"/>
                    <a:pt x="7180" y="1704"/>
                  </a:cubicBezTo>
                  <a:cubicBezTo>
                    <a:pt x="7239" y="1668"/>
                    <a:pt x="7287" y="1608"/>
                    <a:pt x="7287" y="1549"/>
                  </a:cubicBezTo>
                  <a:cubicBezTo>
                    <a:pt x="7287" y="1489"/>
                    <a:pt x="7251" y="1430"/>
                    <a:pt x="7192" y="1406"/>
                  </a:cubicBezTo>
                  <a:cubicBezTo>
                    <a:pt x="7180" y="1406"/>
                    <a:pt x="6942" y="1287"/>
                    <a:pt x="6942" y="930"/>
                  </a:cubicBezTo>
                  <a:cubicBezTo>
                    <a:pt x="6942" y="692"/>
                    <a:pt x="6918" y="513"/>
                    <a:pt x="6858" y="370"/>
                  </a:cubicBezTo>
                  <a:close/>
                  <a:moveTo>
                    <a:pt x="6406" y="1"/>
                  </a:moveTo>
                  <a:cubicBezTo>
                    <a:pt x="6323" y="1"/>
                    <a:pt x="6239" y="72"/>
                    <a:pt x="6239" y="168"/>
                  </a:cubicBezTo>
                  <a:cubicBezTo>
                    <a:pt x="6239" y="263"/>
                    <a:pt x="6323" y="334"/>
                    <a:pt x="6394" y="334"/>
                  </a:cubicBezTo>
                  <a:cubicBezTo>
                    <a:pt x="6454" y="346"/>
                    <a:pt x="6585" y="465"/>
                    <a:pt x="6585" y="942"/>
                  </a:cubicBezTo>
                  <a:cubicBezTo>
                    <a:pt x="6585" y="1239"/>
                    <a:pt x="6704" y="1430"/>
                    <a:pt x="6823" y="1549"/>
                  </a:cubicBezTo>
                  <a:cubicBezTo>
                    <a:pt x="6704" y="1668"/>
                    <a:pt x="6585" y="1870"/>
                    <a:pt x="6585" y="2168"/>
                  </a:cubicBezTo>
                  <a:cubicBezTo>
                    <a:pt x="6585" y="2644"/>
                    <a:pt x="6454" y="2763"/>
                    <a:pt x="6394" y="2775"/>
                  </a:cubicBezTo>
                  <a:cubicBezTo>
                    <a:pt x="6299" y="2775"/>
                    <a:pt x="6239" y="2847"/>
                    <a:pt x="6239" y="2942"/>
                  </a:cubicBezTo>
                  <a:cubicBezTo>
                    <a:pt x="6239" y="3025"/>
                    <a:pt x="6323" y="3097"/>
                    <a:pt x="6406" y="3097"/>
                  </a:cubicBezTo>
                  <a:cubicBezTo>
                    <a:pt x="7097" y="3097"/>
                    <a:pt x="7525" y="2787"/>
                    <a:pt x="7763" y="2537"/>
                  </a:cubicBezTo>
                  <a:cubicBezTo>
                    <a:pt x="7918" y="2358"/>
                    <a:pt x="8025" y="2180"/>
                    <a:pt x="8073" y="2073"/>
                  </a:cubicBezTo>
                  <a:lnTo>
                    <a:pt x="8406" y="2073"/>
                  </a:lnTo>
                  <a:cubicBezTo>
                    <a:pt x="8835" y="2073"/>
                    <a:pt x="9192" y="2430"/>
                    <a:pt x="9192" y="2858"/>
                  </a:cubicBezTo>
                  <a:cubicBezTo>
                    <a:pt x="9192" y="3299"/>
                    <a:pt x="8835" y="3656"/>
                    <a:pt x="8406" y="3656"/>
                  </a:cubicBezTo>
                  <a:lnTo>
                    <a:pt x="858" y="3656"/>
                  </a:lnTo>
                  <a:cubicBezTo>
                    <a:pt x="381" y="3656"/>
                    <a:pt x="0" y="4037"/>
                    <a:pt x="0" y="4502"/>
                  </a:cubicBezTo>
                  <a:cubicBezTo>
                    <a:pt x="0" y="5716"/>
                    <a:pt x="560" y="6835"/>
                    <a:pt x="1524" y="7561"/>
                  </a:cubicBezTo>
                  <a:cubicBezTo>
                    <a:pt x="2203" y="8085"/>
                    <a:pt x="3025" y="8359"/>
                    <a:pt x="3858" y="8359"/>
                  </a:cubicBezTo>
                  <a:cubicBezTo>
                    <a:pt x="4203" y="8359"/>
                    <a:pt x="4549" y="8312"/>
                    <a:pt x="4894" y="8216"/>
                  </a:cubicBezTo>
                  <a:lnTo>
                    <a:pt x="6120" y="7883"/>
                  </a:lnTo>
                  <a:cubicBezTo>
                    <a:pt x="6299" y="8121"/>
                    <a:pt x="6573" y="8359"/>
                    <a:pt x="6918" y="8562"/>
                  </a:cubicBezTo>
                  <a:cubicBezTo>
                    <a:pt x="6989" y="8609"/>
                    <a:pt x="7073" y="8621"/>
                    <a:pt x="7144" y="8621"/>
                  </a:cubicBezTo>
                  <a:cubicBezTo>
                    <a:pt x="7251" y="8621"/>
                    <a:pt x="7358" y="8597"/>
                    <a:pt x="7442" y="8538"/>
                  </a:cubicBezTo>
                  <a:cubicBezTo>
                    <a:pt x="7608" y="8419"/>
                    <a:pt x="7680" y="8216"/>
                    <a:pt x="7656" y="8026"/>
                  </a:cubicBezTo>
                  <a:lnTo>
                    <a:pt x="7549" y="7490"/>
                  </a:lnTo>
                  <a:lnTo>
                    <a:pt x="8597" y="7204"/>
                  </a:lnTo>
                  <a:cubicBezTo>
                    <a:pt x="10037" y="6811"/>
                    <a:pt x="11049" y="5478"/>
                    <a:pt x="11049" y="3978"/>
                  </a:cubicBezTo>
                  <a:cubicBezTo>
                    <a:pt x="11085" y="2358"/>
                    <a:pt x="9752" y="1037"/>
                    <a:pt x="8132" y="1037"/>
                  </a:cubicBezTo>
                  <a:lnTo>
                    <a:pt x="8073" y="1037"/>
                  </a:lnTo>
                  <a:cubicBezTo>
                    <a:pt x="8025" y="930"/>
                    <a:pt x="7918" y="751"/>
                    <a:pt x="7763" y="572"/>
                  </a:cubicBezTo>
                  <a:cubicBezTo>
                    <a:pt x="7525" y="299"/>
                    <a:pt x="7097" y="1"/>
                    <a:pt x="6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9" name="Google Shape;11961;p81">
            <a:extLst>
              <a:ext uri="{FF2B5EF4-FFF2-40B4-BE49-F238E27FC236}">
                <a16:creationId xmlns:a16="http://schemas.microsoft.com/office/drawing/2014/main" id="{175F8768-33D0-B97C-ED19-B7DE5D5F5978}"/>
              </a:ext>
            </a:extLst>
          </p:cNvPr>
          <p:cNvSpPr/>
          <p:nvPr/>
        </p:nvSpPr>
        <p:spPr>
          <a:xfrm>
            <a:off x="12639264" y="5049908"/>
            <a:ext cx="709504" cy="660352"/>
          </a:xfrm>
          <a:custGeom>
            <a:avLst/>
            <a:gdLst/>
            <a:ahLst/>
            <a:cxnLst/>
            <a:rect l="l" t="t" r="r" b="b"/>
            <a:pathLst>
              <a:path w="11086" h="10318" extrusionOk="0">
                <a:moveTo>
                  <a:pt x="3811" y="745"/>
                </a:moveTo>
                <a:cubicBezTo>
                  <a:pt x="3906" y="745"/>
                  <a:pt x="3989" y="829"/>
                  <a:pt x="3989" y="924"/>
                </a:cubicBezTo>
                <a:cubicBezTo>
                  <a:pt x="3989" y="1031"/>
                  <a:pt x="3906" y="1102"/>
                  <a:pt x="3811" y="1102"/>
                </a:cubicBezTo>
                <a:cubicBezTo>
                  <a:pt x="3727" y="1102"/>
                  <a:pt x="3632" y="1031"/>
                  <a:pt x="3632" y="924"/>
                </a:cubicBezTo>
                <a:cubicBezTo>
                  <a:pt x="3632" y="817"/>
                  <a:pt x="3727" y="745"/>
                  <a:pt x="3811" y="745"/>
                </a:cubicBezTo>
                <a:close/>
                <a:moveTo>
                  <a:pt x="8742" y="532"/>
                </a:moveTo>
                <a:cubicBezTo>
                  <a:pt x="9296" y="532"/>
                  <a:pt x="9880" y="576"/>
                  <a:pt x="10347" y="709"/>
                </a:cubicBezTo>
                <a:cubicBezTo>
                  <a:pt x="10073" y="924"/>
                  <a:pt x="9657" y="1269"/>
                  <a:pt x="9335" y="1686"/>
                </a:cubicBezTo>
                <a:cubicBezTo>
                  <a:pt x="8847" y="1245"/>
                  <a:pt x="8252" y="876"/>
                  <a:pt x="7561" y="590"/>
                </a:cubicBezTo>
                <a:cubicBezTo>
                  <a:pt x="7890" y="559"/>
                  <a:pt x="8307" y="532"/>
                  <a:pt x="8742" y="532"/>
                </a:cubicBezTo>
                <a:close/>
                <a:moveTo>
                  <a:pt x="4519" y="339"/>
                </a:moveTo>
                <a:cubicBezTo>
                  <a:pt x="5432" y="339"/>
                  <a:pt x="6383" y="508"/>
                  <a:pt x="7240" y="829"/>
                </a:cubicBezTo>
                <a:cubicBezTo>
                  <a:pt x="8252" y="1221"/>
                  <a:pt x="9085" y="1781"/>
                  <a:pt x="9692" y="2507"/>
                </a:cubicBezTo>
                <a:cubicBezTo>
                  <a:pt x="9323" y="2305"/>
                  <a:pt x="8859" y="2114"/>
                  <a:pt x="8335" y="1995"/>
                </a:cubicBezTo>
                <a:cubicBezTo>
                  <a:pt x="8013" y="1722"/>
                  <a:pt x="7668" y="1495"/>
                  <a:pt x="7323" y="1317"/>
                </a:cubicBezTo>
                <a:cubicBezTo>
                  <a:pt x="6740" y="1043"/>
                  <a:pt x="6073" y="817"/>
                  <a:pt x="5311" y="686"/>
                </a:cubicBezTo>
                <a:cubicBezTo>
                  <a:pt x="5298" y="682"/>
                  <a:pt x="5286" y="680"/>
                  <a:pt x="5273" y="680"/>
                </a:cubicBezTo>
                <a:cubicBezTo>
                  <a:pt x="5201" y="680"/>
                  <a:pt x="5130" y="736"/>
                  <a:pt x="5120" y="817"/>
                </a:cubicBezTo>
                <a:cubicBezTo>
                  <a:pt x="5108" y="900"/>
                  <a:pt x="5168" y="995"/>
                  <a:pt x="5251" y="1007"/>
                </a:cubicBezTo>
                <a:cubicBezTo>
                  <a:pt x="5537" y="1055"/>
                  <a:pt x="5787" y="1114"/>
                  <a:pt x="6049" y="1186"/>
                </a:cubicBezTo>
                <a:cubicBezTo>
                  <a:pt x="5966" y="1531"/>
                  <a:pt x="5656" y="1757"/>
                  <a:pt x="5656" y="1757"/>
                </a:cubicBezTo>
                <a:cubicBezTo>
                  <a:pt x="5585" y="1793"/>
                  <a:pt x="5573" y="1900"/>
                  <a:pt x="5608" y="1972"/>
                </a:cubicBezTo>
                <a:cubicBezTo>
                  <a:pt x="5644" y="2019"/>
                  <a:pt x="5704" y="2055"/>
                  <a:pt x="5751" y="2055"/>
                </a:cubicBezTo>
                <a:cubicBezTo>
                  <a:pt x="5775" y="2055"/>
                  <a:pt x="5811" y="2031"/>
                  <a:pt x="5835" y="2019"/>
                </a:cubicBezTo>
                <a:cubicBezTo>
                  <a:pt x="5847" y="2007"/>
                  <a:pt x="6239" y="1733"/>
                  <a:pt x="6359" y="1281"/>
                </a:cubicBezTo>
                <a:cubicBezTo>
                  <a:pt x="6466" y="1305"/>
                  <a:pt x="6561" y="1352"/>
                  <a:pt x="6656" y="1376"/>
                </a:cubicBezTo>
                <a:cubicBezTo>
                  <a:pt x="6644" y="1662"/>
                  <a:pt x="6406" y="1876"/>
                  <a:pt x="6406" y="1888"/>
                </a:cubicBezTo>
                <a:cubicBezTo>
                  <a:pt x="6347" y="1948"/>
                  <a:pt x="6323" y="2055"/>
                  <a:pt x="6382" y="2114"/>
                </a:cubicBezTo>
                <a:cubicBezTo>
                  <a:pt x="6418" y="2138"/>
                  <a:pt x="6466" y="2174"/>
                  <a:pt x="6501" y="2174"/>
                </a:cubicBezTo>
                <a:cubicBezTo>
                  <a:pt x="6549" y="2174"/>
                  <a:pt x="6585" y="2150"/>
                  <a:pt x="6609" y="2126"/>
                </a:cubicBezTo>
                <a:cubicBezTo>
                  <a:pt x="6620" y="2114"/>
                  <a:pt x="6894" y="1876"/>
                  <a:pt x="6954" y="1519"/>
                </a:cubicBezTo>
                <a:cubicBezTo>
                  <a:pt x="7025" y="1543"/>
                  <a:pt x="7085" y="1579"/>
                  <a:pt x="7156" y="1602"/>
                </a:cubicBezTo>
                <a:cubicBezTo>
                  <a:pt x="7192" y="1614"/>
                  <a:pt x="7216" y="1638"/>
                  <a:pt x="7263" y="1650"/>
                </a:cubicBezTo>
                <a:cubicBezTo>
                  <a:pt x="7240" y="1829"/>
                  <a:pt x="7085" y="1972"/>
                  <a:pt x="7085" y="1972"/>
                </a:cubicBezTo>
                <a:cubicBezTo>
                  <a:pt x="7025" y="2031"/>
                  <a:pt x="7013" y="2138"/>
                  <a:pt x="7073" y="2198"/>
                </a:cubicBezTo>
                <a:cubicBezTo>
                  <a:pt x="7097" y="2233"/>
                  <a:pt x="7144" y="2257"/>
                  <a:pt x="7192" y="2257"/>
                </a:cubicBezTo>
                <a:cubicBezTo>
                  <a:pt x="7240" y="2257"/>
                  <a:pt x="7263" y="2245"/>
                  <a:pt x="7299" y="2210"/>
                </a:cubicBezTo>
                <a:cubicBezTo>
                  <a:pt x="7311" y="2198"/>
                  <a:pt x="7478" y="2055"/>
                  <a:pt x="7549" y="1817"/>
                </a:cubicBezTo>
                <a:cubicBezTo>
                  <a:pt x="7740" y="1936"/>
                  <a:pt x="7930" y="2079"/>
                  <a:pt x="8133" y="2245"/>
                </a:cubicBezTo>
                <a:cubicBezTo>
                  <a:pt x="8144" y="2257"/>
                  <a:pt x="8168" y="2269"/>
                  <a:pt x="8204" y="2269"/>
                </a:cubicBezTo>
                <a:cubicBezTo>
                  <a:pt x="9395" y="2543"/>
                  <a:pt x="10216" y="3198"/>
                  <a:pt x="10573" y="3555"/>
                </a:cubicBezTo>
                <a:lnTo>
                  <a:pt x="9621" y="3615"/>
                </a:lnTo>
                <a:cubicBezTo>
                  <a:pt x="9561" y="3615"/>
                  <a:pt x="9514" y="3638"/>
                  <a:pt x="9478" y="3698"/>
                </a:cubicBezTo>
                <a:cubicBezTo>
                  <a:pt x="9454" y="3746"/>
                  <a:pt x="9454" y="3805"/>
                  <a:pt x="9478" y="3865"/>
                </a:cubicBezTo>
                <a:cubicBezTo>
                  <a:pt x="9537" y="3960"/>
                  <a:pt x="9585" y="4055"/>
                  <a:pt x="9645" y="4150"/>
                </a:cubicBezTo>
                <a:cubicBezTo>
                  <a:pt x="9680" y="4210"/>
                  <a:pt x="9740" y="4234"/>
                  <a:pt x="9799" y="4234"/>
                </a:cubicBezTo>
                <a:cubicBezTo>
                  <a:pt x="9823" y="4234"/>
                  <a:pt x="9835" y="4234"/>
                  <a:pt x="9871" y="4222"/>
                </a:cubicBezTo>
                <a:cubicBezTo>
                  <a:pt x="9942" y="4174"/>
                  <a:pt x="9978" y="4091"/>
                  <a:pt x="9942" y="3996"/>
                </a:cubicBezTo>
                <a:cubicBezTo>
                  <a:pt x="9930" y="3972"/>
                  <a:pt x="9918" y="3960"/>
                  <a:pt x="9895" y="3924"/>
                </a:cubicBezTo>
                <a:lnTo>
                  <a:pt x="10466" y="3900"/>
                </a:lnTo>
                <a:cubicBezTo>
                  <a:pt x="10657" y="4436"/>
                  <a:pt x="10752" y="4996"/>
                  <a:pt x="10752" y="5603"/>
                </a:cubicBezTo>
                <a:cubicBezTo>
                  <a:pt x="10752" y="6329"/>
                  <a:pt x="10597" y="6960"/>
                  <a:pt x="10299" y="7484"/>
                </a:cubicBezTo>
                <a:cubicBezTo>
                  <a:pt x="10359" y="7317"/>
                  <a:pt x="10419" y="7163"/>
                  <a:pt x="10454" y="6996"/>
                </a:cubicBezTo>
                <a:cubicBezTo>
                  <a:pt x="10597" y="6282"/>
                  <a:pt x="10526" y="5472"/>
                  <a:pt x="10228" y="4674"/>
                </a:cubicBezTo>
                <a:cubicBezTo>
                  <a:pt x="10201" y="4603"/>
                  <a:pt x="10148" y="4565"/>
                  <a:pt x="10084" y="4565"/>
                </a:cubicBezTo>
                <a:cubicBezTo>
                  <a:pt x="10062" y="4565"/>
                  <a:pt x="10038" y="4570"/>
                  <a:pt x="10014" y="4579"/>
                </a:cubicBezTo>
                <a:cubicBezTo>
                  <a:pt x="9930" y="4615"/>
                  <a:pt x="9883" y="4698"/>
                  <a:pt x="9930" y="4793"/>
                </a:cubicBezTo>
                <a:cubicBezTo>
                  <a:pt x="10216" y="5532"/>
                  <a:pt x="10276" y="6282"/>
                  <a:pt x="10133" y="6936"/>
                </a:cubicBezTo>
                <a:cubicBezTo>
                  <a:pt x="9978" y="7663"/>
                  <a:pt x="9573" y="8270"/>
                  <a:pt x="8906" y="8746"/>
                </a:cubicBezTo>
                <a:cubicBezTo>
                  <a:pt x="8454" y="8972"/>
                  <a:pt x="7966" y="9103"/>
                  <a:pt x="7502" y="9199"/>
                </a:cubicBezTo>
                <a:cubicBezTo>
                  <a:pt x="7621" y="9139"/>
                  <a:pt x="7740" y="9056"/>
                  <a:pt x="7859" y="8996"/>
                </a:cubicBezTo>
                <a:cubicBezTo>
                  <a:pt x="8990" y="8318"/>
                  <a:pt x="9478" y="7353"/>
                  <a:pt x="9287" y="6234"/>
                </a:cubicBezTo>
                <a:cubicBezTo>
                  <a:pt x="9276" y="6055"/>
                  <a:pt x="9228" y="5877"/>
                  <a:pt x="9156" y="5698"/>
                </a:cubicBezTo>
                <a:cubicBezTo>
                  <a:pt x="8930" y="5091"/>
                  <a:pt x="8454" y="4555"/>
                  <a:pt x="7799" y="4138"/>
                </a:cubicBezTo>
                <a:cubicBezTo>
                  <a:pt x="7097" y="3686"/>
                  <a:pt x="6192" y="3400"/>
                  <a:pt x="5192" y="3305"/>
                </a:cubicBezTo>
                <a:cubicBezTo>
                  <a:pt x="3977" y="3186"/>
                  <a:pt x="2572" y="2984"/>
                  <a:pt x="2179" y="2543"/>
                </a:cubicBezTo>
                <a:cubicBezTo>
                  <a:pt x="2509" y="2503"/>
                  <a:pt x="2897" y="2463"/>
                  <a:pt x="3382" y="2463"/>
                </a:cubicBezTo>
                <a:cubicBezTo>
                  <a:pt x="3616" y="2463"/>
                  <a:pt x="3873" y="2472"/>
                  <a:pt x="4156" y="2495"/>
                </a:cubicBezTo>
                <a:cubicBezTo>
                  <a:pt x="4162" y="2496"/>
                  <a:pt x="4168" y="2497"/>
                  <a:pt x="4174" y="2497"/>
                </a:cubicBezTo>
                <a:cubicBezTo>
                  <a:pt x="4251" y="2497"/>
                  <a:pt x="4323" y="2430"/>
                  <a:pt x="4334" y="2353"/>
                </a:cubicBezTo>
                <a:cubicBezTo>
                  <a:pt x="4346" y="2257"/>
                  <a:pt x="4275" y="2186"/>
                  <a:pt x="4180" y="2174"/>
                </a:cubicBezTo>
                <a:cubicBezTo>
                  <a:pt x="3861" y="2140"/>
                  <a:pt x="3573" y="2128"/>
                  <a:pt x="3313" y="2128"/>
                </a:cubicBezTo>
                <a:cubicBezTo>
                  <a:pt x="2834" y="2128"/>
                  <a:pt x="2448" y="2171"/>
                  <a:pt x="2132" y="2210"/>
                </a:cubicBezTo>
                <a:cubicBezTo>
                  <a:pt x="1890" y="2235"/>
                  <a:pt x="1689" y="2261"/>
                  <a:pt x="1516" y="2261"/>
                </a:cubicBezTo>
                <a:cubicBezTo>
                  <a:pt x="1365" y="2261"/>
                  <a:pt x="1236" y="2241"/>
                  <a:pt x="1120" y="2186"/>
                </a:cubicBezTo>
                <a:cubicBezTo>
                  <a:pt x="632" y="1960"/>
                  <a:pt x="346" y="1650"/>
                  <a:pt x="346" y="1471"/>
                </a:cubicBezTo>
                <a:cubicBezTo>
                  <a:pt x="346" y="1436"/>
                  <a:pt x="370" y="1400"/>
                  <a:pt x="417" y="1341"/>
                </a:cubicBezTo>
                <a:cubicBezTo>
                  <a:pt x="644" y="1138"/>
                  <a:pt x="1763" y="829"/>
                  <a:pt x="3334" y="829"/>
                </a:cubicBezTo>
                <a:cubicBezTo>
                  <a:pt x="3322" y="864"/>
                  <a:pt x="3322" y="900"/>
                  <a:pt x="3322" y="936"/>
                </a:cubicBezTo>
                <a:cubicBezTo>
                  <a:pt x="3322" y="1221"/>
                  <a:pt x="3549" y="1436"/>
                  <a:pt x="3822" y="1436"/>
                </a:cubicBezTo>
                <a:cubicBezTo>
                  <a:pt x="4108" y="1436"/>
                  <a:pt x="4334" y="1221"/>
                  <a:pt x="4334" y="936"/>
                </a:cubicBezTo>
                <a:lnTo>
                  <a:pt x="4334" y="876"/>
                </a:lnTo>
                <a:cubicBezTo>
                  <a:pt x="4418" y="876"/>
                  <a:pt x="4501" y="888"/>
                  <a:pt x="4584" y="900"/>
                </a:cubicBezTo>
                <a:lnTo>
                  <a:pt x="4596" y="900"/>
                </a:lnTo>
                <a:cubicBezTo>
                  <a:pt x="4680" y="900"/>
                  <a:pt x="4751" y="840"/>
                  <a:pt x="4763" y="757"/>
                </a:cubicBezTo>
                <a:cubicBezTo>
                  <a:pt x="4775" y="662"/>
                  <a:pt x="4704" y="590"/>
                  <a:pt x="4620" y="579"/>
                </a:cubicBezTo>
                <a:cubicBezTo>
                  <a:pt x="4454" y="567"/>
                  <a:pt x="4299" y="543"/>
                  <a:pt x="4144" y="531"/>
                </a:cubicBezTo>
                <a:cubicBezTo>
                  <a:pt x="4049" y="471"/>
                  <a:pt x="3942" y="424"/>
                  <a:pt x="3822" y="424"/>
                </a:cubicBezTo>
                <a:cubicBezTo>
                  <a:pt x="3727" y="424"/>
                  <a:pt x="3632" y="459"/>
                  <a:pt x="3561" y="507"/>
                </a:cubicBezTo>
                <a:cubicBezTo>
                  <a:pt x="3322" y="507"/>
                  <a:pt x="3084" y="507"/>
                  <a:pt x="2858" y="519"/>
                </a:cubicBezTo>
                <a:cubicBezTo>
                  <a:pt x="3072" y="471"/>
                  <a:pt x="3287" y="448"/>
                  <a:pt x="3513" y="412"/>
                </a:cubicBezTo>
                <a:cubicBezTo>
                  <a:pt x="3838" y="363"/>
                  <a:pt x="4176" y="339"/>
                  <a:pt x="4519" y="339"/>
                </a:cubicBezTo>
                <a:close/>
                <a:moveTo>
                  <a:pt x="8228" y="8306"/>
                </a:moveTo>
                <a:lnTo>
                  <a:pt x="8228" y="8306"/>
                </a:lnTo>
                <a:cubicBezTo>
                  <a:pt x="8085" y="8437"/>
                  <a:pt x="7906" y="8568"/>
                  <a:pt x="7692" y="8687"/>
                </a:cubicBezTo>
                <a:cubicBezTo>
                  <a:pt x="6906" y="9187"/>
                  <a:pt x="6049" y="9365"/>
                  <a:pt x="6025" y="9365"/>
                </a:cubicBezTo>
                <a:cubicBezTo>
                  <a:pt x="6013" y="9365"/>
                  <a:pt x="6001" y="9365"/>
                  <a:pt x="5989" y="9377"/>
                </a:cubicBezTo>
                <a:cubicBezTo>
                  <a:pt x="4977" y="9865"/>
                  <a:pt x="3727" y="9973"/>
                  <a:pt x="2953" y="9984"/>
                </a:cubicBezTo>
                <a:lnTo>
                  <a:pt x="4215" y="9401"/>
                </a:lnTo>
                <a:cubicBezTo>
                  <a:pt x="4275" y="9377"/>
                  <a:pt x="4299" y="9318"/>
                  <a:pt x="4299" y="9258"/>
                </a:cubicBezTo>
                <a:cubicBezTo>
                  <a:pt x="4299" y="9199"/>
                  <a:pt x="4251" y="9139"/>
                  <a:pt x="4215" y="9103"/>
                </a:cubicBezTo>
                <a:lnTo>
                  <a:pt x="2930" y="8532"/>
                </a:lnTo>
                <a:lnTo>
                  <a:pt x="2953" y="8532"/>
                </a:lnTo>
                <a:cubicBezTo>
                  <a:pt x="3692" y="8532"/>
                  <a:pt x="4894" y="8603"/>
                  <a:pt x="5966" y="9020"/>
                </a:cubicBezTo>
                <a:cubicBezTo>
                  <a:pt x="6001" y="9032"/>
                  <a:pt x="6025" y="9032"/>
                  <a:pt x="6061" y="9032"/>
                </a:cubicBezTo>
                <a:cubicBezTo>
                  <a:pt x="7144" y="8853"/>
                  <a:pt x="7811" y="8568"/>
                  <a:pt x="8228" y="8306"/>
                </a:cubicBezTo>
                <a:close/>
                <a:moveTo>
                  <a:pt x="4495" y="1"/>
                </a:moveTo>
                <a:cubicBezTo>
                  <a:pt x="4135" y="1"/>
                  <a:pt x="3780" y="26"/>
                  <a:pt x="3441" y="78"/>
                </a:cubicBezTo>
                <a:cubicBezTo>
                  <a:pt x="2549" y="209"/>
                  <a:pt x="1739" y="388"/>
                  <a:pt x="1167" y="579"/>
                </a:cubicBezTo>
                <a:cubicBezTo>
                  <a:pt x="370" y="852"/>
                  <a:pt x="1" y="1114"/>
                  <a:pt x="1" y="1448"/>
                </a:cubicBezTo>
                <a:cubicBezTo>
                  <a:pt x="1" y="1781"/>
                  <a:pt x="393" y="2186"/>
                  <a:pt x="965" y="2460"/>
                </a:cubicBezTo>
                <a:cubicBezTo>
                  <a:pt x="1151" y="2527"/>
                  <a:pt x="1330" y="2559"/>
                  <a:pt x="1533" y="2559"/>
                </a:cubicBezTo>
                <a:cubicBezTo>
                  <a:pt x="1617" y="2559"/>
                  <a:pt x="1705" y="2553"/>
                  <a:pt x="1798" y="2543"/>
                </a:cubicBezTo>
                <a:cubicBezTo>
                  <a:pt x="1953" y="2829"/>
                  <a:pt x="2275" y="3031"/>
                  <a:pt x="2846" y="3210"/>
                </a:cubicBezTo>
                <a:cubicBezTo>
                  <a:pt x="3382" y="3376"/>
                  <a:pt x="4108" y="3496"/>
                  <a:pt x="5168" y="3603"/>
                </a:cubicBezTo>
                <a:cubicBezTo>
                  <a:pt x="6120" y="3686"/>
                  <a:pt x="6966" y="3972"/>
                  <a:pt x="7632" y="4389"/>
                </a:cubicBezTo>
                <a:cubicBezTo>
                  <a:pt x="8252" y="4781"/>
                  <a:pt x="8668" y="5258"/>
                  <a:pt x="8871" y="5793"/>
                </a:cubicBezTo>
                <a:cubicBezTo>
                  <a:pt x="9121" y="6484"/>
                  <a:pt x="8978" y="7186"/>
                  <a:pt x="8430" y="7770"/>
                </a:cubicBezTo>
                <a:cubicBezTo>
                  <a:pt x="7894" y="8329"/>
                  <a:pt x="6728" y="8603"/>
                  <a:pt x="6061" y="8722"/>
                </a:cubicBezTo>
                <a:cubicBezTo>
                  <a:pt x="4959" y="8297"/>
                  <a:pt x="3741" y="8216"/>
                  <a:pt x="2985" y="8216"/>
                </a:cubicBezTo>
                <a:cubicBezTo>
                  <a:pt x="2557" y="8216"/>
                  <a:pt x="2277" y="8242"/>
                  <a:pt x="2251" y="8246"/>
                </a:cubicBezTo>
                <a:cubicBezTo>
                  <a:pt x="2179" y="8246"/>
                  <a:pt x="2120" y="8306"/>
                  <a:pt x="2096" y="8377"/>
                </a:cubicBezTo>
                <a:cubicBezTo>
                  <a:pt x="2084" y="8449"/>
                  <a:pt x="2132" y="8532"/>
                  <a:pt x="2191" y="8556"/>
                </a:cubicBezTo>
                <a:lnTo>
                  <a:pt x="3763" y="9270"/>
                </a:lnTo>
                <a:lnTo>
                  <a:pt x="2191" y="9984"/>
                </a:lnTo>
                <a:cubicBezTo>
                  <a:pt x="2120" y="10020"/>
                  <a:pt x="2084" y="10092"/>
                  <a:pt x="2096" y="10163"/>
                </a:cubicBezTo>
                <a:cubicBezTo>
                  <a:pt x="2120" y="10234"/>
                  <a:pt x="2179" y="10294"/>
                  <a:pt x="2251" y="10294"/>
                </a:cubicBezTo>
                <a:cubicBezTo>
                  <a:pt x="2275" y="10294"/>
                  <a:pt x="2513" y="10318"/>
                  <a:pt x="2870" y="10318"/>
                </a:cubicBezTo>
                <a:cubicBezTo>
                  <a:pt x="3644" y="10318"/>
                  <a:pt x="5001" y="10223"/>
                  <a:pt x="6120" y="9687"/>
                </a:cubicBezTo>
                <a:cubicBezTo>
                  <a:pt x="6847" y="9627"/>
                  <a:pt x="8073" y="9544"/>
                  <a:pt x="9109" y="9008"/>
                </a:cubicBezTo>
                <a:cubicBezTo>
                  <a:pt x="10419" y="8329"/>
                  <a:pt x="11085" y="7186"/>
                  <a:pt x="11085" y="5615"/>
                </a:cubicBezTo>
                <a:cubicBezTo>
                  <a:pt x="11085" y="4996"/>
                  <a:pt x="11002" y="4424"/>
                  <a:pt x="10823" y="3865"/>
                </a:cubicBezTo>
                <a:lnTo>
                  <a:pt x="10931" y="3853"/>
                </a:lnTo>
                <a:cubicBezTo>
                  <a:pt x="10990" y="3853"/>
                  <a:pt x="11050" y="3805"/>
                  <a:pt x="11061" y="3769"/>
                </a:cubicBezTo>
                <a:cubicBezTo>
                  <a:pt x="11085" y="3710"/>
                  <a:pt x="11073" y="3650"/>
                  <a:pt x="11050" y="3603"/>
                </a:cubicBezTo>
                <a:cubicBezTo>
                  <a:pt x="11026" y="3567"/>
                  <a:pt x="10811" y="3305"/>
                  <a:pt x="10407" y="2972"/>
                </a:cubicBezTo>
                <a:cubicBezTo>
                  <a:pt x="10180" y="2591"/>
                  <a:pt x="9895" y="2233"/>
                  <a:pt x="9573" y="1900"/>
                </a:cubicBezTo>
                <a:cubicBezTo>
                  <a:pt x="10038" y="1293"/>
                  <a:pt x="10764" y="805"/>
                  <a:pt x="10776" y="805"/>
                </a:cubicBezTo>
                <a:cubicBezTo>
                  <a:pt x="10823" y="769"/>
                  <a:pt x="10847" y="709"/>
                  <a:pt x="10847" y="650"/>
                </a:cubicBezTo>
                <a:cubicBezTo>
                  <a:pt x="10847" y="590"/>
                  <a:pt x="10811" y="555"/>
                  <a:pt x="10752" y="519"/>
                </a:cubicBezTo>
                <a:cubicBezTo>
                  <a:pt x="10279" y="318"/>
                  <a:pt x="9629" y="210"/>
                  <a:pt x="8778" y="210"/>
                </a:cubicBezTo>
                <a:cubicBezTo>
                  <a:pt x="8622" y="210"/>
                  <a:pt x="8458" y="214"/>
                  <a:pt x="8287" y="221"/>
                </a:cubicBezTo>
                <a:cubicBezTo>
                  <a:pt x="7597" y="257"/>
                  <a:pt x="7025" y="328"/>
                  <a:pt x="6882" y="352"/>
                </a:cubicBezTo>
                <a:cubicBezTo>
                  <a:pt x="6113" y="123"/>
                  <a:pt x="5288" y="1"/>
                  <a:pt x="4495" y="1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120" name="Google Shape;11962;p81">
            <a:extLst>
              <a:ext uri="{FF2B5EF4-FFF2-40B4-BE49-F238E27FC236}">
                <a16:creationId xmlns:a16="http://schemas.microsoft.com/office/drawing/2014/main" id="{7F6E0CF7-A2C5-A867-0884-D7B1F9509096}"/>
              </a:ext>
            </a:extLst>
          </p:cNvPr>
          <p:cNvGrpSpPr/>
          <p:nvPr/>
        </p:nvGrpSpPr>
        <p:grpSpPr>
          <a:xfrm>
            <a:off x="10474400" y="5001908"/>
            <a:ext cx="643968" cy="709120"/>
            <a:chOff x="5265069" y="2424754"/>
            <a:chExt cx="321984" cy="354560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1" name="Google Shape;11963;p81">
              <a:extLst>
                <a:ext uri="{FF2B5EF4-FFF2-40B4-BE49-F238E27FC236}">
                  <a16:creationId xmlns:a16="http://schemas.microsoft.com/office/drawing/2014/main" id="{6F7E1FB2-A7A9-60AA-81AE-EB866EAB76F6}"/>
                </a:ext>
              </a:extLst>
            </p:cNvPr>
            <p:cNvSpPr/>
            <p:nvPr/>
          </p:nvSpPr>
          <p:spPr>
            <a:xfrm>
              <a:off x="5265069" y="2424754"/>
              <a:ext cx="321984" cy="354560"/>
            </a:xfrm>
            <a:custGeom>
              <a:avLst/>
              <a:gdLst/>
              <a:ahLst/>
              <a:cxnLst/>
              <a:rect l="l" t="t" r="r" b="b"/>
              <a:pathLst>
                <a:path w="10062" h="11080" extrusionOk="0">
                  <a:moveTo>
                    <a:pt x="8199" y="510"/>
                  </a:moveTo>
                  <a:cubicBezTo>
                    <a:pt x="8465" y="510"/>
                    <a:pt x="8769" y="527"/>
                    <a:pt x="9109" y="567"/>
                  </a:cubicBezTo>
                  <a:cubicBezTo>
                    <a:pt x="9169" y="590"/>
                    <a:pt x="9228" y="614"/>
                    <a:pt x="9252" y="674"/>
                  </a:cubicBezTo>
                  <a:cubicBezTo>
                    <a:pt x="9288" y="733"/>
                    <a:pt x="9288" y="793"/>
                    <a:pt x="9240" y="852"/>
                  </a:cubicBezTo>
                  <a:lnTo>
                    <a:pt x="8752" y="1686"/>
                  </a:lnTo>
                  <a:lnTo>
                    <a:pt x="8526" y="1459"/>
                  </a:lnTo>
                  <a:cubicBezTo>
                    <a:pt x="8169" y="1102"/>
                    <a:pt x="7752" y="805"/>
                    <a:pt x="7323" y="590"/>
                  </a:cubicBezTo>
                  <a:cubicBezTo>
                    <a:pt x="7537" y="542"/>
                    <a:pt x="7832" y="510"/>
                    <a:pt x="8199" y="510"/>
                  </a:cubicBezTo>
                  <a:close/>
                  <a:moveTo>
                    <a:pt x="3692" y="3460"/>
                  </a:moveTo>
                  <a:cubicBezTo>
                    <a:pt x="3728" y="3472"/>
                    <a:pt x="3775" y="3484"/>
                    <a:pt x="3811" y="3531"/>
                  </a:cubicBezTo>
                  <a:cubicBezTo>
                    <a:pt x="3906" y="3698"/>
                    <a:pt x="4025" y="3841"/>
                    <a:pt x="4168" y="3996"/>
                  </a:cubicBezTo>
                  <a:cubicBezTo>
                    <a:pt x="3870" y="4079"/>
                    <a:pt x="3585" y="4234"/>
                    <a:pt x="3204" y="4436"/>
                  </a:cubicBezTo>
                  <a:cubicBezTo>
                    <a:pt x="2803" y="4659"/>
                    <a:pt x="2283" y="4835"/>
                    <a:pt x="1777" y="4835"/>
                  </a:cubicBezTo>
                  <a:cubicBezTo>
                    <a:pt x="1606" y="4835"/>
                    <a:pt x="1437" y="4814"/>
                    <a:pt x="1275" y="4769"/>
                  </a:cubicBezTo>
                  <a:cubicBezTo>
                    <a:pt x="2335" y="4377"/>
                    <a:pt x="3120" y="3829"/>
                    <a:pt x="3537" y="3507"/>
                  </a:cubicBezTo>
                  <a:cubicBezTo>
                    <a:pt x="3585" y="3472"/>
                    <a:pt x="3632" y="3460"/>
                    <a:pt x="3692" y="3460"/>
                  </a:cubicBezTo>
                  <a:close/>
                  <a:moveTo>
                    <a:pt x="5123" y="300"/>
                  </a:moveTo>
                  <a:cubicBezTo>
                    <a:pt x="5187" y="300"/>
                    <a:pt x="5250" y="301"/>
                    <a:pt x="5311" y="305"/>
                  </a:cubicBezTo>
                  <a:cubicBezTo>
                    <a:pt x="6442" y="364"/>
                    <a:pt x="7514" y="852"/>
                    <a:pt x="8335" y="1650"/>
                  </a:cubicBezTo>
                  <a:cubicBezTo>
                    <a:pt x="9157" y="2460"/>
                    <a:pt x="9645" y="3531"/>
                    <a:pt x="9716" y="4662"/>
                  </a:cubicBezTo>
                  <a:cubicBezTo>
                    <a:pt x="9728" y="5365"/>
                    <a:pt x="9645" y="6020"/>
                    <a:pt x="9419" y="6639"/>
                  </a:cubicBezTo>
                  <a:cubicBezTo>
                    <a:pt x="9193" y="7234"/>
                    <a:pt x="8871" y="7770"/>
                    <a:pt x="8442" y="8246"/>
                  </a:cubicBezTo>
                  <a:cubicBezTo>
                    <a:pt x="8002" y="8710"/>
                    <a:pt x="7478" y="9079"/>
                    <a:pt x="6907" y="9353"/>
                  </a:cubicBezTo>
                  <a:cubicBezTo>
                    <a:pt x="6299" y="9615"/>
                    <a:pt x="5656" y="9758"/>
                    <a:pt x="5002" y="9758"/>
                  </a:cubicBezTo>
                  <a:cubicBezTo>
                    <a:pt x="4763" y="9758"/>
                    <a:pt x="4275" y="9734"/>
                    <a:pt x="3835" y="9710"/>
                  </a:cubicBezTo>
                  <a:cubicBezTo>
                    <a:pt x="3811" y="9710"/>
                    <a:pt x="3775" y="9710"/>
                    <a:pt x="3751" y="9722"/>
                  </a:cubicBezTo>
                  <a:lnTo>
                    <a:pt x="2287" y="10520"/>
                  </a:lnTo>
                  <a:cubicBezTo>
                    <a:pt x="2406" y="10306"/>
                    <a:pt x="2608" y="10032"/>
                    <a:pt x="2858" y="9770"/>
                  </a:cubicBezTo>
                  <a:cubicBezTo>
                    <a:pt x="2918" y="9710"/>
                    <a:pt x="2966" y="9603"/>
                    <a:pt x="2966" y="9508"/>
                  </a:cubicBezTo>
                  <a:cubicBezTo>
                    <a:pt x="2966" y="9425"/>
                    <a:pt x="2918" y="9329"/>
                    <a:pt x="2847" y="9270"/>
                  </a:cubicBezTo>
                  <a:cubicBezTo>
                    <a:pt x="2573" y="9056"/>
                    <a:pt x="2382" y="8734"/>
                    <a:pt x="2263" y="8484"/>
                  </a:cubicBezTo>
                  <a:lnTo>
                    <a:pt x="2263" y="8484"/>
                  </a:lnTo>
                  <a:lnTo>
                    <a:pt x="3585" y="9210"/>
                  </a:lnTo>
                  <a:cubicBezTo>
                    <a:pt x="3597" y="9234"/>
                    <a:pt x="3620" y="9234"/>
                    <a:pt x="3644" y="9234"/>
                  </a:cubicBezTo>
                  <a:cubicBezTo>
                    <a:pt x="4037" y="9294"/>
                    <a:pt x="4406" y="9306"/>
                    <a:pt x="4752" y="9306"/>
                  </a:cubicBezTo>
                  <a:cubicBezTo>
                    <a:pt x="5490" y="9306"/>
                    <a:pt x="6145" y="9187"/>
                    <a:pt x="6692" y="8937"/>
                  </a:cubicBezTo>
                  <a:cubicBezTo>
                    <a:pt x="7407" y="8603"/>
                    <a:pt x="7930" y="8067"/>
                    <a:pt x="8228" y="7389"/>
                  </a:cubicBezTo>
                  <a:cubicBezTo>
                    <a:pt x="8538" y="6651"/>
                    <a:pt x="8585" y="5781"/>
                    <a:pt x="8359" y="4900"/>
                  </a:cubicBezTo>
                  <a:cubicBezTo>
                    <a:pt x="8145" y="4067"/>
                    <a:pt x="7680" y="3317"/>
                    <a:pt x="7085" y="2841"/>
                  </a:cubicBezTo>
                  <a:cubicBezTo>
                    <a:pt x="7057" y="2817"/>
                    <a:pt x="7024" y="2807"/>
                    <a:pt x="6991" y="2807"/>
                  </a:cubicBezTo>
                  <a:cubicBezTo>
                    <a:pt x="6939" y="2807"/>
                    <a:pt x="6888" y="2833"/>
                    <a:pt x="6859" y="2876"/>
                  </a:cubicBezTo>
                  <a:cubicBezTo>
                    <a:pt x="6799" y="2948"/>
                    <a:pt x="6811" y="3055"/>
                    <a:pt x="6895" y="3103"/>
                  </a:cubicBezTo>
                  <a:cubicBezTo>
                    <a:pt x="7430" y="3519"/>
                    <a:pt x="7847" y="4210"/>
                    <a:pt x="8050" y="4972"/>
                  </a:cubicBezTo>
                  <a:cubicBezTo>
                    <a:pt x="8264" y="5781"/>
                    <a:pt x="8228" y="6579"/>
                    <a:pt x="7930" y="7246"/>
                  </a:cubicBezTo>
                  <a:cubicBezTo>
                    <a:pt x="7633" y="7948"/>
                    <a:pt x="7085" y="8460"/>
                    <a:pt x="6323" y="8722"/>
                  </a:cubicBezTo>
                  <a:cubicBezTo>
                    <a:pt x="6502" y="8591"/>
                    <a:pt x="6668" y="8425"/>
                    <a:pt x="6811" y="8234"/>
                  </a:cubicBezTo>
                  <a:cubicBezTo>
                    <a:pt x="7323" y="7579"/>
                    <a:pt x="7502" y="6734"/>
                    <a:pt x="7311" y="5912"/>
                  </a:cubicBezTo>
                  <a:cubicBezTo>
                    <a:pt x="7252" y="5698"/>
                    <a:pt x="7168" y="5496"/>
                    <a:pt x="7073" y="5305"/>
                  </a:cubicBezTo>
                  <a:lnTo>
                    <a:pt x="7073" y="5305"/>
                  </a:lnTo>
                  <a:cubicBezTo>
                    <a:pt x="7264" y="5329"/>
                    <a:pt x="7383" y="5329"/>
                    <a:pt x="7395" y="5329"/>
                  </a:cubicBezTo>
                  <a:cubicBezTo>
                    <a:pt x="7466" y="5329"/>
                    <a:pt x="7549" y="5269"/>
                    <a:pt x="7561" y="5198"/>
                  </a:cubicBezTo>
                  <a:cubicBezTo>
                    <a:pt x="7704" y="4436"/>
                    <a:pt x="7264" y="4031"/>
                    <a:pt x="6835" y="3650"/>
                  </a:cubicBezTo>
                  <a:cubicBezTo>
                    <a:pt x="6514" y="3364"/>
                    <a:pt x="6216" y="3103"/>
                    <a:pt x="6097" y="2686"/>
                  </a:cubicBezTo>
                  <a:lnTo>
                    <a:pt x="6097" y="2686"/>
                  </a:lnTo>
                  <a:cubicBezTo>
                    <a:pt x="6180" y="2698"/>
                    <a:pt x="6240" y="2722"/>
                    <a:pt x="6299" y="2757"/>
                  </a:cubicBezTo>
                  <a:cubicBezTo>
                    <a:pt x="6319" y="2763"/>
                    <a:pt x="6339" y="2766"/>
                    <a:pt x="6359" y="2766"/>
                  </a:cubicBezTo>
                  <a:cubicBezTo>
                    <a:pt x="6424" y="2766"/>
                    <a:pt x="6484" y="2735"/>
                    <a:pt x="6502" y="2662"/>
                  </a:cubicBezTo>
                  <a:cubicBezTo>
                    <a:pt x="6537" y="2579"/>
                    <a:pt x="6502" y="2483"/>
                    <a:pt x="6418" y="2460"/>
                  </a:cubicBezTo>
                  <a:cubicBezTo>
                    <a:pt x="6252" y="2400"/>
                    <a:pt x="6085" y="2352"/>
                    <a:pt x="5918" y="2329"/>
                  </a:cubicBezTo>
                  <a:cubicBezTo>
                    <a:pt x="5910" y="2323"/>
                    <a:pt x="5900" y="2321"/>
                    <a:pt x="5890" y="2321"/>
                  </a:cubicBezTo>
                  <a:cubicBezTo>
                    <a:pt x="5856" y="2321"/>
                    <a:pt x="5815" y="2346"/>
                    <a:pt x="5787" y="2364"/>
                  </a:cubicBezTo>
                  <a:cubicBezTo>
                    <a:pt x="5764" y="2400"/>
                    <a:pt x="5728" y="2460"/>
                    <a:pt x="5740" y="2507"/>
                  </a:cubicBezTo>
                  <a:cubicBezTo>
                    <a:pt x="5823" y="3174"/>
                    <a:pt x="6240" y="3555"/>
                    <a:pt x="6621" y="3900"/>
                  </a:cubicBezTo>
                  <a:cubicBezTo>
                    <a:pt x="6990" y="4246"/>
                    <a:pt x="7311" y="4507"/>
                    <a:pt x="7264" y="5008"/>
                  </a:cubicBezTo>
                  <a:cubicBezTo>
                    <a:pt x="6752" y="4960"/>
                    <a:pt x="4990" y="4710"/>
                    <a:pt x="4109" y="3353"/>
                  </a:cubicBezTo>
                  <a:cubicBezTo>
                    <a:pt x="4037" y="3234"/>
                    <a:pt x="3918" y="3162"/>
                    <a:pt x="3763" y="3126"/>
                  </a:cubicBezTo>
                  <a:cubicBezTo>
                    <a:pt x="3735" y="3122"/>
                    <a:pt x="3706" y="3119"/>
                    <a:pt x="3678" y="3119"/>
                  </a:cubicBezTo>
                  <a:cubicBezTo>
                    <a:pt x="3564" y="3119"/>
                    <a:pt x="3454" y="3157"/>
                    <a:pt x="3358" y="3234"/>
                  </a:cubicBezTo>
                  <a:cubicBezTo>
                    <a:pt x="2906" y="3603"/>
                    <a:pt x="1918" y="4293"/>
                    <a:pt x="620" y="4627"/>
                  </a:cubicBezTo>
                  <a:cubicBezTo>
                    <a:pt x="603" y="4633"/>
                    <a:pt x="587" y="4636"/>
                    <a:pt x="571" y="4636"/>
                  </a:cubicBezTo>
                  <a:cubicBezTo>
                    <a:pt x="529" y="4636"/>
                    <a:pt x="491" y="4617"/>
                    <a:pt x="465" y="4591"/>
                  </a:cubicBezTo>
                  <a:cubicBezTo>
                    <a:pt x="418" y="4555"/>
                    <a:pt x="382" y="4496"/>
                    <a:pt x="406" y="4436"/>
                  </a:cubicBezTo>
                  <a:cubicBezTo>
                    <a:pt x="418" y="4174"/>
                    <a:pt x="596" y="3734"/>
                    <a:pt x="1358" y="3174"/>
                  </a:cubicBezTo>
                  <a:cubicBezTo>
                    <a:pt x="1513" y="3055"/>
                    <a:pt x="1620" y="2864"/>
                    <a:pt x="1620" y="2662"/>
                  </a:cubicBezTo>
                  <a:cubicBezTo>
                    <a:pt x="1632" y="2352"/>
                    <a:pt x="1787" y="1745"/>
                    <a:pt x="2692" y="1019"/>
                  </a:cubicBezTo>
                  <a:cubicBezTo>
                    <a:pt x="3224" y="597"/>
                    <a:pt x="4253" y="300"/>
                    <a:pt x="5123" y="300"/>
                  </a:cubicBezTo>
                  <a:close/>
                  <a:moveTo>
                    <a:pt x="5036" y="0"/>
                  </a:moveTo>
                  <a:cubicBezTo>
                    <a:pt x="4094" y="0"/>
                    <a:pt x="3002" y="329"/>
                    <a:pt x="2430" y="781"/>
                  </a:cubicBezTo>
                  <a:cubicBezTo>
                    <a:pt x="1430" y="1579"/>
                    <a:pt x="1251" y="2317"/>
                    <a:pt x="1239" y="2674"/>
                  </a:cubicBezTo>
                  <a:cubicBezTo>
                    <a:pt x="1239" y="2769"/>
                    <a:pt x="1180" y="2864"/>
                    <a:pt x="1084" y="2936"/>
                  </a:cubicBezTo>
                  <a:cubicBezTo>
                    <a:pt x="418" y="3448"/>
                    <a:pt x="49" y="3948"/>
                    <a:pt x="13" y="4436"/>
                  </a:cubicBezTo>
                  <a:cubicBezTo>
                    <a:pt x="1" y="4603"/>
                    <a:pt x="72" y="4758"/>
                    <a:pt x="191" y="4853"/>
                  </a:cubicBezTo>
                  <a:cubicBezTo>
                    <a:pt x="288" y="4932"/>
                    <a:pt x="404" y="4978"/>
                    <a:pt x="525" y="4978"/>
                  </a:cubicBezTo>
                  <a:cubicBezTo>
                    <a:pt x="568" y="4978"/>
                    <a:pt x="612" y="4972"/>
                    <a:pt x="656" y="4960"/>
                  </a:cubicBezTo>
                  <a:cubicBezTo>
                    <a:pt x="703" y="4948"/>
                    <a:pt x="727" y="4948"/>
                    <a:pt x="775" y="4936"/>
                  </a:cubicBezTo>
                  <a:cubicBezTo>
                    <a:pt x="1084" y="5091"/>
                    <a:pt x="1430" y="5174"/>
                    <a:pt x="1775" y="5174"/>
                  </a:cubicBezTo>
                  <a:cubicBezTo>
                    <a:pt x="2335" y="5174"/>
                    <a:pt x="2906" y="4972"/>
                    <a:pt x="3335" y="4734"/>
                  </a:cubicBezTo>
                  <a:cubicBezTo>
                    <a:pt x="3775" y="4484"/>
                    <a:pt x="4073" y="4341"/>
                    <a:pt x="4418" y="4281"/>
                  </a:cubicBezTo>
                  <a:cubicBezTo>
                    <a:pt x="4835" y="4638"/>
                    <a:pt x="5371" y="4912"/>
                    <a:pt x="5978" y="5115"/>
                  </a:cubicBezTo>
                  <a:cubicBezTo>
                    <a:pt x="6204" y="5186"/>
                    <a:pt x="6395" y="5234"/>
                    <a:pt x="6585" y="5258"/>
                  </a:cubicBezTo>
                  <a:cubicBezTo>
                    <a:pt x="6752" y="5484"/>
                    <a:pt x="6859" y="5734"/>
                    <a:pt x="6930" y="6008"/>
                  </a:cubicBezTo>
                  <a:cubicBezTo>
                    <a:pt x="7109" y="6734"/>
                    <a:pt x="6966" y="7472"/>
                    <a:pt x="6502" y="8056"/>
                  </a:cubicBezTo>
                  <a:cubicBezTo>
                    <a:pt x="6049" y="8639"/>
                    <a:pt x="5371" y="8960"/>
                    <a:pt x="4644" y="8960"/>
                  </a:cubicBezTo>
                  <a:cubicBezTo>
                    <a:pt x="4323" y="8960"/>
                    <a:pt x="3954" y="8949"/>
                    <a:pt x="3644" y="8925"/>
                  </a:cubicBezTo>
                  <a:lnTo>
                    <a:pt x="1965" y="7996"/>
                  </a:lnTo>
                  <a:cubicBezTo>
                    <a:pt x="1939" y="7985"/>
                    <a:pt x="1907" y="7979"/>
                    <a:pt x="1877" y="7979"/>
                  </a:cubicBezTo>
                  <a:cubicBezTo>
                    <a:pt x="1841" y="7979"/>
                    <a:pt x="1807" y="7988"/>
                    <a:pt x="1787" y="8008"/>
                  </a:cubicBezTo>
                  <a:cubicBezTo>
                    <a:pt x="1739" y="8056"/>
                    <a:pt x="1704" y="8115"/>
                    <a:pt x="1727" y="8175"/>
                  </a:cubicBezTo>
                  <a:cubicBezTo>
                    <a:pt x="1739" y="8210"/>
                    <a:pt x="1965" y="9044"/>
                    <a:pt x="2573" y="9532"/>
                  </a:cubicBezTo>
                  <a:lnTo>
                    <a:pt x="2573" y="9544"/>
                  </a:lnTo>
                  <a:cubicBezTo>
                    <a:pt x="1965" y="10139"/>
                    <a:pt x="1739" y="10830"/>
                    <a:pt x="1727" y="10853"/>
                  </a:cubicBezTo>
                  <a:cubicBezTo>
                    <a:pt x="1704" y="10913"/>
                    <a:pt x="1727" y="10984"/>
                    <a:pt x="1763" y="11032"/>
                  </a:cubicBezTo>
                  <a:cubicBezTo>
                    <a:pt x="1799" y="11068"/>
                    <a:pt x="1823" y="11080"/>
                    <a:pt x="1870" y="11080"/>
                  </a:cubicBezTo>
                  <a:cubicBezTo>
                    <a:pt x="1906" y="11080"/>
                    <a:pt x="1930" y="11080"/>
                    <a:pt x="1942" y="11068"/>
                  </a:cubicBezTo>
                  <a:lnTo>
                    <a:pt x="3787" y="10032"/>
                  </a:lnTo>
                  <a:cubicBezTo>
                    <a:pt x="4204" y="10068"/>
                    <a:pt x="4704" y="10080"/>
                    <a:pt x="4918" y="10080"/>
                  </a:cubicBezTo>
                  <a:cubicBezTo>
                    <a:pt x="5633" y="10080"/>
                    <a:pt x="6323" y="9937"/>
                    <a:pt x="6966" y="9651"/>
                  </a:cubicBezTo>
                  <a:cubicBezTo>
                    <a:pt x="7585" y="9365"/>
                    <a:pt x="8133" y="8984"/>
                    <a:pt x="8597" y="8472"/>
                  </a:cubicBezTo>
                  <a:cubicBezTo>
                    <a:pt x="9062" y="7972"/>
                    <a:pt x="9419" y="7401"/>
                    <a:pt x="9657" y="6758"/>
                  </a:cubicBezTo>
                  <a:cubicBezTo>
                    <a:pt x="9966" y="6079"/>
                    <a:pt x="10062" y="5377"/>
                    <a:pt x="10014" y="4662"/>
                  </a:cubicBezTo>
                  <a:cubicBezTo>
                    <a:pt x="9943" y="3662"/>
                    <a:pt x="9585" y="2733"/>
                    <a:pt x="8954" y="1936"/>
                  </a:cubicBezTo>
                  <a:lnTo>
                    <a:pt x="9514" y="1019"/>
                  </a:lnTo>
                  <a:cubicBezTo>
                    <a:pt x="9597" y="864"/>
                    <a:pt x="9597" y="686"/>
                    <a:pt x="9526" y="543"/>
                  </a:cubicBezTo>
                  <a:cubicBezTo>
                    <a:pt x="9454" y="388"/>
                    <a:pt x="9300" y="269"/>
                    <a:pt x="9133" y="257"/>
                  </a:cubicBezTo>
                  <a:cubicBezTo>
                    <a:pt x="8763" y="208"/>
                    <a:pt x="8430" y="189"/>
                    <a:pt x="8139" y="189"/>
                  </a:cubicBezTo>
                  <a:cubicBezTo>
                    <a:pt x="7372" y="189"/>
                    <a:pt x="6898" y="318"/>
                    <a:pt x="6811" y="352"/>
                  </a:cubicBezTo>
                  <a:cubicBezTo>
                    <a:pt x="6323" y="150"/>
                    <a:pt x="5799" y="31"/>
                    <a:pt x="5263" y="7"/>
                  </a:cubicBezTo>
                  <a:cubicBezTo>
                    <a:pt x="5189" y="2"/>
                    <a:pt x="5113" y="0"/>
                    <a:pt x="50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1964;p81">
              <a:extLst>
                <a:ext uri="{FF2B5EF4-FFF2-40B4-BE49-F238E27FC236}">
                  <a16:creationId xmlns:a16="http://schemas.microsoft.com/office/drawing/2014/main" id="{53C7625B-0378-5DBF-FE97-D26D9BA1E0B3}"/>
                </a:ext>
              </a:extLst>
            </p:cNvPr>
            <p:cNvSpPr/>
            <p:nvPr/>
          </p:nvSpPr>
          <p:spPr>
            <a:xfrm>
              <a:off x="5360717" y="2479826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12" y="322"/>
                  </a:moveTo>
                  <a:cubicBezTo>
                    <a:pt x="596" y="322"/>
                    <a:pt x="691" y="417"/>
                    <a:pt x="691" y="500"/>
                  </a:cubicBezTo>
                  <a:lnTo>
                    <a:pt x="691" y="679"/>
                  </a:lnTo>
                  <a:cubicBezTo>
                    <a:pt x="691" y="786"/>
                    <a:pt x="596" y="858"/>
                    <a:pt x="512" y="858"/>
                  </a:cubicBezTo>
                  <a:cubicBezTo>
                    <a:pt x="417" y="858"/>
                    <a:pt x="322" y="762"/>
                    <a:pt x="322" y="679"/>
                  </a:cubicBezTo>
                  <a:lnTo>
                    <a:pt x="322" y="500"/>
                  </a:lnTo>
                  <a:cubicBezTo>
                    <a:pt x="322" y="393"/>
                    <a:pt x="417" y="322"/>
                    <a:pt x="512" y="322"/>
                  </a:cubicBezTo>
                  <a:close/>
                  <a:moveTo>
                    <a:pt x="512" y="0"/>
                  </a:moveTo>
                  <a:cubicBezTo>
                    <a:pt x="227" y="0"/>
                    <a:pt x="0" y="215"/>
                    <a:pt x="0" y="500"/>
                  </a:cubicBezTo>
                  <a:lnTo>
                    <a:pt x="0" y="679"/>
                  </a:lnTo>
                  <a:cubicBezTo>
                    <a:pt x="0" y="965"/>
                    <a:pt x="227" y="1191"/>
                    <a:pt x="512" y="1191"/>
                  </a:cubicBezTo>
                  <a:cubicBezTo>
                    <a:pt x="786" y="1191"/>
                    <a:pt x="1012" y="965"/>
                    <a:pt x="1012" y="679"/>
                  </a:cubicBezTo>
                  <a:lnTo>
                    <a:pt x="1012" y="500"/>
                  </a:lnTo>
                  <a:cubicBezTo>
                    <a:pt x="1012" y="239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" name="Google Shape;11965;p81">
            <a:extLst>
              <a:ext uri="{FF2B5EF4-FFF2-40B4-BE49-F238E27FC236}">
                <a16:creationId xmlns:a16="http://schemas.microsoft.com/office/drawing/2014/main" id="{411C35C0-E466-6520-BB23-B506252DECCC}"/>
              </a:ext>
            </a:extLst>
          </p:cNvPr>
          <p:cNvGrpSpPr/>
          <p:nvPr/>
        </p:nvGrpSpPr>
        <p:grpSpPr>
          <a:xfrm>
            <a:off x="8245600" y="5085940"/>
            <a:ext cx="710208" cy="519168"/>
            <a:chOff x="4150669" y="2466770"/>
            <a:chExt cx="355104" cy="25958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4" name="Google Shape;11966;p81">
              <a:extLst>
                <a:ext uri="{FF2B5EF4-FFF2-40B4-BE49-F238E27FC236}">
                  <a16:creationId xmlns:a16="http://schemas.microsoft.com/office/drawing/2014/main" id="{97614FDD-F165-7AFD-5833-B81C6FC5BD98}"/>
                </a:ext>
              </a:extLst>
            </p:cNvPr>
            <p:cNvSpPr/>
            <p:nvPr/>
          </p:nvSpPr>
          <p:spPr>
            <a:xfrm>
              <a:off x="4150669" y="2466770"/>
              <a:ext cx="355104" cy="259584"/>
            </a:xfrm>
            <a:custGeom>
              <a:avLst/>
              <a:gdLst/>
              <a:ahLst/>
              <a:cxnLst/>
              <a:rect l="l" t="t" r="r" b="b"/>
              <a:pathLst>
                <a:path w="11097" h="8112" extrusionOk="0">
                  <a:moveTo>
                    <a:pt x="4060" y="349"/>
                  </a:moveTo>
                  <a:cubicBezTo>
                    <a:pt x="5489" y="718"/>
                    <a:pt x="6632" y="1504"/>
                    <a:pt x="7382" y="2266"/>
                  </a:cubicBezTo>
                  <a:cubicBezTo>
                    <a:pt x="6965" y="2051"/>
                    <a:pt x="6560" y="1897"/>
                    <a:pt x="6263" y="1766"/>
                  </a:cubicBezTo>
                  <a:cubicBezTo>
                    <a:pt x="5322" y="1420"/>
                    <a:pt x="4298" y="1170"/>
                    <a:pt x="3560" y="1123"/>
                  </a:cubicBezTo>
                  <a:lnTo>
                    <a:pt x="4060" y="349"/>
                  </a:lnTo>
                  <a:close/>
                  <a:moveTo>
                    <a:pt x="3322" y="1397"/>
                  </a:moveTo>
                  <a:cubicBezTo>
                    <a:pt x="4036" y="1409"/>
                    <a:pt x="5144" y="1647"/>
                    <a:pt x="6144" y="2040"/>
                  </a:cubicBezTo>
                  <a:cubicBezTo>
                    <a:pt x="7370" y="2504"/>
                    <a:pt x="8275" y="3052"/>
                    <a:pt x="8704" y="3635"/>
                  </a:cubicBezTo>
                  <a:cubicBezTo>
                    <a:pt x="8737" y="3676"/>
                    <a:pt x="8783" y="3697"/>
                    <a:pt x="8829" y="3697"/>
                  </a:cubicBezTo>
                  <a:cubicBezTo>
                    <a:pt x="8864" y="3697"/>
                    <a:pt x="8899" y="3685"/>
                    <a:pt x="8930" y="3659"/>
                  </a:cubicBezTo>
                  <a:cubicBezTo>
                    <a:pt x="9001" y="3599"/>
                    <a:pt x="9013" y="3516"/>
                    <a:pt x="8954" y="3433"/>
                  </a:cubicBezTo>
                  <a:cubicBezTo>
                    <a:pt x="8930" y="3397"/>
                    <a:pt x="8882" y="3349"/>
                    <a:pt x="8858" y="3314"/>
                  </a:cubicBezTo>
                  <a:cubicBezTo>
                    <a:pt x="9668" y="3004"/>
                    <a:pt x="10240" y="2480"/>
                    <a:pt x="10597" y="2087"/>
                  </a:cubicBezTo>
                  <a:lnTo>
                    <a:pt x="10597" y="2087"/>
                  </a:lnTo>
                  <a:lnTo>
                    <a:pt x="10251" y="3956"/>
                  </a:lnTo>
                  <a:cubicBezTo>
                    <a:pt x="10204" y="4230"/>
                    <a:pt x="10204" y="4504"/>
                    <a:pt x="10251" y="4778"/>
                  </a:cubicBezTo>
                  <a:lnTo>
                    <a:pt x="10597" y="6647"/>
                  </a:lnTo>
                  <a:cubicBezTo>
                    <a:pt x="10251" y="6266"/>
                    <a:pt x="9692" y="5742"/>
                    <a:pt x="8870" y="5433"/>
                  </a:cubicBezTo>
                  <a:cubicBezTo>
                    <a:pt x="9132" y="5123"/>
                    <a:pt x="9335" y="4766"/>
                    <a:pt x="9335" y="4373"/>
                  </a:cubicBezTo>
                  <a:cubicBezTo>
                    <a:pt x="9335" y="4302"/>
                    <a:pt x="9311" y="4207"/>
                    <a:pt x="9299" y="4135"/>
                  </a:cubicBezTo>
                  <a:cubicBezTo>
                    <a:pt x="9288" y="4059"/>
                    <a:pt x="9207" y="4003"/>
                    <a:pt x="9130" y="4003"/>
                  </a:cubicBezTo>
                  <a:cubicBezTo>
                    <a:pt x="9123" y="4003"/>
                    <a:pt x="9116" y="4003"/>
                    <a:pt x="9108" y="4004"/>
                  </a:cubicBezTo>
                  <a:cubicBezTo>
                    <a:pt x="9013" y="4016"/>
                    <a:pt x="8954" y="4111"/>
                    <a:pt x="8977" y="4195"/>
                  </a:cubicBezTo>
                  <a:cubicBezTo>
                    <a:pt x="8989" y="4254"/>
                    <a:pt x="8989" y="4314"/>
                    <a:pt x="8989" y="4373"/>
                  </a:cubicBezTo>
                  <a:cubicBezTo>
                    <a:pt x="8989" y="4730"/>
                    <a:pt x="8775" y="5099"/>
                    <a:pt x="8358" y="5469"/>
                  </a:cubicBezTo>
                  <a:cubicBezTo>
                    <a:pt x="7989" y="5802"/>
                    <a:pt x="7442" y="6135"/>
                    <a:pt x="6787" y="6433"/>
                  </a:cubicBezTo>
                  <a:cubicBezTo>
                    <a:pt x="5620" y="6957"/>
                    <a:pt x="4215" y="7302"/>
                    <a:pt x="3322" y="7326"/>
                  </a:cubicBezTo>
                  <a:cubicBezTo>
                    <a:pt x="4155" y="6576"/>
                    <a:pt x="4644" y="5492"/>
                    <a:pt x="4644" y="4361"/>
                  </a:cubicBezTo>
                  <a:cubicBezTo>
                    <a:pt x="4644" y="4004"/>
                    <a:pt x="4596" y="3647"/>
                    <a:pt x="4513" y="3302"/>
                  </a:cubicBezTo>
                  <a:cubicBezTo>
                    <a:pt x="4481" y="3227"/>
                    <a:pt x="4410" y="3181"/>
                    <a:pt x="4336" y="3181"/>
                  </a:cubicBezTo>
                  <a:cubicBezTo>
                    <a:pt x="4327" y="3181"/>
                    <a:pt x="4319" y="3181"/>
                    <a:pt x="4310" y="3183"/>
                  </a:cubicBezTo>
                  <a:cubicBezTo>
                    <a:pt x="4227" y="3218"/>
                    <a:pt x="4179" y="3302"/>
                    <a:pt x="4191" y="3385"/>
                  </a:cubicBezTo>
                  <a:cubicBezTo>
                    <a:pt x="4286" y="3695"/>
                    <a:pt x="4334" y="4016"/>
                    <a:pt x="4334" y="4349"/>
                  </a:cubicBezTo>
                  <a:cubicBezTo>
                    <a:pt x="4334" y="5504"/>
                    <a:pt x="3774" y="6600"/>
                    <a:pt x="2858" y="7278"/>
                  </a:cubicBezTo>
                  <a:cubicBezTo>
                    <a:pt x="2096" y="7183"/>
                    <a:pt x="1512" y="6862"/>
                    <a:pt x="1096" y="6290"/>
                  </a:cubicBezTo>
                  <a:cubicBezTo>
                    <a:pt x="857" y="5957"/>
                    <a:pt x="738" y="5623"/>
                    <a:pt x="679" y="5433"/>
                  </a:cubicBezTo>
                  <a:cubicBezTo>
                    <a:pt x="1072" y="5338"/>
                    <a:pt x="1500" y="5099"/>
                    <a:pt x="1727" y="4718"/>
                  </a:cubicBezTo>
                  <a:cubicBezTo>
                    <a:pt x="1750" y="4718"/>
                    <a:pt x="1786" y="4707"/>
                    <a:pt x="1810" y="4707"/>
                  </a:cubicBezTo>
                  <a:cubicBezTo>
                    <a:pt x="1905" y="4683"/>
                    <a:pt x="1965" y="4599"/>
                    <a:pt x="1953" y="4504"/>
                  </a:cubicBezTo>
                  <a:cubicBezTo>
                    <a:pt x="1931" y="4428"/>
                    <a:pt x="1859" y="4372"/>
                    <a:pt x="1775" y="4372"/>
                  </a:cubicBezTo>
                  <a:cubicBezTo>
                    <a:pt x="1767" y="4372"/>
                    <a:pt x="1759" y="4372"/>
                    <a:pt x="1750" y="4373"/>
                  </a:cubicBezTo>
                  <a:cubicBezTo>
                    <a:pt x="1571" y="4402"/>
                    <a:pt x="1406" y="4413"/>
                    <a:pt x="1255" y="4413"/>
                  </a:cubicBezTo>
                  <a:cubicBezTo>
                    <a:pt x="775" y="4413"/>
                    <a:pt x="446" y="4297"/>
                    <a:pt x="310" y="4242"/>
                  </a:cubicBezTo>
                  <a:cubicBezTo>
                    <a:pt x="357" y="2802"/>
                    <a:pt x="1441" y="1611"/>
                    <a:pt x="2846" y="1409"/>
                  </a:cubicBezTo>
                  <a:cubicBezTo>
                    <a:pt x="3036" y="1551"/>
                    <a:pt x="3203" y="1706"/>
                    <a:pt x="3358" y="1885"/>
                  </a:cubicBezTo>
                  <a:cubicBezTo>
                    <a:pt x="3393" y="1921"/>
                    <a:pt x="3441" y="1944"/>
                    <a:pt x="3477" y="1944"/>
                  </a:cubicBezTo>
                  <a:cubicBezTo>
                    <a:pt x="3524" y="1944"/>
                    <a:pt x="3560" y="1932"/>
                    <a:pt x="3584" y="1909"/>
                  </a:cubicBezTo>
                  <a:cubicBezTo>
                    <a:pt x="3643" y="1849"/>
                    <a:pt x="3655" y="1742"/>
                    <a:pt x="3596" y="1682"/>
                  </a:cubicBezTo>
                  <a:cubicBezTo>
                    <a:pt x="3512" y="1575"/>
                    <a:pt x="3417" y="1492"/>
                    <a:pt x="3322" y="1397"/>
                  </a:cubicBezTo>
                  <a:close/>
                  <a:moveTo>
                    <a:pt x="6489" y="6933"/>
                  </a:moveTo>
                  <a:cubicBezTo>
                    <a:pt x="6489" y="7278"/>
                    <a:pt x="6608" y="7576"/>
                    <a:pt x="6691" y="7766"/>
                  </a:cubicBezTo>
                  <a:cubicBezTo>
                    <a:pt x="6546" y="7784"/>
                    <a:pt x="6400" y="7792"/>
                    <a:pt x="6256" y="7792"/>
                  </a:cubicBezTo>
                  <a:cubicBezTo>
                    <a:pt x="5624" y="7792"/>
                    <a:pt x="5025" y="7640"/>
                    <a:pt x="4608" y="7505"/>
                  </a:cubicBezTo>
                  <a:cubicBezTo>
                    <a:pt x="5227" y="7374"/>
                    <a:pt x="5882" y="7171"/>
                    <a:pt x="6489" y="6933"/>
                  </a:cubicBezTo>
                  <a:close/>
                  <a:moveTo>
                    <a:pt x="4030" y="1"/>
                  </a:moveTo>
                  <a:cubicBezTo>
                    <a:pt x="3977" y="1"/>
                    <a:pt x="3921" y="25"/>
                    <a:pt x="3882" y="75"/>
                  </a:cubicBezTo>
                  <a:lnTo>
                    <a:pt x="3203" y="1123"/>
                  </a:lnTo>
                  <a:cubicBezTo>
                    <a:pt x="1429" y="1159"/>
                    <a:pt x="0" y="2623"/>
                    <a:pt x="0" y="4397"/>
                  </a:cubicBezTo>
                  <a:cubicBezTo>
                    <a:pt x="0" y="4457"/>
                    <a:pt x="24" y="4492"/>
                    <a:pt x="72" y="4528"/>
                  </a:cubicBezTo>
                  <a:cubicBezTo>
                    <a:pt x="83" y="4540"/>
                    <a:pt x="524" y="4790"/>
                    <a:pt x="1250" y="4790"/>
                  </a:cubicBezTo>
                  <a:lnTo>
                    <a:pt x="1274" y="4790"/>
                  </a:lnTo>
                  <a:cubicBezTo>
                    <a:pt x="1060" y="5016"/>
                    <a:pt x="726" y="5147"/>
                    <a:pt x="464" y="5183"/>
                  </a:cubicBezTo>
                  <a:cubicBezTo>
                    <a:pt x="417" y="5183"/>
                    <a:pt x="369" y="5207"/>
                    <a:pt x="357" y="5242"/>
                  </a:cubicBezTo>
                  <a:cubicBezTo>
                    <a:pt x="322" y="5266"/>
                    <a:pt x="310" y="5314"/>
                    <a:pt x="322" y="5361"/>
                  </a:cubicBezTo>
                  <a:cubicBezTo>
                    <a:pt x="322" y="5385"/>
                    <a:pt x="417" y="5945"/>
                    <a:pt x="834" y="6516"/>
                  </a:cubicBezTo>
                  <a:cubicBezTo>
                    <a:pt x="1203" y="7040"/>
                    <a:pt x="1953" y="7671"/>
                    <a:pt x="3286" y="7671"/>
                  </a:cubicBezTo>
                  <a:cubicBezTo>
                    <a:pt x="3512" y="7671"/>
                    <a:pt x="3751" y="7647"/>
                    <a:pt x="4013" y="7612"/>
                  </a:cubicBezTo>
                  <a:cubicBezTo>
                    <a:pt x="4203" y="7695"/>
                    <a:pt x="5179" y="8112"/>
                    <a:pt x="6251" y="8112"/>
                  </a:cubicBezTo>
                  <a:cubicBezTo>
                    <a:pt x="6489" y="8112"/>
                    <a:pt x="6739" y="8100"/>
                    <a:pt x="6977" y="8040"/>
                  </a:cubicBezTo>
                  <a:cubicBezTo>
                    <a:pt x="7025" y="8028"/>
                    <a:pt x="7072" y="7993"/>
                    <a:pt x="7096" y="7945"/>
                  </a:cubicBezTo>
                  <a:cubicBezTo>
                    <a:pt x="7108" y="7909"/>
                    <a:pt x="7108" y="7850"/>
                    <a:pt x="7084" y="7802"/>
                  </a:cubicBezTo>
                  <a:cubicBezTo>
                    <a:pt x="7084" y="7802"/>
                    <a:pt x="6787" y="7314"/>
                    <a:pt x="6822" y="6790"/>
                  </a:cubicBezTo>
                  <a:cubicBezTo>
                    <a:pt x="6870" y="6778"/>
                    <a:pt x="6906" y="6754"/>
                    <a:pt x="6941" y="6743"/>
                  </a:cubicBezTo>
                  <a:cubicBezTo>
                    <a:pt x="7442" y="6516"/>
                    <a:pt x="8120" y="6159"/>
                    <a:pt x="8632" y="5707"/>
                  </a:cubicBezTo>
                  <a:cubicBezTo>
                    <a:pt x="10073" y="6183"/>
                    <a:pt x="10751" y="7433"/>
                    <a:pt x="10775" y="7445"/>
                  </a:cubicBezTo>
                  <a:cubicBezTo>
                    <a:pt x="10799" y="7505"/>
                    <a:pt x="10859" y="7528"/>
                    <a:pt x="10918" y="7528"/>
                  </a:cubicBezTo>
                  <a:cubicBezTo>
                    <a:pt x="10930" y="7528"/>
                    <a:pt x="10954" y="7528"/>
                    <a:pt x="10978" y="7516"/>
                  </a:cubicBezTo>
                  <a:cubicBezTo>
                    <a:pt x="11049" y="7493"/>
                    <a:pt x="11097" y="7409"/>
                    <a:pt x="11085" y="7338"/>
                  </a:cubicBezTo>
                  <a:lnTo>
                    <a:pt x="10597" y="4754"/>
                  </a:lnTo>
                  <a:cubicBezTo>
                    <a:pt x="10561" y="4516"/>
                    <a:pt x="10561" y="4278"/>
                    <a:pt x="10597" y="4040"/>
                  </a:cubicBezTo>
                  <a:lnTo>
                    <a:pt x="11061" y="1444"/>
                  </a:lnTo>
                  <a:cubicBezTo>
                    <a:pt x="11073" y="1373"/>
                    <a:pt x="11025" y="1301"/>
                    <a:pt x="10954" y="1266"/>
                  </a:cubicBezTo>
                  <a:cubicBezTo>
                    <a:pt x="10936" y="1260"/>
                    <a:pt x="10917" y="1257"/>
                    <a:pt x="10897" y="1257"/>
                  </a:cubicBezTo>
                  <a:cubicBezTo>
                    <a:pt x="10839" y="1257"/>
                    <a:pt x="10781" y="1284"/>
                    <a:pt x="10763" y="1337"/>
                  </a:cubicBezTo>
                  <a:cubicBezTo>
                    <a:pt x="10763" y="1361"/>
                    <a:pt x="10073" y="2611"/>
                    <a:pt x="8632" y="3087"/>
                  </a:cubicBezTo>
                  <a:cubicBezTo>
                    <a:pt x="8525" y="2980"/>
                    <a:pt x="8406" y="2885"/>
                    <a:pt x="8287" y="2802"/>
                  </a:cubicBezTo>
                  <a:cubicBezTo>
                    <a:pt x="8120" y="2563"/>
                    <a:pt x="7644" y="1956"/>
                    <a:pt x="6834" y="1325"/>
                  </a:cubicBezTo>
                  <a:cubicBezTo>
                    <a:pt x="6001" y="682"/>
                    <a:pt x="5060" y="242"/>
                    <a:pt x="4060" y="4"/>
                  </a:cubicBezTo>
                  <a:cubicBezTo>
                    <a:pt x="4050" y="2"/>
                    <a:pt x="4040" y="1"/>
                    <a:pt x="40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1967;p81">
              <a:extLst>
                <a:ext uri="{FF2B5EF4-FFF2-40B4-BE49-F238E27FC236}">
                  <a16:creationId xmlns:a16="http://schemas.microsoft.com/office/drawing/2014/main" id="{26B6F7CA-46F4-30EA-22EC-2991EFF77C15}"/>
                </a:ext>
              </a:extLst>
            </p:cNvPr>
            <p:cNvSpPr/>
            <p:nvPr/>
          </p:nvSpPr>
          <p:spPr>
            <a:xfrm>
              <a:off x="4270285" y="2538098"/>
              <a:ext cx="17184" cy="19872"/>
            </a:xfrm>
            <a:custGeom>
              <a:avLst/>
              <a:gdLst/>
              <a:ahLst/>
              <a:cxnLst/>
              <a:rect l="l" t="t" r="r" b="b"/>
              <a:pathLst>
                <a:path w="537" h="621" extrusionOk="0">
                  <a:moveTo>
                    <a:pt x="184" y="1"/>
                  </a:moveTo>
                  <a:cubicBezTo>
                    <a:pt x="155" y="1"/>
                    <a:pt x="125" y="9"/>
                    <a:pt x="96" y="25"/>
                  </a:cubicBezTo>
                  <a:cubicBezTo>
                    <a:pt x="25" y="61"/>
                    <a:pt x="1" y="168"/>
                    <a:pt x="36" y="239"/>
                  </a:cubicBezTo>
                  <a:cubicBezTo>
                    <a:pt x="96" y="334"/>
                    <a:pt x="144" y="418"/>
                    <a:pt x="191" y="525"/>
                  </a:cubicBezTo>
                  <a:cubicBezTo>
                    <a:pt x="215" y="584"/>
                    <a:pt x="275" y="620"/>
                    <a:pt x="334" y="620"/>
                  </a:cubicBezTo>
                  <a:cubicBezTo>
                    <a:pt x="370" y="620"/>
                    <a:pt x="382" y="620"/>
                    <a:pt x="417" y="596"/>
                  </a:cubicBezTo>
                  <a:cubicBezTo>
                    <a:pt x="489" y="561"/>
                    <a:pt x="536" y="454"/>
                    <a:pt x="489" y="382"/>
                  </a:cubicBezTo>
                  <a:cubicBezTo>
                    <a:pt x="441" y="275"/>
                    <a:pt x="382" y="168"/>
                    <a:pt x="322" y="84"/>
                  </a:cubicBezTo>
                  <a:cubicBezTo>
                    <a:pt x="291" y="30"/>
                    <a:pt x="239" y="1"/>
                    <a:pt x="1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1968;p81">
              <a:extLst>
                <a:ext uri="{FF2B5EF4-FFF2-40B4-BE49-F238E27FC236}">
                  <a16:creationId xmlns:a16="http://schemas.microsoft.com/office/drawing/2014/main" id="{01EE80E3-E2B4-ED86-8533-8C4CB3408791}"/>
                </a:ext>
              </a:extLst>
            </p:cNvPr>
            <p:cNvSpPr/>
            <p:nvPr/>
          </p:nvSpPr>
          <p:spPr>
            <a:xfrm>
              <a:off x="4183437" y="2557170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00" y="334"/>
                  </a:moveTo>
                  <a:cubicBezTo>
                    <a:pt x="607" y="334"/>
                    <a:pt x="691" y="417"/>
                    <a:pt x="691" y="512"/>
                  </a:cubicBezTo>
                  <a:lnTo>
                    <a:pt x="691" y="691"/>
                  </a:lnTo>
                  <a:cubicBezTo>
                    <a:pt x="691" y="798"/>
                    <a:pt x="595" y="870"/>
                    <a:pt x="500" y="870"/>
                  </a:cubicBezTo>
                  <a:cubicBezTo>
                    <a:pt x="405" y="870"/>
                    <a:pt x="322" y="774"/>
                    <a:pt x="322" y="691"/>
                  </a:cubicBezTo>
                  <a:lnTo>
                    <a:pt x="322" y="512"/>
                  </a:lnTo>
                  <a:cubicBezTo>
                    <a:pt x="322" y="405"/>
                    <a:pt x="417" y="334"/>
                    <a:pt x="500" y="334"/>
                  </a:cubicBezTo>
                  <a:close/>
                  <a:moveTo>
                    <a:pt x="512" y="0"/>
                  </a:moveTo>
                  <a:cubicBezTo>
                    <a:pt x="226" y="0"/>
                    <a:pt x="0" y="227"/>
                    <a:pt x="0" y="512"/>
                  </a:cubicBezTo>
                  <a:lnTo>
                    <a:pt x="0" y="691"/>
                  </a:lnTo>
                  <a:cubicBezTo>
                    <a:pt x="0" y="965"/>
                    <a:pt x="226" y="1191"/>
                    <a:pt x="512" y="1191"/>
                  </a:cubicBezTo>
                  <a:cubicBezTo>
                    <a:pt x="786" y="1191"/>
                    <a:pt x="1012" y="965"/>
                    <a:pt x="1012" y="691"/>
                  </a:cubicBezTo>
                  <a:lnTo>
                    <a:pt x="1012" y="512"/>
                  </a:lnTo>
                  <a:cubicBezTo>
                    <a:pt x="1012" y="239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1969;p81">
              <a:extLst>
                <a:ext uri="{FF2B5EF4-FFF2-40B4-BE49-F238E27FC236}">
                  <a16:creationId xmlns:a16="http://schemas.microsoft.com/office/drawing/2014/main" id="{EE4CBC57-71A5-BB62-6E3D-06F8E885D221}"/>
                </a:ext>
              </a:extLst>
            </p:cNvPr>
            <p:cNvSpPr/>
            <p:nvPr/>
          </p:nvSpPr>
          <p:spPr>
            <a:xfrm>
              <a:off x="4309901" y="2589490"/>
              <a:ext cx="82720" cy="60672"/>
            </a:xfrm>
            <a:custGeom>
              <a:avLst/>
              <a:gdLst/>
              <a:ahLst/>
              <a:cxnLst/>
              <a:rect l="l" t="t" r="r" b="b"/>
              <a:pathLst>
                <a:path w="2585" h="1896" extrusionOk="0">
                  <a:moveTo>
                    <a:pt x="1005" y="1"/>
                  </a:moveTo>
                  <a:cubicBezTo>
                    <a:pt x="911" y="1"/>
                    <a:pt x="851" y="2"/>
                    <a:pt x="846" y="2"/>
                  </a:cubicBezTo>
                  <a:cubicBezTo>
                    <a:pt x="751" y="2"/>
                    <a:pt x="680" y="86"/>
                    <a:pt x="680" y="169"/>
                  </a:cubicBezTo>
                  <a:cubicBezTo>
                    <a:pt x="680" y="264"/>
                    <a:pt x="751" y="336"/>
                    <a:pt x="846" y="336"/>
                  </a:cubicBezTo>
                  <a:cubicBezTo>
                    <a:pt x="899" y="335"/>
                    <a:pt x="953" y="334"/>
                    <a:pt x="1006" y="334"/>
                  </a:cubicBezTo>
                  <a:cubicBezTo>
                    <a:pt x="1570" y="334"/>
                    <a:pt x="2108" y="391"/>
                    <a:pt x="2227" y="467"/>
                  </a:cubicBezTo>
                  <a:cubicBezTo>
                    <a:pt x="2204" y="514"/>
                    <a:pt x="2180" y="633"/>
                    <a:pt x="2120" y="764"/>
                  </a:cubicBezTo>
                  <a:lnTo>
                    <a:pt x="1465" y="657"/>
                  </a:lnTo>
                  <a:cubicBezTo>
                    <a:pt x="1457" y="656"/>
                    <a:pt x="1449" y="656"/>
                    <a:pt x="1441" y="656"/>
                  </a:cubicBezTo>
                  <a:cubicBezTo>
                    <a:pt x="1357" y="656"/>
                    <a:pt x="1287" y="713"/>
                    <a:pt x="1287" y="800"/>
                  </a:cubicBezTo>
                  <a:cubicBezTo>
                    <a:pt x="1275" y="883"/>
                    <a:pt x="1334" y="979"/>
                    <a:pt x="1418" y="979"/>
                  </a:cubicBezTo>
                  <a:lnTo>
                    <a:pt x="1954" y="1062"/>
                  </a:lnTo>
                  <a:cubicBezTo>
                    <a:pt x="1763" y="1372"/>
                    <a:pt x="1584" y="1550"/>
                    <a:pt x="1489" y="1574"/>
                  </a:cubicBezTo>
                  <a:cubicBezTo>
                    <a:pt x="1476" y="1578"/>
                    <a:pt x="1462" y="1580"/>
                    <a:pt x="1445" y="1580"/>
                  </a:cubicBezTo>
                  <a:cubicBezTo>
                    <a:pt x="1220" y="1580"/>
                    <a:pt x="687" y="1209"/>
                    <a:pt x="299" y="776"/>
                  </a:cubicBezTo>
                  <a:cubicBezTo>
                    <a:pt x="267" y="739"/>
                    <a:pt x="227" y="721"/>
                    <a:pt x="186" y="721"/>
                  </a:cubicBezTo>
                  <a:cubicBezTo>
                    <a:pt x="149" y="721"/>
                    <a:pt x="113" y="736"/>
                    <a:pt x="84" y="764"/>
                  </a:cubicBezTo>
                  <a:cubicBezTo>
                    <a:pt x="25" y="824"/>
                    <a:pt x="1" y="931"/>
                    <a:pt x="60" y="991"/>
                  </a:cubicBezTo>
                  <a:cubicBezTo>
                    <a:pt x="275" y="1205"/>
                    <a:pt x="537" y="1455"/>
                    <a:pt x="775" y="1634"/>
                  </a:cubicBezTo>
                  <a:cubicBezTo>
                    <a:pt x="1049" y="1800"/>
                    <a:pt x="1275" y="1896"/>
                    <a:pt x="1454" y="1896"/>
                  </a:cubicBezTo>
                  <a:cubicBezTo>
                    <a:pt x="1489" y="1896"/>
                    <a:pt x="1549" y="1896"/>
                    <a:pt x="1596" y="1884"/>
                  </a:cubicBezTo>
                  <a:cubicBezTo>
                    <a:pt x="1751" y="1836"/>
                    <a:pt x="1930" y="1669"/>
                    <a:pt x="2108" y="1407"/>
                  </a:cubicBezTo>
                  <a:cubicBezTo>
                    <a:pt x="2251" y="1193"/>
                    <a:pt x="2382" y="943"/>
                    <a:pt x="2477" y="741"/>
                  </a:cubicBezTo>
                  <a:cubicBezTo>
                    <a:pt x="2573" y="526"/>
                    <a:pt x="2585" y="395"/>
                    <a:pt x="2537" y="300"/>
                  </a:cubicBezTo>
                  <a:cubicBezTo>
                    <a:pt x="2454" y="145"/>
                    <a:pt x="2180" y="50"/>
                    <a:pt x="1584" y="26"/>
                  </a:cubicBezTo>
                  <a:cubicBezTo>
                    <a:pt x="1363" y="5"/>
                    <a:pt x="1146" y="1"/>
                    <a:pt x="10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" name="Google Shape;11970;p81">
            <a:extLst>
              <a:ext uri="{FF2B5EF4-FFF2-40B4-BE49-F238E27FC236}">
                <a16:creationId xmlns:a16="http://schemas.microsoft.com/office/drawing/2014/main" id="{5E402965-176D-4228-E435-A56A29D5294E}"/>
              </a:ext>
            </a:extLst>
          </p:cNvPr>
          <p:cNvGrpSpPr/>
          <p:nvPr/>
        </p:nvGrpSpPr>
        <p:grpSpPr>
          <a:xfrm>
            <a:off x="9343648" y="5002292"/>
            <a:ext cx="708672" cy="707968"/>
            <a:chOff x="4699693" y="2424946"/>
            <a:chExt cx="354336" cy="35398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9" name="Google Shape;11971;p81">
              <a:extLst>
                <a:ext uri="{FF2B5EF4-FFF2-40B4-BE49-F238E27FC236}">
                  <a16:creationId xmlns:a16="http://schemas.microsoft.com/office/drawing/2014/main" id="{787B430F-CF6F-9F55-760A-D21499A575B9}"/>
                </a:ext>
              </a:extLst>
            </p:cNvPr>
            <p:cNvSpPr/>
            <p:nvPr/>
          </p:nvSpPr>
          <p:spPr>
            <a:xfrm>
              <a:off x="4699693" y="2424946"/>
              <a:ext cx="354336" cy="353984"/>
            </a:xfrm>
            <a:custGeom>
              <a:avLst/>
              <a:gdLst/>
              <a:ahLst/>
              <a:cxnLst/>
              <a:rect l="l" t="t" r="r" b="b"/>
              <a:pathLst>
                <a:path w="11073" h="11062" extrusionOk="0">
                  <a:moveTo>
                    <a:pt x="8144" y="358"/>
                  </a:moveTo>
                  <a:lnTo>
                    <a:pt x="8144" y="358"/>
                  </a:lnTo>
                  <a:cubicBezTo>
                    <a:pt x="7751" y="715"/>
                    <a:pt x="7191" y="1311"/>
                    <a:pt x="6977" y="1965"/>
                  </a:cubicBezTo>
                  <a:cubicBezTo>
                    <a:pt x="6429" y="1680"/>
                    <a:pt x="5822" y="1537"/>
                    <a:pt x="5179" y="1537"/>
                  </a:cubicBezTo>
                  <a:cubicBezTo>
                    <a:pt x="4917" y="1537"/>
                    <a:pt x="4643" y="1549"/>
                    <a:pt x="4393" y="1573"/>
                  </a:cubicBezTo>
                  <a:cubicBezTo>
                    <a:pt x="5286" y="1084"/>
                    <a:pt x="6239" y="775"/>
                    <a:pt x="6941" y="596"/>
                  </a:cubicBezTo>
                  <a:cubicBezTo>
                    <a:pt x="7418" y="477"/>
                    <a:pt x="7834" y="406"/>
                    <a:pt x="8144" y="358"/>
                  </a:cubicBezTo>
                  <a:close/>
                  <a:moveTo>
                    <a:pt x="8263" y="3585"/>
                  </a:moveTo>
                  <a:cubicBezTo>
                    <a:pt x="8442" y="3870"/>
                    <a:pt x="8573" y="4168"/>
                    <a:pt x="8680" y="4478"/>
                  </a:cubicBezTo>
                  <a:cubicBezTo>
                    <a:pt x="8727" y="4609"/>
                    <a:pt x="8811" y="4728"/>
                    <a:pt x="8942" y="4787"/>
                  </a:cubicBezTo>
                  <a:cubicBezTo>
                    <a:pt x="9013" y="4817"/>
                    <a:pt x="9085" y="4832"/>
                    <a:pt x="9154" y="4832"/>
                  </a:cubicBezTo>
                  <a:cubicBezTo>
                    <a:pt x="9224" y="4832"/>
                    <a:pt x="9293" y="4817"/>
                    <a:pt x="9358" y="4787"/>
                  </a:cubicBezTo>
                  <a:lnTo>
                    <a:pt x="10632" y="4251"/>
                  </a:lnTo>
                  <a:lnTo>
                    <a:pt x="10632" y="4251"/>
                  </a:lnTo>
                  <a:lnTo>
                    <a:pt x="10311" y="5192"/>
                  </a:lnTo>
                  <a:cubicBezTo>
                    <a:pt x="10239" y="5406"/>
                    <a:pt x="10239" y="5644"/>
                    <a:pt x="10311" y="5847"/>
                  </a:cubicBezTo>
                  <a:lnTo>
                    <a:pt x="10632" y="6787"/>
                  </a:lnTo>
                  <a:lnTo>
                    <a:pt x="9358" y="6252"/>
                  </a:lnTo>
                  <a:cubicBezTo>
                    <a:pt x="9293" y="6222"/>
                    <a:pt x="9221" y="6207"/>
                    <a:pt x="9150" y="6207"/>
                  </a:cubicBezTo>
                  <a:cubicBezTo>
                    <a:pt x="9079" y="6207"/>
                    <a:pt x="9007" y="6222"/>
                    <a:pt x="8942" y="6252"/>
                  </a:cubicBezTo>
                  <a:cubicBezTo>
                    <a:pt x="8811" y="6311"/>
                    <a:pt x="8727" y="6430"/>
                    <a:pt x="8680" y="6561"/>
                  </a:cubicBezTo>
                  <a:cubicBezTo>
                    <a:pt x="8584" y="6871"/>
                    <a:pt x="8442" y="7192"/>
                    <a:pt x="8263" y="7454"/>
                  </a:cubicBezTo>
                  <a:cubicBezTo>
                    <a:pt x="8144" y="6871"/>
                    <a:pt x="8084" y="6204"/>
                    <a:pt x="8084" y="5525"/>
                  </a:cubicBezTo>
                  <a:cubicBezTo>
                    <a:pt x="8084" y="4835"/>
                    <a:pt x="8144" y="4168"/>
                    <a:pt x="8263" y="3585"/>
                  </a:cubicBezTo>
                  <a:close/>
                  <a:moveTo>
                    <a:pt x="3084" y="2382"/>
                  </a:moveTo>
                  <a:cubicBezTo>
                    <a:pt x="2774" y="3323"/>
                    <a:pt x="2608" y="4406"/>
                    <a:pt x="2608" y="5549"/>
                  </a:cubicBezTo>
                  <a:cubicBezTo>
                    <a:pt x="2608" y="6680"/>
                    <a:pt x="2774" y="7764"/>
                    <a:pt x="3084" y="8716"/>
                  </a:cubicBezTo>
                  <a:cubicBezTo>
                    <a:pt x="2917" y="8597"/>
                    <a:pt x="2774" y="8502"/>
                    <a:pt x="2631" y="8395"/>
                  </a:cubicBezTo>
                  <a:cubicBezTo>
                    <a:pt x="2024" y="7919"/>
                    <a:pt x="1607" y="7276"/>
                    <a:pt x="1191" y="6657"/>
                  </a:cubicBezTo>
                  <a:cubicBezTo>
                    <a:pt x="941" y="6264"/>
                    <a:pt x="691" y="5883"/>
                    <a:pt x="393" y="5537"/>
                  </a:cubicBezTo>
                  <a:cubicBezTo>
                    <a:pt x="691" y="5180"/>
                    <a:pt x="953" y="4787"/>
                    <a:pt x="1191" y="4418"/>
                  </a:cubicBezTo>
                  <a:cubicBezTo>
                    <a:pt x="1607" y="3799"/>
                    <a:pt x="2036" y="3156"/>
                    <a:pt x="2631" y="2680"/>
                  </a:cubicBezTo>
                  <a:cubicBezTo>
                    <a:pt x="2786" y="2573"/>
                    <a:pt x="2929" y="2466"/>
                    <a:pt x="3084" y="2382"/>
                  </a:cubicBezTo>
                  <a:close/>
                  <a:moveTo>
                    <a:pt x="6370" y="2073"/>
                  </a:moveTo>
                  <a:cubicBezTo>
                    <a:pt x="6668" y="2168"/>
                    <a:pt x="6965" y="2323"/>
                    <a:pt x="7239" y="2501"/>
                  </a:cubicBezTo>
                  <a:cubicBezTo>
                    <a:pt x="7180" y="2680"/>
                    <a:pt x="7132" y="2858"/>
                    <a:pt x="7084" y="3049"/>
                  </a:cubicBezTo>
                  <a:cubicBezTo>
                    <a:pt x="7072" y="3144"/>
                    <a:pt x="7120" y="3228"/>
                    <a:pt x="7203" y="3239"/>
                  </a:cubicBezTo>
                  <a:lnTo>
                    <a:pt x="7251" y="3239"/>
                  </a:lnTo>
                  <a:cubicBezTo>
                    <a:pt x="7322" y="3239"/>
                    <a:pt x="7382" y="3204"/>
                    <a:pt x="7406" y="3120"/>
                  </a:cubicBezTo>
                  <a:cubicBezTo>
                    <a:pt x="7441" y="2977"/>
                    <a:pt x="7489" y="2847"/>
                    <a:pt x="7525" y="2704"/>
                  </a:cubicBezTo>
                  <a:cubicBezTo>
                    <a:pt x="7727" y="2858"/>
                    <a:pt x="7882" y="3037"/>
                    <a:pt x="8037" y="3228"/>
                  </a:cubicBezTo>
                  <a:cubicBezTo>
                    <a:pt x="7870" y="3894"/>
                    <a:pt x="7787" y="4704"/>
                    <a:pt x="7787" y="5525"/>
                  </a:cubicBezTo>
                  <a:cubicBezTo>
                    <a:pt x="7787" y="6335"/>
                    <a:pt x="7870" y="7145"/>
                    <a:pt x="8037" y="7811"/>
                  </a:cubicBezTo>
                  <a:cubicBezTo>
                    <a:pt x="7870" y="7990"/>
                    <a:pt x="7691" y="8169"/>
                    <a:pt x="7501" y="8335"/>
                  </a:cubicBezTo>
                  <a:cubicBezTo>
                    <a:pt x="7263" y="7526"/>
                    <a:pt x="7120" y="6549"/>
                    <a:pt x="7120" y="5525"/>
                  </a:cubicBezTo>
                  <a:cubicBezTo>
                    <a:pt x="7120" y="4930"/>
                    <a:pt x="7156" y="4359"/>
                    <a:pt x="7251" y="3811"/>
                  </a:cubicBezTo>
                  <a:cubicBezTo>
                    <a:pt x="7263" y="3716"/>
                    <a:pt x="7203" y="3632"/>
                    <a:pt x="7120" y="3632"/>
                  </a:cubicBezTo>
                  <a:cubicBezTo>
                    <a:pt x="7112" y="3631"/>
                    <a:pt x="7104" y="3631"/>
                    <a:pt x="7096" y="3631"/>
                  </a:cubicBezTo>
                  <a:cubicBezTo>
                    <a:pt x="7011" y="3631"/>
                    <a:pt x="6941" y="3687"/>
                    <a:pt x="6941" y="3763"/>
                  </a:cubicBezTo>
                  <a:cubicBezTo>
                    <a:pt x="6846" y="4335"/>
                    <a:pt x="6799" y="4906"/>
                    <a:pt x="6799" y="5525"/>
                  </a:cubicBezTo>
                  <a:cubicBezTo>
                    <a:pt x="6799" y="6621"/>
                    <a:pt x="6953" y="7680"/>
                    <a:pt x="7239" y="8538"/>
                  </a:cubicBezTo>
                  <a:cubicBezTo>
                    <a:pt x="6965" y="8716"/>
                    <a:pt x="6668" y="8871"/>
                    <a:pt x="6370" y="8978"/>
                  </a:cubicBezTo>
                  <a:cubicBezTo>
                    <a:pt x="6167" y="8002"/>
                    <a:pt x="6060" y="6787"/>
                    <a:pt x="6060" y="5525"/>
                  </a:cubicBezTo>
                  <a:cubicBezTo>
                    <a:pt x="6060" y="4251"/>
                    <a:pt x="6179" y="3037"/>
                    <a:pt x="6370" y="2073"/>
                  </a:cubicBezTo>
                  <a:close/>
                  <a:moveTo>
                    <a:pt x="5429" y="1870"/>
                  </a:moveTo>
                  <a:cubicBezTo>
                    <a:pt x="5644" y="1894"/>
                    <a:pt x="5846" y="1930"/>
                    <a:pt x="6060" y="1977"/>
                  </a:cubicBezTo>
                  <a:cubicBezTo>
                    <a:pt x="5846" y="2977"/>
                    <a:pt x="5727" y="4228"/>
                    <a:pt x="5727" y="5525"/>
                  </a:cubicBezTo>
                  <a:cubicBezTo>
                    <a:pt x="5727" y="6811"/>
                    <a:pt x="5846" y="8061"/>
                    <a:pt x="6060" y="9062"/>
                  </a:cubicBezTo>
                  <a:cubicBezTo>
                    <a:pt x="5846" y="9109"/>
                    <a:pt x="5644" y="9157"/>
                    <a:pt x="5429" y="9169"/>
                  </a:cubicBezTo>
                  <a:cubicBezTo>
                    <a:pt x="5179" y="8157"/>
                    <a:pt x="5048" y="6859"/>
                    <a:pt x="5048" y="5525"/>
                  </a:cubicBezTo>
                  <a:cubicBezTo>
                    <a:pt x="5048" y="4180"/>
                    <a:pt x="5179" y="2906"/>
                    <a:pt x="5429" y="1870"/>
                  </a:cubicBezTo>
                  <a:close/>
                  <a:moveTo>
                    <a:pt x="5108" y="1894"/>
                  </a:moveTo>
                  <a:cubicBezTo>
                    <a:pt x="4870" y="2918"/>
                    <a:pt x="4739" y="4216"/>
                    <a:pt x="4739" y="5537"/>
                  </a:cubicBezTo>
                  <a:cubicBezTo>
                    <a:pt x="4739" y="6859"/>
                    <a:pt x="4870" y="8157"/>
                    <a:pt x="5108" y="9181"/>
                  </a:cubicBezTo>
                  <a:cubicBezTo>
                    <a:pt x="4834" y="9181"/>
                    <a:pt x="4572" y="9157"/>
                    <a:pt x="4334" y="9121"/>
                  </a:cubicBezTo>
                  <a:cubicBezTo>
                    <a:pt x="4096" y="8109"/>
                    <a:pt x="3965" y="6847"/>
                    <a:pt x="3965" y="5537"/>
                  </a:cubicBezTo>
                  <a:cubicBezTo>
                    <a:pt x="3965" y="4692"/>
                    <a:pt x="4001" y="3882"/>
                    <a:pt x="4108" y="3120"/>
                  </a:cubicBezTo>
                  <a:cubicBezTo>
                    <a:pt x="4120" y="3025"/>
                    <a:pt x="4060" y="2942"/>
                    <a:pt x="3977" y="2930"/>
                  </a:cubicBezTo>
                  <a:cubicBezTo>
                    <a:pt x="3969" y="2929"/>
                    <a:pt x="3961" y="2928"/>
                    <a:pt x="3953" y="2928"/>
                  </a:cubicBezTo>
                  <a:cubicBezTo>
                    <a:pt x="3870" y="2928"/>
                    <a:pt x="3809" y="2985"/>
                    <a:pt x="3798" y="3061"/>
                  </a:cubicBezTo>
                  <a:cubicBezTo>
                    <a:pt x="3691" y="3835"/>
                    <a:pt x="3631" y="4656"/>
                    <a:pt x="3631" y="5525"/>
                  </a:cubicBezTo>
                  <a:cubicBezTo>
                    <a:pt x="3631" y="6799"/>
                    <a:pt x="3751" y="8038"/>
                    <a:pt x="3977" y="9038"/>
                  </a:cubicBezTo>
                  <a:cubicBezTo>
                    <a:pt x="3810" y="8990"/>
                    <a:pt x="3643" y="8943"/>
                    <a:pt x="3477" y="8883"/>
                  </a:cubicBezTo>
                  <a:cubicBezTo>
                    <a:pt x="3108" y="7907"/>
                    <a:pt x="2905" y="6740"/>
                    <a:pt x="2905" y="5525"/>
                  </a:cubicBezTo>
                  <a:cubicBezTo>
                    <a:pt x="2905" y="4299"/>
                    <a:pt x="3096" y="3144"/>
                    <a:pt x="3477" y="2156"/>
                  </a:cubicBezTo>
                  <a:cubicBezTo>
                    <a:pt x="3631" y="2096"/>
                    <a:pt x="3798" y="2037"/>
                    <a:pt x="3977" y="2013"/>
                  </a:cubicBezTo>
                  <a:lnTo>
                    <a:pt x="3977" y="2013"/>
                  </a:lnTo>
                  <a:cubicBezTo>
                    <a:pt x="3941" y="2132"/>
                    <a:pt x="3929" y="2251"/>
                    <a:pt x="3893" y="2382"/>
                  </a:cubicBezTo>
                  <a:cubicBezTo>
                    <a:pt x="3881" y="2466"/>
                    <a:pt x="3941" y="2561"/>
                    <a:pt x="4036" y="2573"/>
                  </a:cubicBezTo>
                  <a:lnTo>
                    <a:pt x="4060" y="2573"/>
                  </a:lnTo>
                  <a:cubicBezTo>
                    <a:pt x="4132" y="2573"/>
                    <a:pt x="4215" y="2513"/>
                    <a:pt x="4227" y="2442"/>
                  </a:cubicBezTo>
                  <a:cubicBezTo>
                    <a:pt x="4262" y="2263"/>
                    <a:pt x="4298" y="2096"/>
                    <a:pt x="4334" y="1954"/>
                  </a:cubicBezTo>
                  <a:cubicBezTo>
                    <a:pt x="4572" y="1906"/>
                    <a:pt x="4834" y="1894"/>
                    <a:pt x="5108" y="1894"/>
                  </a:cubicBezTo>
                  <a:close/>
                  <a:moveTo>
                    <a:pt x="6953" y="9050"/>
                  </a:moveTo>
                  <a:cubicBezTo>
                    <a:pt x="7180" y="9716"/>
                    <a:pt x="7739" y="10312"/>
                    <a:pt x="8132" y="10669"/>
                  </a:cubicBezTo>
                  <a:cubicBezTo>
                    <a:pt x="7811" y="10621"/>
                    <a:pt x="7394" y="10550"/>
                    <a:pt x="6918" y="10431"/>
                  </a:cubicBezTo>
                  <a:cubicBezTo>
                    <a:pt x="6227" y="10252"/>
                    <a:pt x="5286" y="9955"/>
                    <a:pt x="4358" y="9431"/>
                  </a:cubicBezTo>
                  <a:lnTo>
                    <a:pt x="4358" y="9431"/>
                  </a:lnTo>
                  <a:cubicBezTo>
                    <a:pt x="4620" y="9466"/>
                    <a:pt x="4870" y="9478"/>
                    <a:pt x="5155" y="9478"/>
                  </a:cubicBezTo>
                  <a:cubicBezTo>
                    <a:pt x="5786" y="9478"/>
                    <a:pt x="6406" y="9323"/>
                    <a:pt x="6953" y="9050"/>
                  </a:cubicBezTo>
                  <a:close/>
                  <a:moveTo>
                    <a:pt x="8668" y="1"/>
                  </a:moveTo>
                  <a:cubicBezTo>
                    <a:pt x="8632" y="1"/>
                    <a:pt x="7906" y="49"/>
                    <a:pt x="6882" y="299"/>
                  </a:cubicBezTo>
                  <a:cubicBezTo>
                    <a:pt x="5941" y="537"/>
                    <a:pt x="4584" y="1001"/>
                    <a:pt x="3405" y="1858"/>
                  </a:cubicBezTo>
                  <a:cubicBezTo>
                    <a:pt x="3072" y="1989"/>
                    <a:pt x="2738" y="2168"/>
                    <a:pt x="2453" y="2406"/>
                  </a:cubicBezTo>
                  <a:cubicBezTo>
                    <a:pt x="1822" y="2918"/>
                    <a:pt x="1369" y="3585"/>
                    <a:pt x="941" y="4228"/>
                  </a:cubicBezTo>
                  <a:cubicBezTo>
                    <a:pt x="655" y="4656"/>
                    <a:pt x="393" y="5061"/>
                    <a:pt x="60" y="5418"/>
                  </a:cubicBezTo>
                  <a:cubicBezTo>
                    <a:pt x="0" y="5478"/>
                    <a:pt x="0" y="5561"/>
                    <a:pt x="60" y="5644"/>
                  </a:cubicBezTo>
                  <a:cubicBezTo>
                    <a:pt x="393" y="6002"/>
                    <a:pt x="655" y="6395"/>
                    <a:pt x="941" y="6835"/>
                  </a:cubicBezTo>
                  <a:cubicBezTo>
                    <a:pt x="1369" y="7466"/>
                    <a:pt x="1822" y="8145"/>
                    <a:pt x="2453" y="8645"/>
                  </a:cubicBezTo>
                  <a:cubicBezTo>
                    <a:pt x="2750" y="8871"/>
                    <a:pt x="3072" y="9062"/>
                    <a:pt x="3405" y="9193"/>
                  </a:cubicBezTo>
                  <a:cubicBezTo>
                    <a:pt x="4584" y="10062"/>
                    <a:pt x="5941" y="10538"/>
                    <a:pt x="6882" y="10764"/>
                  </a:cubicBezTo>
                  <a:cubicBezTo>
                    <a:pt x="7894" y="11014"/>
                    <a:pt x="8632" y="11062"/>
                    <a:pt x="8668" y="11062"/>
                  </a:cubicBezTo>
                  <a:lnTo>
                    <a:pt x="8680" y="11062"/>
                  </a:lnTo>
                  <a:cubicBezTo>
                    <a:pt x="8751" y="11062"/>
                    <a:pt x="8811" y="11014"/>
                    <a:pt x="8823" y="10955"/>
                  </a:cubicBezTo>
                  <a:cubicBezTo>
                    <a:pt x="8858" y="10871"/>
                    <a:pt x="8823" y="10800"/>
                    <a:pt x="8763" y="10776"/>
                  </a:cubicBezTo>
                  <a:cubicBezTo>
                    <a:pt x="8751" y="10752"/>
                    <a:pt x="7549" y="9883"/>
                    <a:pt x="7275" y="8907"/>
                  </a:cubicBezTo>
                  <a:cubicBezTo>
                    <a:pt x="7382" y="8847"/>
                    <a:pt x="7489" y="8776"/>
                    <a:pt x="7596" y="8692"/>
                  </a:cubicBezTo>
                  <a:cubicBezTo>
                    <a:pt x="8263" y="8181"/>
                    <a:pt x="8763" y="7454"/>
                    <a:pt x="9001" y="6645"/>
                  </a:cubicBezTo>
                  <a:cubicBezTo>
                    <a:pt x="9025" y="6609"/>
                    <a:pt x="9049" y="6561"/>
                    <a:pt x="9096" y="6549"/>
                  </a:cubicBezTo>
                  <a:cubicBezTo>
                    <a:pt x="9120" y="6531"/>
                    <a:pt x="9147" y="6523"/>
                    <a:pt x="9172" y="6523"/>
                  </a:cubicBezTo>
                  <a:cubicBezTo>
                    <a:pt x="9198" y="6523"/>
                    <a:pt x="9221" y="6531"/>
                    <a:pt x="9239" y="6549"/>
                  </a:cubicBezTo>
                  <a:lnTo>
                    <a:pt x="10835" y="7228"/>
                  </a:lnTo>
                  <a:cubicBezTo>
                    <a:pt x="10855" y="7240"/>
                    <a:pt x="10878" y="7246"/>
                    <a:pt x="10900" y="7246"/>
                  </a:cubicBezTo>
                  <a:cubicBezTo>
                    <a:pt x="10941" y="7246"/>
                    <a:pt x="10982" y="7227"/>
                    <a:pt x="11013" y="7204"/>
                  </a:cubicBezTo>
                  <a:cubicBezTo>
                    <a:pt x="11061" y="7157"/>
                    <a:pt x="11073" y="7097"/>
                    <a:pt x="11061" y="7038"/>
                  </a:cubicBezTo>
                  <a:lnTo>
                    <a:pt x="10632" y="5740"/>
                  </a:lnTo>
                  <a:cubicBezTo>
                    <a:pt x="10585" y="5597"/>
                    <a:pt x="10585" y="5442"/>
                    <a:pt x="10632" y="5299"/>
                  </a:cubicBezTo>
                  <a:lnTo>
                    <a:pt x="11061" y="4013"/>
                  </a:lnTo>
                  <a:cubicBezTo>
                    <a:pt x="11073" y="3954"/>
                    <a:pt x="11061" y="3882"/>
                    <a:pt x="11013" y="3847"/>
                  </a:cubicBezTo>
                  <a:cubicBezTo>
                    <a:pt x="10983" y="3824"/>
                    <a:pt x="10942" y="3810"/>
                    <a:pt x="10901" y="3810"/>
                  </a:cubicBezTo>
                  <a:cubicBezTo>
                    <a:pt x="10878" y="3810"/>
                    <a:pt x="10856" y="3814"/>
                    <a:pt x="10835" y="3823"/>
                  </a:cubicBezTo>
                  <a:lnTo>
                    <a:pt x="9239" y="4513"/>
                  </a:lnTo>
                  <a:cubicBezTo>
                    <a:pt x="9221" y="4519"/>
                    <a:pt x="9198" y="4522"/>
                    <a:pt x="9172" y="4522"/>
                  </a:cubicBezTo>
                  <a:cubicBezTo>
                    <a:pt x="9147" y="4522"/>
                    <a:pt x="9120" y="4519"/>
                    <a:pt x="9096" y="4513"/>
                  </a:cubicBezTo>
                  <a:cubicBezTo>
                    <a:pt x="9049" y="4490"/>
                    <a:pt x="9025" y="4454"/>
                    <a:pt x="9001" y="4406"/>
                  </a:cubicBezTo>
                  <a:cubicBezTo>
                    <a:pt x="8763" y="3597"/>
                    <a:pt x="8263" y="2870"/>
                    <a:pt x="7596" y="2370"/>
                  </a:cubicBezTo>
                  <a:lnTo>
                    <a:pt x="7275" y="2144"/>
                  </a:lnTo>
                  <a:cubicBezTo>
                    <a:pt x="7561" y="1192"/>
                    <a:pt x="8751" y="299"/>
                    <a:pt x="8763" y="287"/>
                  </a:cubicBezTo>
                  <a:cubicBezTo>
                    <a:pt x="8823" y="239"/>
                    <a:pt x="8846" y="168"/>
                    <a:pt x="8823" y="108"/>
                  </a:cubicBezTo>
                  <a:cubicBezTo>
                    <a:pt x="8799" y="25"/>
                    <a:pt x="8739" y="1"/>
                    <a:pt x="8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1972;p81">
              <a:extLst>
                <a:ext uri="{FF2B5EF4-FFF2-40B4-BE49-F238E27FC236}">
                  <a16:creationId xmlns:a16="http://schemas.microsoft.com/office/drawing/2014/main" id="{DC0E89F4-7B18-7E7D-F338-3B4DA9D0F12F}"/>
                </a:ext>
              </a:extLst>
            </p:cNvPr>
            <p:cNvSpPr/>
            <p:nvPr/>
          </p:nvSpPr>
          <p:spPr>
            <a:xfrm>
              <a:off x="4738157" y="2573938"/>
              <a:ext cx="38144" cy="38112"/>
            </a:xfrm>
            <a:custGeom>
              <a:avLst/>
              <a:gdLst/>
              <a:ahLst/>
              <a:cxnLst/>
              <a:rect l="l" t="t" r="r" b="b"/>
              <a:pathLst>
                <a:path w="1192" h="1191" extrusionOk="0">
                  <a:moveTo>
                    <a:pt x="596" y="346"/>
                  </a:moveTo>
                  <a:cubicBezTo>
                    <a:pt x="751" y="346"/>
                    <a:pt x="870" y="465"/>
                    <a:pt x="870" y="607"/>
                  </a:cubicBezTo>
                  <a:cubicBezTo>
                    <a:pt x="870" y="762"/>
                    <a:pt x="751" y="881"/>
                    <a:pt x="596" y="881"/>
                  </a:cubicBezTo>
                  <a:cubicBezTo>
                    <a:pt x="453" y="881"/>
                    <a:pt x="334" y="762"/>
                    <a:pt x="334" y="607"/>
                  </a:cubicBezTo>
                  <a:cubicBezTo>
                    <a:pt x="334" y="465"/>
                    <a:pt x="453" y="346"/>
                    <a:pt x="596" y="346"/>
                  </a:cubicBezTo>
                  <a:close/>
                  <a:moveTo>
                    <a:pt x="596" y="0"/>
                  </a:moveTo>
                  <a:cubicBezTo>
                    <a:pt x="274" y="0"/>
                    <a:pt x="1" y="274"/>
                    <a:pt x="1" y="596"/>
                  </a:cubicBezTo>
                  <a:cubicBezTo>
                    <a:pt x="1" y="929"/>
                    <a:pt x="274" y="1191"/>
                    <a:pt x="596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1" name="Google Shape;11973;p81">
            <a:extLst>
              <a:ext uri="{FF2B5EF4-FFF2-40B4-BE49-F238E27FC236}">
                <a16:creationId xmlns:a16="http://schemas.microsoft.com/office/drawing/2014/main" id="{57675C17-B509-AEA5-A808-FA88DE5B4147}"/>
              </a:ext>
            </a:extLst>
          </p:cNvPr>
          <p:cNvSpPr/>
          <p:nvPr/>
        </p:nvSpPr>
        <p:spPr>
          <a:xfrm>
            <a:off x="11564064" y="5001588"/>
            <a:ext cx="663040" cy="709440"/>
          </a:xfrm>
          <a:custGeom>
            <a:avLst/>
            <a:gdLst/>
            <a:ahLst/>
            <a:cxnLst/>
            <a:rect l="l" t="t" r="r" b="b"/>
            <a:pathLst>
              <a:path w="10360" h="11085" extrusionOk="0">
                <a:moveTo>
                  <a:pt x="6395" y="5179"/>
                </a:moveTo>
                <a:cubicBezTo>
                  <a:pt x="6490" y="5179"/>
                  <a:pt x="6573" y="5251"/>
                  <a:pt x="6573" y="5358"/>
                </a:cubicBezTo>
                <a:cubicBezTo>
                  <a:pt x="6573" y="5453"/>
                  <a:pt x="6490" y="5536"/>
                  <a:pt x="6395" y="5536"/>
                </a:cubicBezTo>
                <a:lnTo>
                  <a:pt x="6216" y="5536"/>
                </a:lnTo>
                <a:cubicBezTo>
                  <a:pt x="6121" y="5536"/>
                  <a:pt x="6037" y="5441"/>
                  <a:pt x="6037" y="5358"/>
                </a:cubicBezTo>
                <a:cubicBezTo>
                  <a:pt x="6037" y="5263"/>
                  <a:pt x="6133" y="5179"/>
                  <a:pt x="6216" y="5179"/>
                </a:cubicBezTo>
                <a:close/>
                <a:moveTo>
                  <a:pt x="4132" y="5191"/>
                </a:moveTo>
                <a:cubicBezTo>
                  <a:pt x="4239" y="5191"/>
                  <a:pt x="4311" y="5274"/>
                  <a:pt x="4311" y="5370"/>
                </a:cubicBezTo>
                <a:cubicBezTo>
                  <a:pt x="4311" y="5477"/>
                  <a:pt x="4228" y="5548"/>
                  <a:pt x="4132" y="5548"/>
                </a:cubicBezTo>
                <a:lnTo>
                  <a:pt x="3954" y="5548"/>
                </a:lnTo>
                <a:cubicBezTo>
                  <a:pt x="3847" y="5548"/>
                  <a:pt x="3775" y="5453"/>
                  <a:pt x="3775" y="5370"/>
                </a:cubicBezTo>
                <a:cubicBezTo>
                  <a:pt x="3775" y="5274"/>
                  <a:pt x="3870" y="5191"/>
                  <a:pt x="3954" y="5191"/>
                </a:cubicBezTo>
                <a:close/>
                <a:moveTo>
                  <a:pt x="9776" y="4727"/>
                </a:moveTo>
                <a:lnTo>
                  <a:pt x="9776" y="4727"/>
                </a:lnTo>
                <a:cubicBezTo>
                  <a:pt x="9943" y="4917"/>
                  <a:pt x="10038" y="5179"/>
                  <a:pt x="10038" y="5453"/>
                </a:cubicBezTo>
                <a:cubicBezTo>
                  <a:pt x="10038" y="6084"/>
                  <a:pt x="9538" y="6584"/>
                  <a:pt x="8907" y="6584"/>
                </a:cubicBezTo>
                <a:lnTo>
                  <a:pt x="6633" y="6584"/>
                </a:lnTo>
                <a:cubicBezTo>
                  <a:pt x="6525" y="6441"/>
                  <a:pt x="6454" y="6263"/>
                  <a:pt x="6418" y="6072"/>
                </a:cubicBezTo>
                <a:lnTo>
                  <a:pt x="6418" y="6072"/>
                </a:lnTo>
                <a:lnTo>
                  <a:pt x="8716" y="6167"/>
                </a:lnTo>
                <a:cubicBezTo>
                  <a:pt x="8744" y="6170"/>
                  <a:pt x="8771" y="6171"/>
                  <a:pt x="8798" y="6171"/>
                </a:cubicBezTo>
                <a:cubicBezTo>
                  <a:pt x="9066" y="6171"/>
                  <a:pt x="9318" y="6064"/>
                  <a:pt x="9502" y="5870"/>
                </a:cubicBezTo>
                <a:cubicBezTo>
                  <a:pt x="9716" y="5667"/>
                  <a:pt x="9835" y="5394"/>
                  <a:pt x="9835" y="5096"/>
                </a:cubicBezTo>
                <a:cubicBezTo>
                  <a:pt x="9835" y="4965"/>
                  <a:pt x="9800" y="4846"/>
                  <a:pt x="9776" y="4727"/>
                </a:cubicBezTo>
                <a:close/>
                <a:moveTo>
                  <a:pt x="3966" y="6763"/>
                </a:moveTo>
                <a:lnTo>
                  <a:pt x="3966" y="7441"/>
                </a:lnTo>
                <a:lnTo>
                  <a:pt x="3978" y="7441"/>
                </a:lnTo>
                <a:cubicBezTo>
                  <a:pt x="3585" y="7775"/>
                  <a:pt x="3096" y="7977"/>
                  <a:pt x="2573" y="7977"/>
                </a:cubicBezTo>
                <a:lnTo>
                  <a:pt x="2049" y="7977"/>
                </a:lnTo>
                <a:cubicBezTo>
                  <a:pt x="1846" y="7977"/>
                  <a:pt x="1632" y="8037"/>
                  <a:pt x="1465" y="8156"/>
                </a:cubicBezTo>
                <a:cubicBezTo>
                  <a:pt x="1656" y="7822"/>
                  <a:pt x="1989" y="7596"/>
                  <a:pt x="2394" y="7596"/>
                </a:cubicBezTo>
                <a:cubicBezTo>
                  <a:pt x="3049" y="7596"/>
                  <a:pt x="3632" y="7275"/>
                  <a:pt x="3966" y="6763"/>
                </a:cubicBezTo>
                <a:close/>
                <a:moveTo>
                  <a:pt x="5132" y="357"/>
                </a:moveTo>
                <a:cubicBezTo>
                  <a:pt x="5621" y="357"/>
                  <a:pt x="6085" y="560"/>
                  <a:pt x="6406" y="917"/>
                </a:cubicBezTo>
                <a:cubicBezTo>
                  <a:pt x="6740" y="1274"/>
                  <a:pt x="6906" y="1762"/>
                  <a:pt x="6847" y="2238"/>
                </a:cubicBezTo>
                <a:lnTo>
                  <a:pt x="6573" y="4941"/>
                </a:lnTo>
                <a:cubicBezTo>
                  <a:pt x="6502" y="4905"/>
                  <a:pt x="6430" y="4882"/>
                  <a:pt x="6347" y="4882"/>
                </a:cubicBezTo>
                <a:lnTo>
                  <a:pt x="6168" y="4882"/>
                </a:lnTo>
                <a:cubicBezTo>
                  <a:pt x="5894" y="4882"/>
                  <a:pt x="5668" y="5096"/>
                  <a:pt x="5668" y="5382"/>
                </a:cubicBezTo>
                <a:cubicBezTo>
                  <a:pt x="5668" y="5608"/>
                  <a:pt x="5811" y="5798"/>
                  <a:pt x="6025" y="5870"/>
                </a:cubicBezTo>
                <a:cubicBezTo>
                  <a:pt x="6133" y="6822"/>
                  <a:pt x="6954" y="7596"/>
                  <a:pt x="7942" y="7596"/>
                </a:cubicBezTo>
                <a:cubicBezTo>
                  <a:pt x="8347" y="7596"/>
                  <a:pt x="8692" y="7822"/>
                  <a:pt x="8871" y="8156"/>
                </a:cubicBezTo>
                <a:cubicBezTo>
                  <a:pt x="8704" y="8049"/>
                  <a:pt x="8514" y="7977"/>
                  <a:pt x="8288" y="7977"/>
                </a:cubicBezTo>
                <a:lnTo>
                  <a:pt x="7764" y="7977"/>
                </a:lnTo>
                <a:cubicBezTo>
                  <a:pt x="7240" y="7977"/>
                  <a:pt x="6752" y="7775"/>
                  <a:pt x="6371" y="7441"/>
                </a:cubicBezTo>
                <a:lnTo>
                  <a:pt x="6371" y="7275"/>
                </a:lnTo>
                <a:cubicBezTo>
                  <a:pt x="6371" y="7179"/>
                  <a:pt x="6287" y="7108"/>
                  <a:pt x="6204" y="7108"/>
                </a:cubicBezTo>
                <a:cubicBezTo>
                  <a:pt x="6121" y="7108"/>
                  <a:pt x="6037" y="7179"/>
                  <a:pt x="6037" y="7275"/>
                </a:cubicBezTo>
                <a:lnTo>
                  <a:pt x="6037" y="9704"/>
                </a:lnTo>
                <a:cubicBezTo>
                  <a:pt x="6037" y="10180"/>
                  <a:pt x="6395" y="10573"/>
                  <a:pt x="6871" y="10632"/>
                </a:cubicBezTo>
                <a:cubicBezTo>
                  <a:pt x="6906" y="10644"/>
                  <a:pt x="6945" y="10650"/>
                  <a:pt x="6984" y="10650"/>
                </a:cubicBezTo>
                <a:cubicBezTo>
                  <a:pt x="7023" y="10650"/>
                  <a:pt x="7061" y="10644"/>
                  <a:pt x="7097" y="10632"/>
                </a:cubicBezTo>
                <a:lnTo>
                  <a:pt x="7097" y="10632"/>
                </a:lnTo>
                <a:cubicBezTo>
                  <a:pt x="6966" y="10716"/>
                  <a:pt x="6799" y="10751"/>
                  <a:pt x="6621" y="10751"/>
                </a:cubicBezTo>
                <a:cubicBezTo>
                  <a:pt x="6085" y="10751"/>
                  <a:pt x="5656" y="10323"/>
                  <a:pt x="5656" y="9787"/>
                </a:cubicBezTo>
                <a:lnTo>
                  <a:pt x="5656" y="7608"/>
                </a:lnTo>
                <a:cubicBezTo>
                  <a:pt x="5656" y="7334"/>
                  <a:pt x="5430" y="7108"/>
                  <a:pt x="5144" y="7108"/>
                </a:cubicBezTo>
                <a:cubicBezTo>
                  <a:pt x="4859" y="7108"/>
                  <a:pt x="4644" y="7334"/>
                  <a:pt x="4644" y="7608"/>
                </a:cubicBezTo>
                <a:lnTo>
                  <a:pt x="4644" y="9787"/>
                </a:lnTo>
                <a:cubicBezTo>
                  <a:pt x="4644" y="10323"/>
                  <a:pt x="4204" y="10751"/>
                  <a:pt x="3668" y="10751"/>
                </a:cubicBezTo>
                <a:cubicBezTo>
                  <a:pt x="3513" y="10751"/>
                  <a:pt x="3347" y="10716"/>
                  <a:pt x="3192" y="10632"/>
                </a:cubicBezTo>
                <a:lnTo>
                  <a:pt x="3192" y="10632"/>
                </a:lnTo>
                <a:cubicBezTo>
                  <a:pt x="3233" y="10644"/>
                  <a:pt x="3272" y="10650"/>
                  <a:pt x="3309" y="10650"/>
                </a:cubicBezTo>
                <a:cubicBezTo>
                  <a:pt x="3347" y="10650"/>
                  <a:pt x="3382" y="10644"/>
                  <a:pt x="3418" y="10632"/>
                </a:cubicBezTo>
                <a:cubicBezTo>
                  <a:pt x="3894" y="10573"/>
                  <a:pt x="4251" y="10180"/>
                  <a:pt x="4251" y="9704"/>
                </a:cubicBezTo>
                <a:lnTo>
                  <a:pt x="4251" y="5858"/>
                </a:lnTo>
                <a:cubicBezTo>
                  <a:pt x="4466" y="5786"/>
                  <a:pt x="4597" y="5608"/>
                  <a:pt x="4597" y="5382"/>
                </a:cubicBezTo>
                <a:cubicBezTo>
                  <a:pt x="4597" y="5096"/>
                  <a:pt x="4370" y="4882"/>
                  <a:pt x="4085" y="4882"/>
                </a:cubicBezTo>
                <a:lnTo>
                  <a:pt x="3906" y="4882"/>
                </a:lnTo>
                <a:cubicBezTo>
                  <a:pt x="3823" y="4882"/>
                  <a:pt x="3751" y="4893"/>
                  <a:pt x="3692" y="4941"/>
                </a:cubicBezTo>
                <a:lnTo>
                  <a:pt x="3418" y="2238"/>
                </a:lnTo>
                <a:cubicBezTo>
                  <a:pt x="3370" y="1762"/>
                  <a:pt x="3525" y="1274"/>
                  <a:pt x="3847" y="917"/>
                </a:cubicBezTo>
                <a:cubicBezTo>
                  <a:pt x="4180" y="560"/>
                  <a:pt x="4644" y="357"/>
                  <a:pt x="5132" y="357"/>
                </a:cubicBezTo>
                <a:close/>
                <a:moveTo>
                  <a:pt x="5180" y="0"/>
                </a:moveTo>
                <a:cubicBezTo>
                  <a:pt x="4597" y="0"/>
                  <a:pt x="4049" y="238"/>
                  <a:pt x="3656" y="667"/>
                </a:cubicBezTo>
                <a:cubicBezTo>
                  <a:pt x="3275" y="1095"/>
                  <a:pt x="3073" y="1667"/>
                  <a:pt x="3132" y="2238"/>
                </a:cubicBezTo>
                <a:lnTo>
                  <a:pt x="3454" y="5370"/>
                </a:lnTo>
                <a:cubicBezTo>
                  <a:pt x="3454" y="5513"/>
                  <a:pt x="3525" y="5667"/>
                  <a:pt x="3644" y="5751"/>
                </a:cubicBezTo>
                <a:lnTo>
                  <a:pt x="1620" y="5846"/>
                </a:lnTo>
                <a:cubicBezTo>
                  <a:pt x="1605" y="5847"/>
                  <a:pt x="1590" y="5847"/>
                  <a:pt x="1575" y="5847"/>
                </a:cubicBezTo>
                <a:cubicBezTo>
                  <a:pt x="1379" y="5847"/>
                  <a:pt x="1205" y="5775"/>
                  <a:pt x="1072" y="5632"/>
                </a:cubicBezTo>
                <a:cubicBezTo>
                  <a:pt x="918" y="5489"/>
                  <a:pt x="834" y="5298"/>
                  <a:pt x="834" y="5096"/>
                </a:cubicBezTo>
                <a:cubicBezTo>
                  <a:pt x="834" y="4667"/>
                  <a:pt x="1191" y="4310"/>
                  <a:pt x="1620" y="4310"/>
                </a:cubicBezTo>
                <a:lnTo>
                  <a:pt x="1703" y="4310"/>
                </a:lnTo>
                <a:cubicBezTo>
                  <a:pt x="2084" y="4310"/>
                  <a:pt x="2394" y="4001"/>
                  <a:pt x="2394" y="3631"/>
                </a:cubicBezTo>
                <a:cubicBezTo>
                  <a:pt x="2394" y="3536"/>
                  <a:pt x="2323" y="3465"/>
                  <a:pt x="2227" y="3465"/>
                </a:cubicBezTo>
                <a:cubicBezTo>
                  <a:pt x="2144" y="3465"/>
                  <a:pt x="2061" y="3536"/>
                  <a:pt x="2061" y="3631"/>
                </a:cubicBezTo>
                <a:cubicBezTo>
                  <a:pt x="2061" y="3822"/>
                  <a:pt x="1906" y="3989"/>
                  <a:pt x="1703" y="3989"/>
                </a:cubicBezTo>
                <a:lnTo>
                  <a:pt x="1453" y="3989"/>
                </a:lnTo>
                <a:cubicBezTo>
                  <a:pt x="656" y="3989"/>
                  <a:pt x="1" y="4643"/>
                  <a:pt x="1" y="5441"/>
                </a:cubicBezTo>
                <a:cubicBezTo>
                  <a:pt x="1" y="6251"/>
                  <a:pt x="656" y="6906"/>
                  <a:pt x="1453" y="6906"/>
                </a:cubicBezTo>
                <a:lnTo>
                  <a:pt x="2585" y="6906"/>
                </a:lnTo>
                <a:cubicBezTo>
                  <a:pt x="2680" y="6906"/>
                  <a:pt x="2751" y="6822"/>
                  <a:pt x="2751" y="6739"/>
                </a:cubicBezTo>
                <a:cubicBezTo>
                  <a:pt x="2751" y="6644"/>
                  <a:pt x="2680" y="6572"/>
                  <a:pt x="2585" y="6572"/>
                </a:cubicBezTo>
                <a:lnTo>
                  <a:pt x="1453" y="6572"/>
                </a:lnTo>
                <a:cubicBezTo>
                  <a:pt x="834" y="6572"/>
                  <a:pt x="322" y="6072"/>
                  <a:pt x="322" y="5441"/>
                </a:cubicBezTo>
                <a:cubicBezTo>
                  <a:pt x="322" y="5155"/>
                  <a:pt x="429" y="4917"/>
                  <a:pt x="596" y="4715"/>
                </a:cubicBezTo>
                <a:lnTo>
                  <a:pt x="596" y="4715"/>
                </a:lnTo>
                <a:cubicBezTo>
                  <a:pt x="549" y="4834"/>
                  <a:pt x="537" y="4965"/>
                  <a:pt x="537" y="5084"/>
                </a:cubicBezTo>
                <a:cubicBezTo>
                  <a:pt x="537" y="5382"/>
                  <a:pt x="656" y="5655"/>
                  <a:pt x="858" y="5858"/>
                </a:cubicBezTo>
                <a:cubicBezTo>
                  <a:pt x="1062" y="6050"/>
                  <a:pt x="1319" y="6156"/>
                  <a:pt x="1599" y="6156"/>
                </a:cubicBezTo>
                <a:cubicBezTo>
                  <a:pt x="1614" y="6156"/>
                  <a:pt x="1629" y="6156"/>
                  <a:pt x="1644" y="6156"/>
                </a:cubicBezTo>
                <a:lnTo>
                  <a:pt x="3954" y="6048"/>
                </a:lnTo>
                <a:lnTo>
                  <a:pt x="3954" y="6048"/>
                </a:lnTo>
                <a:cubicBezTo>
                  <a:pt x="3906" y="6251"/>
                  <a:pt x="3835" y="6406"/>
                  <a:pt x="3728" y="6572"/>
                </a:cubicBezTo>
                <a:lnTo>
                  <a:pt x="3299" y="6572"/>
                </a:lnTo>
                <a:cubicBezTo>
                  <a:pt x="3216" y="6572"/>
                  <a:pt x="3132" y="6644"/>
                  <a:pt x="3132" y="6739"/>
                </a:cubicBezTo>
                <a:cubicBezTo>
                  <a:pt x="3132" y="6822"/>
                  <a:pt x="3216" y="6906"/>
                  <a:pt x="3299" y="6906"/>
                </a:cubicBezTo>
                <a:lnTo>
                  <a:pt x="3454" y="6906"/>
                </a:lnTo>
                <a:cubicBezTo>
                  <a:pt x="3180" y="7120"/>
                  <a:pt x="2823" y="7275"/>
                  <a:pt x="2442" y="7275"/>
                </a:cubicBezTo>
                <a:cubicBezTo>
                  <a:pt x="1680" y="7275"/>
                  <a:pt x="1072" y="7882"/>
                  <a:pt x="1072" y="8644"/>
                </a:cubicBezTo>
                <a:lnTo>
                  <a:pt x="1072" y="8989"/>
                </a:lnTo>
                <a:cubicBezTo>
                  <a:pt x="1072" y="9180"/>
                  <a:pt x="906" y="9346"/>
                  <a:pt x="715" y="9346"/>
                </a:cubicBezTo>
                <a:cubicBezTo>
                  <a:pt x="620" y="9346"/>
                  <a:pt x="549" y="9418"/>
                  <a:pt x="549" y="9501"/>
                </a:cubicBezTo>
                <a:cubicBezTo>
                  <a:pt x="549" y="9596"/>
                  <a:pt x="620" y="9668"/>
                  <a:pt x="715" y="9668"/>
                </a:cubicBezTo>
                <a:cubicBezTo>
                  <a:pt x="1084" y="9668"/>
                  <a:pt x="1394" y="9358"/>
                  <a:pt x="1394" y="8989"/>
                </a:cubicBezTo>
                <a:cubicBezTo>
                  <a:pt x="1394" y="8596"/>
                  <a:pt x="1703" y="8287"/>
                  <a:pt x="2096" y="8287"/>
                </a:cubicBezTo>
                <a:lnTo>
                  <a:pt x="2620" y="8287"/>
                </a:lnTo>
                <a:cubicBezTo>
                  <a:pt x="3120" y="8287"/>
                  <a:pt x="3608" y="8132"/>
                  <a:pt x="4013" y="7834"/>
                </a:cubicBezTo>
                <a:lnTo>
                  <a:pt x="4013" y="9680"/>
                </a:lnTo>
                <a:cubicBezTo>
                  <a:pt x="4013" y="10001"/>
                  <a:pt x="3775" y="10263"/>
                  <a:pt x="3466" y="10299"/>
                </a:cubicBezTo>
                <a:cubicBezTo>
                  <a:pt x="3448" y="10300"/>
                  <a:pt x="3430" y="10301"/>
                  <a:pt x="3413" y="10301"/>
                </a:cubicBezTo>
                <a:cubicBezTo>
                  <a:pt x="3254" y="10301"/>
                  <a:pt x="3107" y="10251"/>
                  <a:pt x="2989" y="10144"/>
                </a:cubicBezTo>
                <a:cubicBezTo>
                  <a:pt x="2858" y="10025"/>
                  <a:pt x="2775" y="9858"/>
                  <a:pt x="2775" y="9680"/>
                </a:cubicBezTo>
                <a:lnTo>
                  <a:pt x="2775" y="9525"/>
                </a:lnTo>
                <a:cubicBezTo>
                  <a:pt x="2775" y="9049"/>
                  <a:pt x="2394" y="8668"/>
                  <a:pt x="1930" y="8668"/>
                </a:cubicBezTo>
                <a:cubicBezTo>
                  <a:pt x="1846" y="8668"/>
                  <a:pt x="1763" y="8751"/>
                  <a:pt x="1763" y="8834"/>
                </a:cubicBezTo>
                <a:cubicBezTo>
                  <a:pt x="1763" y="8930"/>
                  <a:pt x="1846" y="9001"/>
                  <a:pt x="1930" y="9001"/>
                </a:cubicBezTo>
                <a:cubicBezTo>
                  <a:pt x="2227" y="9001"/>
                  <a:pt x="2465" y="9239"/>
                  <a:pt x="2465" y="9537"/>
                </a:cubicBezTo>
                <a:lnTo>
                  <a:pt x="2465" y="9787"/>
                </a:lnTo>
                <a:cubicBezTo>
                  <a:pt x="2465" y="10501"/>
                  <a:pt x="3049" y="11085"/>
                  <a:pt x="3763" y="11085"/>
                </a:cubicBezTo>
                <a:cubicBezTo>
                  <a:pt x="4478" y="11085"/>
                  <a:pt x="5061" y="10501"/>
                  <a:pt x="5061" y="9787"/>
                </a:cubicBezTo>
                <a:lnTo>
                  <a:pt x="5061" y="7620"/>
                </a:lnTo>
                <a:cubicBezTo>
                  <a:pt x="5061" y="7513"/>
                  <a:pt x="5144" y="7441"/>
                  <a:pt x="5240" y="7441"/>
                </a:cubicBezTo>
                <a:cubicBezTo>
                  <a:pt x="5323" y="7441"/>
                  <a:pt x="5418" y="7525"/>
                  <a:pt x="5418" y="7620"/>
                </a:cubicBezTo>
                <a:lnTo>
                  <a:pt x="5418" y="9787"/>
                </a:lnTo>
                <a:cubicBezTo>
                  <a:pt x="5418" y="10501"/>
                  <a:pt x="5990" y="11085"/>
                  <a:pt x="6704" y="11085"/>
                </a:cubicBezTo>
                <a:cubicBezTo>
                  <a:pt x="7418" y="11085"/>
                  <a:pt x="8002" y="10501"/>
                  <a:pt x="8002" y="9787"/>
                </a:cubicBezTo>
                <a:lnTo>
                  <a:pt x="8002" y="9525"/>
                </a:lnTo>
                <a:cubicBezTo>
                  <a:pt x="8002" y="9227"/>
                  <a:pt x="8240" y="8989"/>
                  <a:pt x="8538" y="8989"/>
                </a:cubicBezTo>
                <a:cubicBezTo>
                  <a:pt x="8633" y="8989"/>
                  <a:pt x="8704" y="8906"/>
                  <a:pt x="8704" y="8823"/>
                </a:cubicBezTo>
                <a:cubicBezTo>
                  <a:pt x="8704" y="8727"/>
                  <a:pt x="8633" y="8656"/>
                  <a:pt x="8538" y="8656"/>
                </a:cubicBezTo>
                <a:cubicBezTo>
                  <a:pt x="8061" y="8656"/>
                  <a:pt x="7692" y="9037"/>
                  <a:pt x="7692" y="9501"/>
                </a:cubicBezTo>
                <a:lnTo>
                  <a:pt x="7692" y="9668"/>
                </a:lnTo>
                <a:cubicBezTo>
                  <a:pt x="7692" y="9846"/>
                  <a:pt x="7621" y="10013"/>
                  <a:pt x="7478" y="10132"/>
                </a:cubicBezTo>
                <a:cubicBezTo>
                  <a:pt x="7372" y="10228"/>
                  <a:pt x="7236" y="10285"/>
                  <a:pt x="7100" y="10285"/>
                </a:cubicBezTo>
                <a:cubicBezTo>
                  <a:pt x="7067" y="10285"/>
                  <a:pt x="7034" y="10282"/>
                  <a:pt x="7002" y="10275"/>
                </a:cubicBezTo>
                <a:cubicBezTo>
                  <a:pt x="6692" y="10251"/>
                  <a:pt x="6454" y="9977"/>
                  <a:pt x="6454" y="9668"/>
                </a:cubicBezTo>
                <a:lnTo>
                  <a:pt x="6454" y="7822"/>
                </a:lnTo>
                <a:cubicBezTo>
                  <a:pt x="6859" y="8108"/>
                  <a:pt x="7347" y="8275"/>
                  <a:pt x="7859" y="8275"/>
                </a:cubicBezTo>
                <a:lnTo>
                  <a:pt x="8371" y="8275"/>
                </a:lnTo>
                <a:cubicBezTo>
                  <a:pt x="8764" y="8275"/>
                  <a:pt x="9073" y="8584"/>
                  <a:pt x="9073" y="8965"/>
                </a:cubicBezTo>
                <a:cubicBezTo>
                  <a:pt x="9073" y="9334"/>
                  <a:pt x="9383" y="9656"/>
                  <a:pt x="9764" y="9656"/>
                </a:cubicBezTo>
                <a:cubicBezTo>
                  <a:pt x="9847" y="9656"/>
                  <a:pt x="9919" y="9585"/>
                  <a:pt x="9919" y="9489"/>
                </a:cubicBezTo>
                <a:cubicBezTo>
                  <a:pt x="9919" y="9394"/>
                  <a:pt x="9847" y="9323"/>
                  <a:pt x="9764" y="9323"/>
                </a:cubicBezTo>
                <a:cubicBezTo>
                  <a:pt x="9562" y="9323"/>
                  <a:pt x="9407" y="9156"/>
                  <a:pt x="9407" y="8965"/>
                </a:cubicBezTo>
                <a:lnTo>
                  <a:pt x="9407" y="8620"/>
                </a:lnTo>
                <a:cubicBezTo>
                  <a:pt x="9407" y="7870"/>
                  <a:pt x="8788" y="7251"/>
                  <a:pt x="8038" y="7251"/>
                </a:cubicBezTo>
                <a:cubicBezTo>
                  <a:pt x="7645" y="7251"/>
                  <a:pt x="7287" y="7120"/>
                  <a:pt x="7026" y="6882"/>
                </a:cubicBezTo>
                <a:lnTo>
                  <a:pt x="8990" y="6882"/>
                </a:lnTo>
                <a:cubicBezTo>
                  <a:pt x="9003" y="6882"/>
                  <a:pt x="9015" y="6882"/>
                  <a:pt x="9028" y="6882"/>
                </a:cubicBezTo>
                <a:cubicBezTo>
                  <a:pt x="9727" y="6882"/>
                  <a:pt x="10359" y="6236"/>
                  <a:pt x="10359" y="5441"/>
                </a:cubicBezTo>
                <a:cubicBezTo>
                  <a:pt x="10359" y="4643"/>
                  <a:pt x="9704" y="3989"/>
                  <a:pt x="8895" y="3989"/>
                </a:cubicBezTo>
                <a:lnTo>
                  <a:pt x="8645" y="3989"/>
                </a:lnTo>
                <a:cubicBezTo>
                  <a:pt x="8454" y="3989"/>
                  <a:pt x="8288" y="3822"/>
                  <a:pt x="8288" y="3631"/>
                </a:cubicBezTo>
                <a:cubicBezTo>
                  <a:pt x="8288" y="3536"/>
                  <a:pt x="8216" y="3465"/>
                  <a:pt x="8121" y="3465"/>
                </a:cubicBezTo>
                <a:cubicBezTo>
                  <a:pt x="8038" y="3465"/>
                  <a:pt x="7966" y="3536"/>
                  <a:pt x="7966" y="3631"/>
                </a:cubicBezTo>
                <a:cubicBezTo>
                  <a:pt x="7966" y="4001"/>
                  <a:pt x="8276" y="4310"/>
                  <a:pt x="8645" y="4310"/>
                </a:cubicBezTo>
                <a:lnTo>
                  <a:pt x="8728" y="4310"/>
                </a:lnTo>
                <a:cubicBezTo>
                  <a:pt x="9169" y="4310"/>
                  <a:pt x="9526" y="4667"/>
                  <a:pt x="9526" y="5096"/>
                </a:cubicBezTo>
                <a:cubicBezTo>
                  <a:pt x="9526" y="5310"/>
                  <a:pt x="9431" y="5501"/>
                  <a:pt x="9288" y="5632"/>
                </a:cubicBezTo>
                <a:cubicBezTo>
                  <a:pt x="9144" y="5775"/>
                  <a:pt x="8969" y="5847"/>
                  <a:pt x="8774" y="5847"/>
                </a:cubicBezTo>
                <a:cubicBezTo>
                  <a:pt x="8759" y="5847"/>
                  <a:pt x="8743" y="5847"/>
                  <a:pt x="8728" y="5846"/>
                </a:cubicBezTo>
                <a:lnTo>
                  <a:pt x="6716" y="5751"/>
                </a:lnTo>
                <a:cubicBezTo>
                  <a:pt x="6823" y="5667"/>
                  <a:pt x="6895" y="5536"/>
                  <a:pt x="6906" y="5370"/>
                </a:cubicBezTo>
                <a:lnTo>
                  <a:pt x="7216" y="2238"/>
                </a:lnTo>
                <a:cubicBezTo>
                  <a:pt x="7276" y="1667"/>
                  <a:pt x="7085" y="1095"/>
                  <a:pt x="6692" y="667"/>
                </a:cubicBezTo>
                <a:cubicBezTo>
                  <a:pt x="6311" y="238"/>
                  <a:pt x="5752" y="0"/>
                  <a:pt x="5180" y="0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132" name="Google Shape;11974;p81">
            <a:extLst>
              <a:ext uri="{FF2B5EF4-FFF2-40B4-BE49-F238E27FC236}">
                <a16:creationId xmlns:a16="http://schemas.microsoft.com/office/drawing/2014/main" id="{A3809B1F-28A3-EBD6-E7D9-E41F2118E854}"/>
              </a:ext>
            </a:extLst>
          </p:cNvPr>
          <p:cNvSpPr/>
          <p:nvPr/>
        </p:nvSpPr>
        <p:spPr>
          <a:xfrm>
            <a:off x="6047968" y="5079476"/>
            <a:ext cx="711040" cy="631552"/>
          </a:xfrm>
          <a:custGeom>
            <a:avLst/>
            <a:gdLst/>
            <a:ahLst/>
            <a:cxnLst/>
            <a:rect l="l" t="t" r="r" b="b"/>
            <a:pathLst>
              <a:path w="11110" h="9868" extrusionOk="0">
                <a:moveTo>
                  <a:pt x="3096" y="1307"/>
                </a:moveTo>
                <a:cubicBezTo>
                  <a:pt x="3144" y="1367"/>
                  <a:pt x="3191" y="1426"/>
                  <a:pt x="3263" y="1474"/>
                </a:cubicBezTo>
                <a:cubicBezTo>
                  <a:pt x="3334" y="1521"/>
                  <a:pt x="3430" y="1533"/>
                  <a:pt x="3525" y="1533"/>
                </a:cubicBezTo>
                <a:cubicBezTo>
                  <a:pt x="3668" y="1533"/>
                  <a:pt x="3811" y="1498"/>
                  <a:pt x="3989" y="1426"/>
                </a:cubicBezTo>
                <a:lnTo>
                  <a:pt x="3989" y="1426"/>
                </a:lnTo>
                <a:cubicBezTo>
                  <a:pt x="3739" y="2319"/>
                  <a:pt x="2834" y="2914"/>
                  <a:pt x="2441" y="3129"/>
                </a:cubicBezTo>
                <a:cubicBezTo>
                  <a:pt x="2453" y="2950"/>
                  <a:pt x="2477" y="2748"/>
                  <a:pt x="2501" y="2557"/>
                </a:cubicBezTo>
                <a:cubicBezTo>
                  <a:pt x="2596" y="2117"/>
                  <a:pt x="2810" y="1676"/>
                  <a:pt x="3096" y="1307"/>
                </a:cubicBezTo>
                <a:close/>
                <a:moveTo>
                  <a:pt x="7930" y="1307"/>
                </a:moveTo>
                <a:cubicBezTo>
                  <a:pt x="8228" y="1676"/>
                  <a:pt x="8442" y="2129"/>
                  <a:pt x="8525" y="2557"/>
                </a:cubicBezTo>
                <a:cubicBezTo>
                  <a:pt x="8573" y="2748"/>
                  <a:pt x="8585" y="2926"/>
                  <a:pt x="8585" y="3129"/>
                </a:cubicBezTo>
                <a:cubicBezTo>
                  <a:pt x="8204" y="2914"/>
                  <a:pt x="7275" y="2319"/>
                  <a:pt x="7037" y="1426"/>
                </a:cubicBezTo>
                <a:lnTo>
                  <a:pt x="7037" y="1426"/>
                </a:lnTo>
                <a:cubicBezTo>
                  <a:pt x="7216" y="1498"/>
                  <a:pt x="7370" y="1533"/>
                  <a:pt x="7501" y="1533"/>
                </a:cubicBezTo>
                <a:cubicBezTo>
                  <a:pt x="7609" y="1533"/>
                  <a:pt x="7692" y="1521"/>
                  <a:pt x="7775" y="1474"/>
                </a:cubicBezTo>
                <a:cubicBezTo>
                  <a:pt x="7847" y="1426"/>
                  <a:pt x="7906" y="1367"/>
                  <a:pt x="7930" y="1307"/>
                </a:cubicBezTo>
                <a:close/>
                <a:moveTo>
                  <a:pt x="6728" y="2914"/>
                </a:moveTo>
                <a:cubicBezTo>
                  <a:pt x="6835" y="2914"/>
                  <a:pt x="6906" y="3010"/>
                  <a:pt x="6906" y="3093"/>
                </a:cubicBezTo>
                <a:cubicBezTo>
                  <a:pt x="6906" y="3200"/>
                  <a:pt x="6823" y="3272"/>
                  <a:pt x="6728" y="3272"/>
                </a:cubicBezTo>
                <a:cubicBezTo>
                  <a:pt x="6620" y="3272"/>
                  <a:pt x="6549" y="3188"/>
                  <a:pt x="6549" y="3093"/>
                </a:cubicBezTo>
                <a:cubicBezTo>
                  <a:pt x="6549" y="3010"/>
                  <a:pt x="6644" y="2914"/>
                  <a:pt x="6728" y="2914"/>
                </a:cubicBezTo>
                <a:close/>
                <a:moveTo>
                  <a:pt x="4299" y="2914"/>
                </a:moveTo>
                <a:cubicBezTo>
                  <a:pt x="4406" y="2914"/>
                  <a:pt x="4477" y="3010"/>
                  <a:pt x="4477" y="3093"/>
                </a:cubicBezTo>
                <a:cubicBezTo>
                  <a:pt x="4477" y="3200"/>
                  <a:pt x="4394" y="3272"/>
                  <a:pt x="4299" y="3272"/>
                </a:cubicBezTo>
                <a:cubicBezTo>
                  <a:pt x="4293" y="3272"/>
                  <a:pt x="4288" y="3273"/>
                  <a:pt x="4283" y="3273"/>
                </a:cubicBezTo>
                <a:cubicBezTo>
                  <a:pt x="4204" y="3273"/>
                  <a:pt x="4120" y="3193"/>
                  <a:pt x="4120" y="3093"/>
                </a:cubicBezTo>
                <a:cubicBezTo>
                  <a:pt x="4120" y="2986"/>
                  <a:pt x="4215" y="2914"/>
                  <a:pt x="4299" y="2914"/>
                </a:cubicBezTo>
                <a:close/>
                <a:moveTo>
                  <a:pt x="6732" y="1"/>
                </a:moveTo>
                <a:cubicBezTo>
                  <a:pt x="6670" y="1"/>
                  <a:pt x="6603" y="32"/>
                  <a:pt x="6585" y="105"/>
                </a:cubicBezTo>
                <a:cubicBezTo>
                  <a:pt x="6549" y="176"/>
                  <a:pt x="6585" y="283"/>
                  <a:pt x="6668" y="307"/>
                </a:cubicBezTo>
                <a:cubicBezTo>
                  <a:pt x="7037" y="474"/>
                  <a:pt x="7394" y="724"/>
                  <a:pt x="7680" y="1021"/>
                </a:cubicBezTo>
                <a:cubicBezTo>
                  <a:pt x="7680" y="1057"/>
                  <a:pt x="7668" y="1152"/>
                  <a:pt x="7609" y="1188"/>
                </a:cubicBezTo>
                <a:cubicBezTo>
                  <a:pt x="7593" y="1194"/>
                  <a:pt x="7560" y="1205"/>
                  <a:pt x="7505" y="1205"/>
                </a:cubicBezTo>
                <a:cubicBezTo>
                  <a:pt x="7353" y="1205"/>
                  <a:pt x="7027" y="1126"/>
                  <a:pt x="6382" y="664"/>
                </a:cubicBezTo>
                <a:cubicBezTo>
                  <a:pt x="6356" y="643"/>
                  <a:pt x="6326" y="634"/>
                  <a:pt x="6295" y="634"/>
                </a:cubicBezTo>
                <a:cubicBezTo>
                  <a:pt x="6241" y="634"/>
                  <a:pt x="6186" y="662"/>
                  <a:pt x="6156" y="700"/>
                </a:cubicBezTo>
                <a:cubicBezTo>
                  <a:pt x="6097" y="771"/>
                  <a:pt x="6132" y="879"/>
                  <a:pt x="6192" y="914"/>
                </a:cubicBezTo>
                <a:cubicBezTo>
                  <a:pt x="6358" y="1033"/>
                  <a:pt x="6525" y="1140"/>
                  <a:pt x="6668" y="1236"/>
                </a:cubicBezTo>
                <a:cubicBezTo>
                  <a:pt x="6739" y="1831"/>
                  <a:pt x="7120" y="2403"/>
                  <a:pt x="7716" y="2914"/>
                </a:cubicBezTo>
                <a:cubicBezTo>
                  <a:pt x="8073" y="3212"/>
                  <a:pt x="8406" y="3391"/>
                  <a:pt x="8561" y="3462"/>
                </a:cubicBezTo>
                <a:cubicBezTo>
                  <a:pt x="8490" y="3938"/>
                  <a:pt x="8263" y="4391"/>
                  <a:pt x="7906" y="4808"/>
                </a:cubicBezTo>
                <a:cubicBezTo>
                  <a:pt x="7894" y="4772"/>
                  <a:pt x="7871" y="4760"/>
                  <a:pt x="7859" y="4724"/>
                </a:cubicBezTo>
                <a:cubicBezTo>
                  <a:pt x="7830" y="4681"/>
                  <a:pt x="7783" y="4655"/>
                  <a:pt x="7732" y="4655"/>
                </a:cubicBezTo>
                <a:cubicBezTo>
                  <a:pt x="7699" y="4655"/>
                  <a:pt x="7665" y="4665"/>
                  <a:pt x="7632" y="4689"/>
                </a:cubicBezTo>
                <a:cubicBezTo>
                  <a:pt x="7561" y="4724"/>
                  <a:pt x="7537" y="4831"/>
                  <a:pt x="7597" y="4903"/>
                </a:cubicBezTo>
                <a:cubicBezTo>
                  <a:pt x="7728" y="5129"/>
                  <a:pt x="7799" y="5355"/>
                  <a:pt x="7799" y="5605"/>
                </a:cubicBezTo>
                <a:cubicBezTo>
                  <a:pt x="7799" y="5832"/>
                  <a:pt x="7680" y="6272"/>
                  <a:pt x="6918" y="6748"/>
                </a:cubicBezTo>
                <a:cubicBezTo>
                  <a:pt x="6406" y="7082"/>
                  <a:pt x="5823" y="7260"/>
                  <a:pt x="5537" y="7260"/>
                </a:cubicBezTo>
                <a:cubicBezTo>
                  <a:pt x="5239" y="7260"/>
                  <a:pt x="4680" y="7082"/>
                  <a:pt x="4156" y="6748"/>
                </a:cubicBezTo>
                <a:cubicBezTo>
                  <a:pt x="3394" y="6260"/>
                  <a:pt x="3275" y="5832"/>
                  <a:pt x="3275" y="5605"/>
                </a:cubicBezTo>
                <a:cubicBezTo>
                  <a:pt x="3275" y="4700"/>
                  <a:pt x="4287" y="3950"/>
                  <a:pt x="5537" y="3950"/>
                </a:cubicBezTo>
                <a:cubicBezTo>
                  <a:pt x="6144" y="3950"/>
                  <a:pt x="6716" y="4129"/>
                  <a:pt x="7144" y="4450"/>
                </a:cubicBezTo>
                <a:cubicBezTo>
                  <a:pt x="7172" y="4474"/>
                  <a:pt x="7205" y="4484"/>
                  <a:pt x="7238" y="4484"/>
                </a:cubicBezTo>
                <a:cubicBezTo>
                  <a:pt x="7290" y="4484"/>
                  <a:pt x="7341" y="4458"/>
                  <a:pt x="7370" y="4415"/>
                </a:cubicBezTo>
                <a:cubicBezTo>
                  <a:pt x="7430" y="4343"/>
                  <a:pt x="7418" y="4236"/>
                  <a:pt x="7335" y="4188"/>
                </a:cubicBezTo>
                <a:cubicBezTo>
                  <a:pt x="7156" y="4057"/>
                  <a:pt x="6966" y="3950"/>
                  <a:pt x="6775" y="3879"/>
                </a:cubicBezTo>
                <a:lnTo>
                  <a:pt x="6823" y="3629"/>
                </a:lnTo>
                <a:cubicBezTo>
                  <a:pt x="7073" y="3593"/>
                  <a:pt x="7263" y="3391"/>
                  <a:pt x="7263" y="3117"/>
                </a:cubicBezTo>
                <a:cubicBezTo>
                  <a:pt x="7263" y="2843"/>
                  <a:pt x="7037" y="2617"/>
                  <a:pt x="6763" y="2617"/>
                </a:cubicBezTo>
                <a:cubicBezTo>
                  <a:pt x="6478" y="2617"/>
                  <a:pt x="6251" y="2843"/>
                  <a:pt x="6251" y="3117"/>
                </a:cubicBezTo>
                <a:cubicBezTo>
                  <a:pt x="6251" y="3319"/>
                  <a:pt x="6358" y="3474"/>
                  <a:pt x="6501" y="3569"/>
                </a:cubicBezTo>
                <a:lnTo>
                  <a:pt x="6466" y="3796"/>
                </a:lnTo>
                <a:cubicBezTo>
                  <a:pt x="6180" y="3700"/>
                  <a:pt x="5870" y="3653"/>
                  <a:pt x="5549" y="3653"/>
                </a:cubicBezTo>
                <a:cubicBezTo>
                  <a:pt x="5239" y="3653"/>
                  <a:pt x="4930" y="3700"/>
                  <a:pt x="4644" y="3796"/>
                </a:cubicBezTo>
                <a:lnTo>
                  <a:pt x="4596" y="3569"/>
                </a:lnTo>
                <a:cubicBezTo>
                  <a:pt x="4751" y="3474"/>
                  <a:pt x="4858" y="3319"/>
                  <a:pt x="4858" y="3117"/>
                </a:cubicBezTo>
                <a:cubicBezTo>
                  <a:pt x="4858" y="2843"/>
                  <a:pt x="4632" y="2617"/>
                  <a:pt x="4346" y="2617"/>
                </a:cubicBezTo>
                <a:cubicBezTo>
                  <a:pt x="4061" y="2617"/>
                  <a:pt x="3846" y="2843"/>
                  <a:pt x="3846" y="3117"/>
                </a:cubicBezTo>
                <a:cubicBezTo>
                  <a:pt x="3846" y="3379"/>
                  <a:pt x="4037" y="3593"/>
                  <a:pt x="4287" y="3629"/>
                </a:cubicBezTo>
                <a:lnTo>
                  <a:pt x="4334" y="3879"/>
                </a:lnTo>
                <a:cubicBezTo>
                  <a:pt x="4120" y="3974"/>
                  <a:pt x="3918" y="4069"/>
                  <a:pt x="3739" y="4212"/>
                </a:cubicBezTo>
                <a:cubicBezTo>
                  <a:pt x="3501" y="4391"/>
                  <a:pt x="3310" y="4593"/>
                  <a:pt x="3168" y="4831"/>
                </a:cubicBezTo>
                <a:cubicBezTo>
                  <a:pt x="2810" y="4415"/>
                  <a:pt x="2596" y="3950"/>
                  <a:pt x="2513" y="3498"/>
                </a:cubicBezTo>
                <a:cubicBezTo>
                  <a:pt x="2668" y="3415"/>
                  <a:pt x="3013" y="3236"/>
                  <a:pt x="3370" y="2938"/>
                </a:cubicBezTo>
                <a:cubicBezTo>
                  <a:pt x="3977" y="2438"/>
                  <a:pt x="4334" y="1855"/>
                  <a:pt x="4406" y="1260"/>
                </a:cubicBezTo>
                <a:cubicBezTo>
                  <a:pt x="4561" y="1176"/>
                  <a:pt x="4703" y="1069"/>
                  <a:pt x="4882" y="950"/>
                </a:cubicBezTo>
                <a:cubicBezTo>
                  <a:pt x="4954" y="890"/>
                  <a:pt x="4977" y="795"/>
                  <a:pt x="4918" y="724"/>
                </a:cubicBezTo>
                <a:cubicBezTo>
                  <a:pt x="4884" y="683"/>
                  <a:pt x="4839" y="662"/>
                  <a:pt x="4793" y="662"/>
                </a:cubicBezTo>
                <a:cubicBezTo>
                  <a:pt x="4758" y="662"/>
                  <a:pt x="4722" y="674"/>
                  <a:pt x="4692" y="700"/>
                </a:cubicBezTo>
                <a:cubicBezTo>
                  <a:pt x="4058" y="1145"/>
                  <a:pt x="3732" y="1240"/>
                  <a:pt x="3577" y="1240"/>
                </a:cubicBezTo>
                <a:cubicBezTo>
                  <a:pt x="3516" y="1240"/>
                  <a:pt x="3482" y="1225"/>
                  <a:pt x="3465" y="1212"/>
                </a:cubicBezTo>
                <a:cubicBezTo>
                  <a:pt x="3394" y="1176"/>
                  <a:pt x="3394" y="1081"/>
                  <a:pt x="3394" y="1057"/>
                </a:cubicBezTo>
                <a:cubicBezTo>
                  <a:pt x="3691" y="759"/>
                  <a:pt x="4037" y="498"/>
                  <a:pt x="4406" y="343"/>
                </a:cubicBezTo>
                <a:cubicBezTo>
                  <a:pt x="4477" y="307"/>
                  <a:pt x="4525" y="200"/>
                  <a:pt x="4501" y="128"/>
                </a:cubicBezTo>
                <a:cubicBezTo>
                  <a:pt x="4474" y="74"/>
                  <a:pt x="4404" y="33"/>
                  <a:pt x="4341" y="33"/>
                </a:cubicBezTo>
                <a:cubicBezTo>
                  <a:pt x="4322" y="33"/>
                  <a:pt x="4303" y="37"/>
                  <a:pt x="4287" y="45"/>
                </a:cubicBezTo>
                <a:cubicBezTo>
                  <a:pt x="3811" y="247"/>
                  <a:pt x="3370" y="593"/>
                  <a:pt x="2989" y="1021"/>
                </a:cubicBezTo>
                <a:cubicBezTo>
                  <a:pt x="2608" y="1486"/>
                  <a:pt x="2334" y="2010"/>
                  <a:pt x="2239" y="2522"/>
                </a:cubicBezTo>
                <a:cubicBezTo>
                  <a:pt x="2096" y="3176"/>
                  <a:pt x="2120" y="4165"/>
                  <a:pt x="3025" y="5141"/>
                </a:cubicBezTo>
                <a:lnTo>
                  <a:pt x="3049" y="5177"/>
                </a:lnTo>
                <a:cubicBezTo>
                  <a:pt x="3037" y="5248"/>
                  <a:pt x="3013" y="5320"/>
                  <a:pt x="3013" y="5403"/>
                </a:cubicBezTo>
                <a:lnTo>
                  <a:pt x="1715" y="5403"/>
                </a:lnTo>
                <a:cubicBezTo>
                  <a:pt x="1596" y="5403"/>
                  <a:pt x="1477" y="5439"/>
                  <a:pt x="1370" y="5522"/>
                </a:cubicBezTo>
                <a:lnTo>
                  <a:pt x="72" y="6653"/>
                </a:lnTo>
                <a:cubicBezTo>
                  <a:pt x="1" y="6713"/>
                  <a:pt x="1" y="6808"/>
                  <a:pt x="60" y="6867"/>
                </a:cubicBezTo>
                <a:cubicBezTo>
                  <a:pt x="96" y="6903"/>
                  <a:pt x="131" y="6927"/>
                  <a:pt x="179" y="6927"/>
                </a:cubicBezTo>
                <a:cubicBezTo>
                  <a:pt x="227" y="6927"/>
                  <a:pt x="251" y="6915"/>
                  <a:pt x="286" y="6891"/>
                </a:cubicBezTo>
                <a:lnTo>
                  <a:pt x="1584" y="5760"/>
                </a:lnTo>
                <a:cubicBezTo>
                  <a:pt x="1608" y="5724"/>
                  <a:pt x="1655" y="5712"/>
                  <a:pt x="1703" y="5712"/>
                </a:cubicBezTo>
                <a:lnTo>
                  <a:pt x="2965" y="5712"/>
                </a:lnTo>
                <a:cubicBezTo>
                  <a:pt x="2965" y="5796"/>
                  <a:pt x="2989" y="5891"/>
                  <a:pt x="3013" y="5962"/>
                </a:cubicBezTo>
                <a:lnTo>
                  <a:pt x="1858" y="6332"/>
                </a:lnTo>
                <a:cubicBezTo>
                  <a:pt x="1763" y="6367"/>
                  <a:pt x="1679" y="6427"/>
                  <a:pt x="1608" y="6510"/>
                </a:cubicBezTo>
                <a:lnTo>
                  <a:pt x="632" y="7808"/>
                </a:lnTo>
                <a:cubicBezTo>
                  <a:pt x="572" y="7879"/>
                  <a:pt x="584" y="7987"/>
                  <a:pt x="655" y="8034"/>
                </a:cubicBezTo>
                <a:cubicBezTo>
                  <a:pt x="691" y="8046"/>
                  <a:pt x="715" y="8058"/>
                  <a:pt x="763" y="8058"/>
                </a:cubicBezTo>
                <a:cubicBezTo>
                  <a:pt x="810" y="8058"/>
                  <a:pt x="870" y="8046"/>
                  <a:pt x="893" y="7998"/>
                </a:cubicBezTo>
                <a:lnTo>
                  <a:pt x="1882" y="6713"/>
                </a:lnTo>
                <a:cubicBezTo>
                  <a:pt x="1906" y="6677"/>
                  <a:pt x="1941" y="6653"/>
                  <a:pt x="1965" y="6653"/>
                </a:cubicBezTo>
                <a:lnTo>
                  <a:pt x="3156" y="6260"/>
                </a:lnTo>
                <a:cubicBezTo>
                  <a:pt x="3203" y="6332"/>
                  <a:pt x="3251" y="6415"/>
                  <a:pt x="3310" y="6474"/>
                </a:cubicBezTo>
                <a:lnTo>
                  <a:pt x="2156" y="7308"/>
                </a:lnTo>
                <a:cubicBezTo>
                  <a:pt x="2096" y="7344"/>
                  <a:pt x="2036" y="7403"/>
                  <a:pt x="2013" y="7486"/>
                </a:cubicBezTo>
                <a:lnTo>
                  <a:pt x="1358" y="8749"/>
                </a:lnTo>
                <a:cubicBezTo>
                  <a:pt x="1310" y="8820"/>
                  <a:pt x="1346" y="8927"/>
                  <a:pt x="1429" y="8975"/>
                </a:cubicBezTo>
                <a:cubicBezTo>
                  <a:pt x="1465" y="8987"/>
                  <a:pt x="1477" y="8987"/>
                  <a:pt x="1501" y="8987"/>
                </a:cubicBezTo>
                <a:cubicBezTo>
                  <a:pt x="1560" y="8987"/>
                  <a:pt x="1620" y="8951"/>
                  <a:pt x="1655" y="8891"/>
                </a:cubicBezTo>
                <a:lnTo>
                  <a:pt x="2310" y="7629"/>
                </a:lnTo>
                <a:cubicBezTo>
                  <a:pt x="2322" y="7606"/>
                  <a:pt x="2334" y="7582"/>
                  <a:pt x="2370" y="7570"/>
                </a:cubicBezTo>
                <a:lnTo>
                  <a:pt x="3560" y="6724"/>
                </a:lnTo>
                <a:cubicBezTo>
                  <a:pt x="3632" y="6796"/>
                  <a:pt x="3727" y="6855"/>
                  <a:pt x="3799" y="6915"/>
                </a:cubicBezTo>
                <a:lnTo>
                  <a:pt x="2846" y="7784"/>
                </a:lnTo>
                <a:cubicBezTo>
                  <a:pt x="2775" y="7856"/>
                  <a:pt x="2715" y="7939"/>
                  <a:pt x="2691" y="8046"/>
                </a:cubicBezTo>
                <a:lnTo>
                  <a:pt x="2322" y="9665"/>
                </a:lnTo>
                <a:cubicBezTo>
                  <a:pt x="2310" y="9761"/>
                  <a:pt x="2358" y="9856"/>
                  <a:pt x="2441" y="9868"/>
                </a:cubicBezTo>
                <a:lnTo>
                  <a:pt x="2477" y="9868"/>
                </a:lnTo>
                <a:cubicBezTo>
                  <a:pt x="2548" y="9868"/>
                  <a:pt x="2608" y="9820"/>
                  <a:pt x="2632" y="9725"/>
                </a:cubicBezTo>
                <a:lnTo>
                  <a:pt x="3013" y="8106"/>
                </a:lnTo>
                <a:cubicBezTo>
                  <a:pt x="3025" y="8082"/>
                  <a:pt x="3037" y="8034"/>
                  <a:pt x="3072" y="8022"/>
                </a:cubicBezTo>
                <a:lnTo>
                  <a:pt x="4084" y="7094"/>
                </a:lnTo>
                <a:cubicBezTo>
                  <a:pt x="4620" y="7427"/>
                  <a:pt x="5227" y="7617"/>
                  <a:pt x="5585" y="7617"/>
                </a:cubicBezTo>
                <a:cubicBezTo>
                  <a:pt x="5942" y="7617"/>
                  <a:pt x="6549" y="7427"/>
                  <a:pt x="7085" y="7094"/>
                </a:cubicBezTo>
                <a:lnTo>
                  <a:pt x="8097" y="8022"/>
                </a:lnTo>
                <a:cubicBezTo>
                  <a:pt x="8132" y="8046"/>
                  <a:pt x="8144" y="8082"/>
                  <a:pt x="8156" y="8106"/>
                </a:cubicBezTo>
                <a:lnTo>
                  <a:pt x="8525" y="9725"/>
                </a:lnTo>
                <a:cubicBezTo>
                  <a:pt x="8549" y="9808"/>
                  <a:pt x="8621" y="9868"/>
                  <a:pt x="8692" y="9868"/>
                </a:cubicBezTo>
                <a:lnTo>
                  <a:pt x="8728" y="9868"/>
                </a:lnTo>
                <a:cubicBezTo>
                  <a:pt x="8811" y="9844"/>
                  <a:pt x="8871" y="9761"/>
                  <a:pt x="8847" y="9665"/>
                </a:cubicBezTo>
                <a:lnTo>
                  <a:pt x="8466" y="8046"/>
                </a:lnTo>
                <a:cubicBezTo>
                  <a:pt x="8442" y="7951"/>
                  <a:pt x="8394" y="7856"/>
                  <a:pt x="8323" y="7784"/>
                </a:cubicBezTo>
                <a:lnTo>
                  <a:pt x="7370" y="6915"/>
                </a:lnTo>
                <a:cubicBezTo>
                  <a:pt x="7454" y="6855"/>
                  <a:pt x="7537" y="6784"/>
                  <a:pt x="7609" y="6724"/>
                </a:cubicBezTo>
                <a:lnTo>
                  <a:pt x="8799" y="7570"/>
                </a:lnTo>
                <a:cubicBezTo>
                  <a:pt x="8823" y="7582"/>
                  <a:pt x="8847" y="7617"/>
                  <a:pt x="8859" y="7629"/>
                </a:cubicBezTo>
                <a:lnTo>
                  <a:pt x="9514" y="8891"/>
                </a:lnTo>
                <a:cubicBezTo>
                  <a:pt x="9537" y="8951"/>
                  <a:pt x="9597" y="8987"/>
                  <a:pt x="9656" y="8987"/>
                </a:cubicBezTo>
                <a:cubicBezTo>
                  <a:pt x="9692" y="8987"/>
                  <a:pt x="9704" y="8987"/>
                  <a:pt x="9740" y="8975"/>
                </a:cubicBezTo>
                <a:cubicBezTo>
                  <a:pt x="9811" y="8927"/>
                  <a:pt x="9835" y="8832"/>
                  <a:pt x="9811" y="8749"/>
                </a:cubicBezTo>
                <a:lnTo>
                  <a:pt x="9156" y="7486"/>
                </a:lnTo>
                <a:cubicBezTo>
                  <a:pt x="9121" y="7403"/>
                  <a:pt x="9061" y="7344"/>
                  <a:pt x="9002" y="7308"/>
                </a:cubicBezTo>
                <a:lnTo>
                  <a:pt x="7859" y="6474"/>
                </a:lnTo>
                <a:cubicBezTo>
                  <a:pt x="7918" y="6391"/>
                  <a:pt x="7966" y="6332"/>
                  <a:pt x="8013" y="6260"/>
                </a:cubicBezTo>
                <a:lnTo>
                  <a:pt x="9204" y="6653"/>
                </a:lnTo>
                <a:cubicBezTo>
                  <a:pt x="9228" y="6665"/>
                  <a:pt x="9275" y="6677"/>
                  <a:pt x="9287" y="6713"/>
                </a:cubicBezTo>
                <a:lnTo>
                  <a:pt x="10276" y="7998"/>
                </a:lnTo>
                <a:cubicBezTo>
                  <a:pt x="10299" y="8046"/>
                  <a:pt x="10347" y="8058"/>
                  <a:pt x="10407" y="8058"/>
                </a:cubicBezTo>
                <a:cubicBezTo>
                  <a:pt x="10430" y="8058"/>
                  <a:pt x="10478" y="8046"/>
                  <a:pt x="10514" y="8034"/>
                </a:cubicBezTo>
                <a:cubicBezTo>
                  <a:pt x="10585" y="7975"/>
                  <a:pt x="10597" y="7879"/>
                  <a:pt x="10538" y="7808"/>
                </a:cubicBezTo>
                <a:lnTo>
                  <a:pt x="9561" y="6510"/>
                </a:lnTo>
                <a:cubicBezTo>
                  <a:pt x="9502" y="6427"/>
                  <a:pt x="9406" y="6367"/>
                  <a:pt x="9299" y="6332"/>
                </a:cubicBezTo>
                <a:lnTo>
                  <a:pt x="8156" y="5962"/>
                </a:lnTo>
                <a:cubicBezTo>
                  <a:pt x="8192" y="5879"/>
                  <a:pt x="8204" y="5784"/>
                  <a:pt x="8204" y="5712"/>
                </a:cubicBezTo>
                <a:lnTo>
                  <a:pt x="9466" y="5712"/>
                </a:lnTo>
                <a:cubicBezTo>
                  <a:pt x="9514" y="5712"/>
                  <a:pt x="9561" y="5724"/>
                  <a:pt x="9585" y="5760"/>
                </a:cubicBezTo>
                <a:lnTo>
                  <a:pt x="10883" y="6891"/>
                </a:lnTo>
                <a:cubicBezTo>
                  <a:pt x="10907" y="6915"/>
                  <a:pt x="10954" y="6927"/>
                  <a:pt x="10990" y="6927"/>
                </a:cubicBezTo>
                <a:cubicBezTo>
                  <a:pt x="11026" y="6927"/>
                  <a:pt x="11073" y="6915"/>
                  <a:pt x="11109" y="6879"/>
                </a:cubicBezTo>
                <a:cubicBezTo>
                  <a:pt x="11073" y="6784"/>
                  <a:pt x="11073" y="6677"/>
                  <a:pt x="11002" y="6617"/>
                </a:cubicBezTo>
                <a:lnTo>
                  <a:pt x="9704" y="5486"/>
                </a:lnTo>
                <a:cubicBezTo>
                  <a:pt x="9621" y="5415"/>
                  <a:pt x="9502" y="5367"/>
                  <a:pt x="9359" y="5367"/>
                </a:cubicBezTo>
                <a:lnTo>
                  <a:pt x="8073" y="5367"/>
                </a:lnTo>
                <a:lnTo>
                  <a:pt x="8025" y="5141"/>
                </a:lnTo>
                <a:lnTo>
                  <a:pt x="8049" y="5117"/>
                </a:lnTo>
                <a:cubicBezTo>
                  <a:pt x="8942" y="4129"/>
                  <a:pt x="8978" y="3153"/>
                  <a:pt x="8847" y="2498"/>
                </a:cubicBezTo>
                <a:cubicBezTo>
                  <a:pt x="8728" y="1962"/>
                  <a:pt x="8466" y="1438"/>
                  <a:pt x="8085" y="998"/>
                </a:cubicBezTo>
                <a:cubicBezTo>
                  <a:pt x="7728" y="581"/>
                  <a:pt x="7263" y="224"/>
                  <a:pt x="6787" y="9"/>
                </a:cubicBezTo>
                <a:cubicBezTo>
                  <a:pt x="6770" y="4"/>
                  <a:pt x="6751" y="1"/>
                  <a:pt x="6732" y="1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133" name="Google Shape;11975;p81">
            <a:extLst>
              <a:ext uri="{FF2B5EF4-FFF2-40B4-BE49-F238E27FC236}">
                <a16:creationId xmlns:a16="http://schemas.microsoft.com/office/drawing/2014/main" id="{06491252-E252-BC69-CC7E-E4A29F37BA37}"/>
              </a:ext>
            </a:extLst>
          </p:cNvPr>
          <p:cNvGrpSpPr/>
          <p:nvPr/>
        </p:nvGrpSpPr>
        <p:grpSpPr>
          <a:xfrm>
            <a:off x="3850336" y="5256884"/>
            <a:ext cx="710272" cy="454144"/>
            <a:chOff x="1953037" y="2552242"/>
            <a:chExt cx="355136" cy="227072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34" name="Google Shape;11976;p81">
              <a:extLst>
                <a:ext uri="{FF2B5EF4-FFF2-40B4-BE49-F238E27FC236}">
                  <a16:creationId xmlns:a16="http://schemas.microsoft.com/office/drawing/2014/main" id="{639C5C48-ABD9-9674-BD32-A130ECFF6970}"/>
                </a:ext>
              </a:extLst>
            </p:cNvPr>
            <p:cNvSpPr/>
            <p:nvPr/>
          </p:nvSpPr>
          <p:spPr>
            <a:xfrm>
              <a:off x="1953037" y="2552242"/>
              <a:ext cx="355136" cy="227072"/>
            </a:xfrm>
            <a:custGeom>
              <a:avLst/>
              <a:gdLst/>
              <a:ahLst/>
              <a:cxnLst/>
              <a:rect l="l" t="t" r="r" b="b"/>
              <a:pathLst>
                <a:path w="11098" h="7096" extrusionOk="0">
                  <a:moveTo>
                    <a:pt x="6198" y="1414"/>
                  </a:moveTo>
                  <a:cubicBezTo>
                    <a:pt x="6408" y="1414"/>
                    <a:pt x="6616" y="1431"/>
                    <a:pt x="6823" y="1464"/>
                  </a:cubicBezTo>
                  <a:cubicBezTo>
                    <a:pt x="6895" y="1488"/>
                    <a:pt x="6990" y="1500"/>
                    <a:pt x="7073" y="1512"/>
                  </a:cubicBezTo>
                  <a:lnTo>
                    <a:pt x="6907" y="2464"/>
                  </a:lnTo>
                  <a:lnTo>
                    <a:pt x="5573" y="2929"/>
                  </a:lnTo>
                  <a:lnTo>
                    <a:pt x="4978" y="1607"/>
                  </a:lnTo>
                  <a:cubicBezTo>
                    <a:pt x="5397" y="1475"/>
                    <a:pt x="5802" y="1414"/>
                    <a:pt x="6198" y="1414"/>
                  </a:cubicBezTo>
                  <a:close/>
                  <a:moveTo>
                    <a:pt x="7407" y="1607"/>
                  </a:moveTo>
                  <a:cubicBezTo>
                    <a:pt x="7883" y="1750"/>
                    <a:pt x="8478" y="2036"/>
                    <a:pt x="9097" y="2524"/>
                  </a:cubicBezTo>
                  <a:lnTo>
                    <a:pt x="9038" y="2571"/>
                  </a:lnTo>
                  <a:cubicBezTo>
                    <a:pt x="8966" y="2619"/>
                    <a:pt x="8954" y="2714"/>
                    <a:pt x="8990" y="2798"/>
                  </a:cubicBezTo>
                  <a:cubicBezTo>
                    <a:pt x="9026" y="2833"/>
                    <a:pt x="9085" y="2869"/>
                    <a:pt x="9133" y="2869"/>
                  </a:cubicBezTo>
                  <a:cubicBezTo>
                    <a:pt x="9157" y="2869"/>
                    <a:pt x="9193" y="2857"/>
                    <a:pt x="9216" y="2833"/>
                  </a:cubicBezTo>
                  <a:lnTo>
                    <a:pt x="9335" y="2750"/>
                  </a:lnTo>
                  <a:cubicBezTo>
                    <a:pt x="9740" y="3119"/>
                    <a:pt x="10157" y="3583"/>
                    <a:pt x="10574" y="4179"/>
                  </a:cubicBezTo>
                  <a:cubicBezTo>
                    <a:pt x="9883" y="4357"/>
                    <a:pt x="9228" y="4488"/>
                    <a:pt x="8633" y="4584"/>
                  </a:cubicBezTo>
                  <a:lnTo>
                    <a:pt x="8395" y="3417"/>
                  </a:lnTo>
                  <a:lnTo>
                    <a:pt x="8692" y="3214"/>
                  </a:lnTo>
                  <a:cubicBezTo>
                    <a:pt x="8776" y="3167"/>
                    <a:pt x="8788" y="3060"/>
                    <a:pt x="8740" y="2988"/>
                  </a:cubicBezTo>
                  <a:cubicBezTo>
                    <a:pt x="8709" y="2942"/>
                    <a:pt x="8659" y="2916"/>
                    <a:pt x="8604" y="2916"/>
                  </a:cubicBezTo>
                  <a:cubicBezTo>
                    <a:pt x="8574" y="2916"/>
                    <a:pt x="8543" y="2924"/>
                    <a:pt x="8514" y="2940"/>
                  </a:cubicBezTo>
                  <a:lnTo>
                    <a:pt x="8216" y="3155"/>
                  </a:lnTo>
                  <a:lnTo>
                    <a:pt x="7252" y="2512"/>
                  </a:lnTo>
                  <a:lnTo>
                    <a:pt x="7407" y="1607"/>
                  </a:lnTo>
                  <a:close/>
                  <a:moveTo>
                    <a:pt x="7049" y="2750"/>
                  </a:moveTo>
                  <a:lnTo>
                    <a:pt x="8073" y="3429"/>
                  </a:lnTo>
                  <a:lnTo>
                    <a:pt x="8311" y="4607"/>
                  </a:lnTo>
                  <a:cubicBezTo>
                    <a:pt x="7883" y="4661"/>
                    <a:pt x="7474" y="4688"/>
                    <a:pt x="7096" y="4688"/>
                  </a:cubicBezTo>
                  <a:cubicBezTo>
                    <a:pt x="6970" y="4688"/>
                    <a:pt x="6847" y="4685"/>
                    <a:pt x="6728" y="4679"/>
                  </a:cubicBezTo>
                  <a:cubicBezTo>
                    <a:pt x="6073" y="4655"/>
                    <a:pt x="5490" y="4548"/>
                    <a:pt x="5025" y="4345"/>
                  </a:cubicBezTo>
                  <a:lnTo>
                    <a:pt x="5621" y="3250"/>
                  </a:lnTo>
                  <a:lnTo>
                    <a:pt x="7049" y="2750"/>
                  </a:lnTo>
                  <a:close/>
                  <a:moveTo>
                    <a:pt x="1561" y="300"/>
                  </a:moveTo>
                  <a:cubicBezTo>
                    <a:pt x="1774" y="300"/>
                    <a:pt x="1974" y="373"/>
                    <a:pt x="2132" y="512"/>
                  </a:cubicBezTo>
                  <a:cubicBezTo>
                    <a:pt x="2323" y="678"/>
                    <a:pt x="2430" y="916"/>
                    <a:pt x="2430" y="1178"/>
                  </a:cubicBezTo>
                  <a:lnTo>
                    <a:pt x="2430" y="2762"/>
                  </a:lnTo>
                  <a:cubicBezTo>
                    <a:pt x="2430" y="2786"/>
                    <a:pt x="2465" y="3381"/>
                    <a:pt x="2906" y="4036"/>
                  </a:cubicBezTo>
                  <a:lnTo>
                    <a:pt x="2858" y="4060"/>
                  </a:lnTo>
                  <a:cubicBezTo>
                    <a:pt x="2608" y="4143"/>
                    <a:pt x="2430" y="4369"/>
                    <a:pt x="2394" y="4631"/>
                  </a:cubicBezTo>
                  <a:lnTo>
                    <a:pt x="2358" y="5084"/>
                  </a:lnTo>
                  <a:cubicBezTo>
                    <a:pt x="1358" y="4024"/>
                    <a:pt x="1192" y="2583"/>
                    <a:pt x="1192" y="2512"/>
                  </a:cubicBezTo>
                  <a:cubicBezTo>
                    <a:pt x="1180" y="2381"/>
                    <a:pt x="1072" y="2262"/>
                    <a:pt x="941" y="2214"/>
                  </a:cubicBezTo>
                  <a:lnTo>
                    <a:pt x="632" y="2143"/>
                  </a:lnTo>
                  <a:cubicBezTo>
                    <a:pt x="537" y="2119"/>
                    <a:pt x="501" y="2047"/>
                    <a:pt x="501" y="1964"/>
                  </a:cubicBezTo>
                  <a:lnTo>
                    <a:pt x="501" y="1869"/>
                  </a:lnTo>
                  <a:cubicBezTo>
                    <a:pt x="822" y="1857"/>
                    <a:pt x="1227" y="1809"/>
                    <a:pt x="1453" y="1690"/>
                  </a:cubicBezTo>
                  <a:cubicBezTo>
                    <a:pt x="1525" y="1643"/>
                    <a:pt x="1573" y="1559"/>
                    <a:pt x="1525" y="1464"/>
                  </a:cubicBezTo>
                  <a:cubicBezTo>
                    <a:pt x="1491" y="1413"/>
                    <a:pt x="1438" y="1373"/>
                    <a:pt x="1375" y="1373"/>
                  </a:cubicBezTo>
                  <a:cubicBezTo>
                    <a:pt x="1351" y="1373"/>
                    <a:pt x="1325" y="1379"/>
                    <a:pt x="1299" y="1393"/>
                  </a:cubicBezTo>
                  <a:cubicBezTo>
                    <a:pt x="1132" y="1464"/>
                    <a:pt x="799" y="1524"/>
                    <a:pt x="334" y="1547"/>
                  </a:cubicBezTo>
                  <a:lnTo>
                    <a:pt x="334" y="1524"/>
                  </a:lnTo>
                  <a:lnTo>
                    <a:pt x="334" y="916"/>
                  </a:lnTo>
                  <a:cubicBezTo>
                    <a:pt x="334" y="643"/>
                    <a:pt x="525" y="428"/>
                    <a:pt x="799" y="393"/>
                  </a:cubicBezTo>
                  <a:lnTo>
                    <a:pt x="1430" y="309"/>
                  </a:lnTo>
                  <a:cubicBezTo>
                    <a:pt x="1474" y="303"/>
                    <a:pt x="1517" y="300"/>
                    <a:pt x="1561" y="300"/>
                  </a:cubicBezTo>
                  <a:close/>
                  <a:moveTo>
                    <a:pt x="4692" y="1726"/>
                  </a:moveTo>
                  <a:lnTo>
                    <a:pt x="5335" y="3155"/>
                  </a:lnTo>
                  <a:lnTo>
                    <a:pt x="4740" y="4238"/>
                  </a:lnTo>
                  <a:cubicBezTo>
                    <a:pt x="4680" y="4203"/>
                    <a:pt x="4609" y="4167"/>
                    <a:pt x="4549" y="4131"/>
                  </a:cubicBezTo>
                  <a:cubicBezTo>
                    <a:pt x="4520" y="4115"/>
                    <a:pt x="4490" y="4107"/>
                    <a:pt x="4461" y="4107"/>
                  </a:cubicBezTo>
                  <a:cubicBezTo>
                    <a:pt x="4406" y="4107"/>
                    <a:pt x="4354" y="4136"/>
                    <a:pt x="4323" y="4191"/>
                  </a:cubicBezTo>
                  <a:cubicBezTo>
                    <a:pt x="4275" y="4262"/>
                    <a:pt x="4287" y="4369"/>
                    <a:pt x="4382" y="4417"/>
                  </a:cubicBezTo>
                  <a:cubicBezTo>
                    <a:pt x="5061" y="4845"/>
                    <a:pt x="5978" y="5060"/>
                    <a:pt x="7109" y="5060"/>
                  </a:cubicBezTo>
                  <a:cubicBezTo>
                    <a:pt x="8145" y="5060"/>
                    <a:pt x="9371" y="4881"/>
                    <a:pt x="10764" y="4500"/>
                  </a:cubicBezTo>
                  <a:lnTo>
                    <a:pt x="10764" y="4500"/>
                  </a:lnTo>
                  <a:cubicBezTo>
                    <a:pt x="10740" y="4536"/>
                    <a:pt x="10740" y="4595"/>
                    <a:pt x="10705" y="4655"/>
                  </a:cubicBezTo>
                  <a:cubicBezTo>
                    <a:pt x="10657" y="4774"/>
                    <a:pt x="10574" y="4845"/>
                    <a:pt x="10455" y="4881"/>
                  </a:cubicBezTo>
                  <a:cubicBezTo>
                    <a:pt x="9128" y="5204"/>
                    <a:pt x="7958" y="5362"/>
                    <a:pt x="6945" y="5362"/>
                  </a:cubicBezTo>
                  <a:cubicBezTo>
                    <a:pt x="6649" y="5362"/>
                    <a:pt x="6366" y="5349"/>
                    <a:pt x="6097" y="5322"/>
                  </a:cubicBezTo>
                  <a:cubicBezTo>
                    <a:pt x="5156" y="5238"/>
                    <a:pt x="4382" y="4965"/>
                    <a:pt x="3811" y="4536"/>
                  </a:cubicBezTo>
                  <a:cubicBezTo>
                    <a:pt x="2966" y="3905"/>
                    <a:pt x="2787" y="3095"/>
                    <a:pt x="2763" y="2833"/>
                  </a:cubicBezTo>
                  <a:cubicBezTo>
                    <a:pt x="2882" y="2750"/>
                    <a:pt x="2977" y="2655"/>
                    <a:pt x="3097" y="2583"/>
                  </a:cubicBezTo>
                  <a:cubicBezTo>
                    <a:pt x="3180" y="2952"/>
                    <a:pt x="3358" y="3476"/>
                    <a:pt x="3811" y="3952"/>
                  </a:cubicBezTo>
                  <a:cubicBezTo>
                    <a:pt x="3847" y="3988"/>
                    <a:pt x="3894" y="4000"/>
                    <a:pt x="3930" y="4000"/>
                  </a:cubicBezTo>
                  <a:cubicBezTo>
                    <a:pt x="3978" y="4000"/>
                    <a:pt x="4025" y="3988"/>
                    <a:pt x="4049" y="3952"/>
                  </a:cubicBezTo>
                  <a:cubicBezTo>
                    <a:pt x="4109" y="3893"/>
                    <a:pt x="4109" y="3786"/>
                    <a:pt x="4049" y="3726"/>
                  </a:cubicBezTo>
                  <a:cubicBezTo>
                    <a:pt x="3573" y="3250"/>
                    <a:pt x="3442" y="2714"/>
                    <a:pt x="3394" y="2393"/>
                  </a:cubicBezTo>
                  <a:cubicBezTo>
                    <a:pt x="3835" y="2107"/>
                    <a:pt x="4263" y="1881"/>
                    <a:pt x="4692" y="1726"/>
                  </a:cubicBezTo>
                  <a:close/>
                  <a:moveTo>
                    <a:pt x="9609" y="5417"/>
                  </a:moveTo>
                  <a:cubicBezTo>
                    <a:pt x="9490" y="5548"/>
                    <a:pt x="9371" y="5667"/>
                    <a:pt x="9252" y="5738"/>
                  </a:cubicBezTo>
                  <a:cubicBezTo>
                    <a:pt x="9216" y="5750"/>
                    <a:pt x="9157" y="5798"/>
                    <a:pt x="8978" y="5857"/>
                  </a:cubicBezTo>
                  <a:lnTo>
                    <a:pt x="8978" y="5512"/>
                  </a:lnTo>
                  <a:cubicBezTo>
                    <a:pt x="9193" y="5488"/>
                    <a:pt x="9383" y="5441"/>
                    <a:pt x="9609" y="5417"/>
                  </a:cubicBezTo>
                  <a:close/>
                  <a:moveTo>
                    <a:pt x="4668" y="5334"/>
                  </a:moveTo>
                  <a:cubicBezTo>
                    <a:pt x="5085" y="5488"/>
                    <a:pt x="5537" y="5596"/>
                    <a:pt x="6049" y="5631"/>
                  </a:cubicBezTo>
                  <a:cubicBezTo>
                    <a:pt x="6335" y="5667"/>
                    <a:pt x="6633" y="5679"/>
                    <a:pt x="6942" y="5679"/>
                  </a:cubicBezTo>
                  <a:cubicBezTo>
                    <a:pt x="7204" y="5679"/>
                    <a:pt x="7502" y="5667"/>
                    <a:pt x="7788" y="5655"/>
                  </a:cubicBezTo>
                  <a:lnTo>
                    <a:pt x="7788" y="5893"/>
                  </a:lnTo>
                  <a:cubicBezTo>
                    <a:pt x="7561" y="5893"/>
                    <a:pt x="7359" y="6012"/>
                    <a:pt x="7240" y="6203"/>
                  </a:cubicBezTo>
                  <a:cubicBezTo>
                    <a:pt x="6758" y="6257"/>
                    <a:pt x="6324" y="6280"/>
                    <a:pt x="5934" y="6280"/>
                  </a:cubicBezTo>
                  <a:cubicBezTo>
                    <a:pt x="4698" y="6280"/>
                    <a:pt x="3912" y="6050"/>
                    <a:pt x="3478" y="5869"/>
                  </a:cubicBezTo>
                  <a:lnTo>
                    <a:pt x="3501" y="5738"/>
                  </a:lnTo>
                  <a:cubicBezTo>
                    <a:pt x="3739" y="5738"/>
                    <a:pt x="4299" y="5691"/>
                    <a:pt x="4668" y="5334"/>
                  </a:cubicBezTo>
                  <a:close/>
                  <a:moveTo>
                    <a:pt x="3097" y="4322"/>
                  </a:moveTo>
                  <a:cubicBezTo>
                    <a:pt x="3239" y="4488"/>
                    <a:pt x="3394" y="4655"/>
                    <a:pt x="3608" y="4798"/>
                  </a:cubicBezTo>
                  <a:cubicBezTo>
                    <a:pt x="3811" y="4965"/>
                    <a:pt x="4049" y="5095"/>
                    <a:pt x="4323" y="5215"/>
                  </a:cubicBezTo>
                  <a:cubicBezTo>
                    <a:pt x="4073" y="5381"/>
                    <a:pt x="3751" y="5417"/>
                    <a:pt x="3573" y="5429"/>
                  </a:cubicBezTo>
                  <a:lnTo>
                    <a:pt x="3573" y="5393"/>
                  </a:lnTo>
                  <a:cubicBezTo>
                    <a:pt x="3597" y="5310"/>
                    <a:pt x="3537" y="5215"/>
                    <a:pt x="3442" y="5203"/>
                  </a:cubicBezTo>
                  <a:cubicBezTo>
                    <a:pt x="3429" y="5199"/>
                    <a:pt x="3416" y="5197"/>
                    <a:pt x="3404" y="5197"/>
                  </a:cubicBezTo>
                  <a:cubicBezTo>
                    <a:pt x="3332" y="5197"/>
                    <a:pt x="3261" y="5251"/>
                    <a:pt x="3251" y="5322"/>
                  </a:cubicBezTo>
                  <a:lnTo>
                    <a:pt x="3025" y="6465"/>
                  </a:lnTo>
                  <a:cubicBezTo>
                    <a:pt x="3001" y="6631"/>
                    <a:pt x="2846" y="6750"/>
                    <a:pt x="2668" y="6750"/>
                  </a:cubicBezTo>
                  <a:lnTo>
                    <a:pt x="1775" y="6750"/>
                  </a:lnTo>
                  <a:lnTo>
                    <a:pt x="1906" y="6441"/>
                  </a:lnTo>
                  <a:cubicBezTo>
                    <a:pt x="1965" y="6310"/>
                    <a:pt x="2084" y="6215"/>
                    <a:pt x="2239" y="6215"/>
                  </a:cubicBezTo>
                  <a:lnTo>
                    <a:pt x="2418" y="6215"/>
                  </a:lnTo>
                  <a:cubicBezTo>
                    <a:pt x="2501" y="6215"/>
                    <a:pt x="2561" y="6155"/>
                    <a:pt x="2585" y="6072"/>
                  </a:cubicBezTo>
                  <a:lnTo>
                    <a:pt x="2716" y="4667"/>
                  </a:lnTo>
                  <a:cubicBezTo>
                    <a:pt x="2727" y="4536"/>
                    <a:pt x="2811" y="4417"/>
                    <a:pt x="2954" y="4369"/>
                  </a:cubicBezTo>
                  <a:lnTo>
                    <a:pt x="3097" y="4322"/>
                  </a:lnTo>
                  <a:close/>
                  <a:moveTo>
                    <a:pt x="8657" y="5560"/>
                  </a:moveTo>
                  <a:lnTo>
                    <a:pt x="8657" y="6572"/>
                  </a:lnTo>
                  <a:cubicBezTo>
                    <a:pt x="8657" y="6679"/>
                    <a:pt x="8561" y="6750"/>
                    <a:pt x="8478" y="6750"/>
                  </a:cubicBezTo>
                  <a:lnTo>
                    <a:pt x="7347" y="6750"/>
                  </a:lnTo>
                  <a:lnTo>
                    <a:pt x="7490" y="6429"/>
                  </a:lnTo>
                  <a:cubicBezTo>
                    <a:pt x="7549" y="6286"/>
                    <a:pt x="7669" y="6215"/>
                    <a:pt x="7823" y="6215"/>
                  </a:cubicBezTo>
                  <a:lnTo>
                    <a:pt x="7954" y="6215"/>
                  </a:lnTo>
                  <a:cubicBezTo>
                    <a:pt x="8038" y="6215"/>
                    <a:pt x="8121" y="6143"/>
                    <a:pt x="8121" y="6048"/>
                  </a:cubicBezTo>
                  <a:lnTo>
                    <a:pt x="8121" y="5619"/>
                  </a:lnTo>
                  <a:cubicBezTo>
                    <a:pt x="8300" y="5607"/>
                    <a:pt x="8466" y="5572"/>
                    <a:pt x="8657" y="5560"/>
                  </a:cubicBezTo>
                  <a:close/>
                  <a:moveTo>
                    <a:pt x="1533" y="0"/>
                  </a:moveTo>
                  <a:cubicBezTo>
                    <a:pt x="1479" y="0"/>
                    <a:pt x="1425" y="4"/>
                    <a:pt x="1370" y="12"/>
                  </a:cubicBezTo>
                  <a:lnTo>
                    <a:pt x="727" y="95"/>
                  </a:lnTo>
                  <a:cubicBezTo>
                    <a:pt x="310" y="154"/>
                    <a:pt x="1" y="512"/>
                    <a:pt x="1" y="952"/>
                  </a:cubicBezTo>
                  <a:lnTo>
                    <a:pt x="1" y="1559"/>
                  </a:lnTo>
                  <a:cubicBezTo>
                    <a:pt x="1" y="1643"/>
                    <a:pt x="49" y="1738"/>
                    <a:pt x="108" y="1797"/>
                  </a:cubicBezTo>
                  <a:cubicBezTo>
                    <a:pt x="132" y="1809"/>
                    <a:pt x="156" y="1845"/>
                    <a:pt x="179" y="1857"/>
                  </a:cubicBezTo>
                  <a:lnTo>
                    <a:pt x="179" y="1976"/>
                  </a:lnTo>
                  <a:cubicBezTo>
                    <a:pt x="179" y="2214"/>
                    <a:pt x="334" y="2417"/>
                    <a:pt x="572" y="2476"/>
                  </a:cubicBezTo>
                  <a:lnTo>
                    <a:pt x="882" y="2559"/>
                  </a:lnTo>
                  <a:cubicBezTo>
                    <a:pt x="882" y="2559"/>
                    <a:pt x="894" y="2559"/>
                    <a:pt x="894" y="2571"/>
                  </a:cubicBezTo>
                  <a:cubicBezTo>
                    <a:pt x="930" y="2869"/>
                    <a:pt x="1037" y="3357"/>
                    <a:pt x="1239" y="3869"/>
                  </a:cubicBezTo>
                  <a:cubicBezTo>
                    <a:pt x="1513" y="4536"/>
                    <a:pt x="1870" y="5084"/>
                    <a:pt x="2323" y="5512"/>
                  </a:cubicBezTo>
                  <a:lnTo>
                    <a:pt x="2287" y="5905"/>
                  </a:lnTo>
                  <a:lnTo>
                    <a:pt x="2251" y="5905"/>
                  </a:lnTo>
                  <a:cubicBezTo>
                    <a:pt x="1965" y="5905"/>
                    <a:pt x="1715" y="6072"/>
                    <a:pt x="1608" y="6334"/>
                  </a:cubicBezTo>
                  <a:lnTo>
                    <a:pt x="1394" y="6869"/>
                  </a:lnTo>
                  <a:cubicBezTo>
                    <a:pt x="1370" y="6917"/>
                    <a:pt x="1370" y="6977"/>
                    <a:pt x="1406" y="7024"/>
                  </a:cubicBezTo>
                  <a:cubicBezTo>
                    <a:pt x="1430" y="7060"/>
                    <a:pt x="1477" y="7096"/>
                    <a:pt x="1537" y="7096"/>
                  </a:cubicBezTo>
                  <a:lnTo>
                    <a:pt x="2680" y="7096"/>
                  </a:lnTo>
                  <a:cubicBezTo>
                    <a:pt x="3013" y="7096"/>
                    <a:pt x="3299" y="6869"/>
                    <a:pt x="3358" y="6548"/>
                  </a:cubicBezTo>
                  <a:lnTo>
                    <a:pt x="3418" y="6215"/>
                  </a:lnTo>
                  <a:cubicBezTo>
                    <a:pt x="3894" y="6405"/>
                    <a:pt x="4704" y="6619"/>
                    <a:pt x="5942" y="6619"/>
                  </a:cubicBezTo>
                  <a:cubicBezTo>
                    <a:pt x="6287" y="6619"/>
                    <a:pt x="6668" y="6608"/>
                    <a:pt x="7085" y="6560"/>
                  </a:cubicBezTo>
                  <a:lnTo>
                    <a:pt x="7085" y="6560"/>
                  </a:lnTo>
                  <a:lnTo>
                    <a:pt x="6954" y="6869"/>
                  </a:lnTo>
                  <a:cubicBezTo>
                    <a:pt x="6930" y="6917"/>
                    <a:pt x="6942" y="6977"/>
                    <a:pt x="6966" y="7024"/>
                  </a:cubicBezTo>
                  <a:cubicBezTo>
                    <a:pt x="7002" y="7060"/>
                    <a:pt x="7049" y="7096"/>
                    <a:pt x="7109" y="7096"/>
                  </a:cubicBezTo>
                  <a:lnTo>
                    <a:pt x="8490" y="7096"/>
                  </a:lnTo>
                  <a:cubicBezTo>
                    <a:pt x="8776" y="7096"/>
                    <a:pt x="8990" y="6869"/>
                    <a:pt x="8990" y="6584"/>
                  </a:cubicBezTo>
                  <a:lnTo>
                    <a:pt x="8990" y="6215"/>
                  </a:lnTo>
                  <a:cubicBezTo>
                    <a:pt x="9204" y="6155"/>
                    <a:pt x="9347" y="6096"/>
                    <a:pt x="9443" y="6036"/>
                  </a:cubicBezTo>
                  <a:cubicBezTo>
                    <a:pt x="9669" y="5893"/>
                    <a:pt x="9871" y="5655"/>
                    <a:pt x="10062" y="5334"/>
                  </a:cubicBezTo>
                  <a:cubicBezTo>
                    <a:pt x="10216" y="5310"/>
                    <a:pt x="10383" y="5262"/>
                    <a:pt x="10538" y="5238"/>
                  </a:cubicBezTo>
                  <a:cubicBezTo>
                    <a:pt x="10764" y="5179"/>
                    <a:pt x="10943" y="5024"/>
                    <a:pt x="11014" y="4822"/>
                  </a:cubicBezTo>
                  <a:cubicBezTo>
                    <a:pt x="11098" y="4560"/>
                    <a:pt x="11062" y="4322"/>
                    <a:pt x="10943" y="4143"/>
                  </a:cubicBezTo>
                  <a:cubicBezTo>
                    <a:pt x="10645" y="3691"/>
                    <a:pt x="10145" y="3012"/>
                    <a:pt x="9454" y="2417"/>
                  </a:cubicBezTo>
                  <a:cubicBezTo>
                    <a:pt x="8657" y="1726"/>
                    <a:pt x="7776" y="1285"/>
                    <a:pt x="6883" y="1155"/>
                  </a:cubicBezTo>
                  <a:cubicBezTo>
                    <a:pt x="6667" y="1122"/>
                    <a:pt x="6450" y="1106"/>
                    <a:pt x="6233" y="1106"/>
                  </a:cubicBezTo>
                  <a:cubicBezTo>
                    <a:pt x="5093" y="1106"/>
                    <a:pt x="3929" y="1551"/>
                    <a:pt x="2739" y="2440"/>
                  </a:cubicBezTo>
                  <a:lnTo>
                    <a:pt x="2739" y="1202"/>
                  </a:lnTo>
                  <a:cubicBezTo>
                    <a:pt x="2739" y="857"/>
                    <a:pt x="2596" y="512"/>
                    <a:pt x="2323" y="285"/>
                  </a:cubicBezTo>
                  <a:cubicBezTo>
                    <a:pt x="2102" y="105"/>
                    <a:pt x="1822" y="0"/>
                    <a:pt x="15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1977;p81">
              <a:extLst>
                <a:ext uri="{FF2B5EF4-FFF2-40B4-BE49-F238E27FC236}">
                  <a16:creationId xmlns:a16="http://schemas.microsoft.com/office/drawing/2014/main" id="{95413B40-B4C4-2475-2F2D-CB8616555578}"/>
                </a:ext>
              </a:extLst>
            </p:cNvPr>
            <p:cNvSpPr/>
            <p:nvPr/>
          </p:nvSpPr>
          <p:spPr>
            <a:xfrm>
              <a:off x="1985805" y="2573938"/>
              <a:ext cx="10720" cy="16416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84" y="512"/>
                    <a:pt x="168" y="512"/>
                  </a:cubicBezTo>
                  <a:cubicBezTo>
                    <a:pt x="263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6" name="Google Shape;11978;p81">
            <a:extLst>
              <a:ext uri="{FF2B5EF4-FFF2-40B4-BE49-F238E27FC236}">
                <a16:creationId xmlns:a16="http://schemas.microsoft.com/office/drawing/2014/main" id="{41414B6A-0385-4EFC-75E0-BDA89512B616}"/>
              </a:ext>
            </a:extLst>
          </p:cNvPr>
          <p:cNvSpPr/>
          <p:nvPr/>
        </p:nvSpPr>
        <p:spPr>
          <a:xfrm>
            <a:off x="7152096" y="5000692"/>
            <a:ext cx="696512" cy="708032"/>
          </a:xfrm>
          <a:custGeom>
            <a:avLst/>
            <a:gdLst/>
            <a:ahLst/>
            <a:cxnLst/>
            <a:rect l="l" t="t" r="r" b="b"/>
            <a:pathLst>
              <a:path w="10883" h="11063" extrusionOk="0">
                <a:moveTo>
                  <a:pt x="932" y="329"/>
                </a:moveTo>
                <a:cubicBezTo>
                  <a:pt x="1012" y="329"/>
                  <a:pt x="1098" y="346"/>
                  <a:pt x="1191" y="383"/>
                </a:cubicBezTo>
                <a:lnTo>
                  <a:pt x="1275" y="431"/>
                </a:lnTo>
                <a:cubicBezTo>
                  <a:pt x="1144" y="502"/>
                  <a:pt x="1013" y="586"/>
                  <a:pt x="894" y="693"/>
                </a:cubicBezTo>
                <a:cubicBezTo>
                  <a:pt x="703" y="859"/>
                  <a:pt x="560" y="1026"/>
                  <a:pt x="465" y="1205"/>
                </a:cubicBezTo>
                <a:cubicBezTo>
                  <a:pt x="441" y="1157"/>
                  <a:pt x="429" y="1097"/>
                  <a:pt x="417" y="1050"/>
                </a:cubicBezTo>
                <a:cubicBezTo>
                  <a:pt x="346" y="788"/>
                  <a:pt x="405" y="586"/>
                  <a:pt x="596" y="443"/>
                </a:cubicBezTo>
                <a:cubicBezTo>
                  <a:pt x="697" y="370"/>
                  <a:pt x="808" y="329"/>
                  <a:pt x="932" y="329"/>
                </a:cubicBezTo>
                <a:close/>
                <a:moveTo>
                  <a:pt x="1947" y="630"/>
                </a:moveTo>
                <a:cubicBezTo>
                  <a:pt x="1973" y="630"/>
                  <a:pt x="1999" y="631"/>
                  <a:pt x="2025" y="633"/>
                </a:cubicBezTo>
                <a:cubicBezTo>
                  <a:pt x="2334" y="669"/>
                  <a:pt x="2608" y="847"/>
                  <a:pt x="2763" y="978"/>
                </a:cubicBezTo>
                <a:cubicBezTo>
                  <a:pt x="2703" y="990"/>
                  <a:pt x="2644" y="1026"/>
                  <a:pt x="2584" y="1050"/>
                </a:cubicBezTo>
                <a:cubicBezTo>
                  <a:pt x="2513" y="1097"/>
                  <a:pt x="2465" y="1181"/>
                  <a:pt x="2513" y="1264"/>
                </a:cubicBezTo>
                <a:cubicBezTo>
                  <a:pt x="2547" y="1316"/>
                  <a:pt x="2600" y="1355"/>
                  <a:pt x="2658" y="1355"/>
                </a:cubicBezTo>
                <a:cubicBezTo>
                  <a:pt x="2681" y="1355"/>
                  <a:pt x="2704" y="1349"/>
                  <a:pt x="2727" y="1336"/>
                </a:cubicBezTo>
                <a:cubicBezTo>
                  <a:pt x="2931" y="1234"/>
                  <a:pt x="3137" y="1185"/>
                  <a:pt x="3341" y="1185"/>
                </a:cubicBezTo>
                <a:cubicBezTo>
                  <a:pt x="3591" y="1185"/>
                  <a:pt x="3837" y="1258"/>
                  <a:pt x="4073" y="1395"/>
                </a:cubicBezTo>
                <a:cubicBezTo>
                  <a:pt x="4239" y="1478"/>
                  <a:pt x="4370" y="1598"/>
                  <a:pt x="4466" y="1693"/>
                </a:cubicBezTo>
                <a:cubicBezTo>
                  <a:pt x="4370" y="1717"/>
                  <a:pt x="4275" y="1752"/>
                  <a:pt x="4180" y="1800"/>
                </a:cubicBezTo>
                <a:cubicBezTo>
                  <a:pt x="4096" y="1824"/>
                  <a:pt x="4061" y="1931"/>
                  <a:pt x="4096" y="2002"/>
                </a:cubicBezTo>
                <a:cubicBezTo>
                  <a:pt x="4115" y="2075"/>
                  <a:pt x="4181" y="2106"/>
                  <a:pt x="4244" y="2106"/>
                </a:cubicBezTo>
                <a:cubicBezTo>
                  <a:pt x="4263" y="2106"/>
                  <a:pt x="4282" y="2103"/>
                  <a:pt x="4299" y="2098"/>
                </a:cubicBezTo>
                <a:cubicBezTo>
                  <a:pt x="4531" y="1998"/>
                  <a:pt x="4780" y="1950"/>
                  <a:pt x="5034" y="1950"/>
                </a:cubicBezTo>
                <a:cubicBezTo>
                  <a:pt x="5601" y="1950"/>
                  <a:pt x="6191" y="2189"/>
                  <a:pt x="6668" y="2633"/>
                </a:cubicBezTo>
                <a:cubicBezTo>
                  <a:pt x="7025" y="2967"/>
                  <a:pt x="7275" y="3407"/>
                  <a:pt x="7394" y="3884"/>
                </a:cubicBezTo>
                <a:cubicBezTo>
                  <a:pt x="7525" y="4431"/>
                  <a:pt x="7466" y="5015"/>
                  <a:pt x="7252" y="5610"/>
                </a:cubicBezTo>
                <a:cubicBezTo>
                  <a:pt x="6537" y="7527"/>
                  <a:pt x="6406" y="8944"/>
                  <a:pt x="6859" y="9837"/>
                </a:cubicBezTo>
                <a:cubicBezTo>
                  <a:pt x="6894" y="9896"/>
                  <a:pt x="6954" y="9920"/>
                  <a:pt x="7002" y="9920"/>
                </a:cubicBezTo>
                <a:cubicBezTo>
                  <a:pt x="7037" y="9920"/>
                  <a:pt x="7049" y="9920"/>
                  <a:pt x="7085" y="9908"/>
                </a:cubicBezTo>
                <a:cubicBezTo>
                  <a:pt x="7156" y="9860"/>
                  <a:pt x="7204" y="9777"/>
                  <a:pt x="7156" y="9682"/>
                </a:cubicBezTo>
                <a:cubicBezTo>
                  <a:pt x="6930" y="9241"/>
                  <a:pt x="6871" y="8622"/>
                  <a:pt x="6978" y="7848"/>
                </a:cubicBezTo>
                <a:cubicBezTo>
                  <a:pt x="7061" y="7229"/>
                  <a:pt x="7263" y="6515"/>
                  <a:pt x="7561" y="5705"/>
                </a:cubicBezTo>
                <a:cubicBezTo>
                  <a:pt x="7716" y="5265"/>
                  <a:pt x="7799" y="4812"/>
                  <a:pt x="7799" y="4384"/>
                </a:cubicBezTo>
                <a:cubicBezTo>
                  <a:pt x="7874" y="4375"/>
                  <a:pt x="7953" y="4371"/>
                  <a:pt x="8035" y="4371"/>
                </a:cubicBezTo>
                <a:cubicBezTo>
                  <a:pt x="8746" y="4371"/>
                  <a:pt x="9716" y="4698"/>
                  <a:pt x="10121" y="5455"/>
                </a:cubicBezTo>
                <a:cubicBezTo>
                  <a:pt x="10776" y="6741"/>
                  <a:pt x="10562" y="8884"/>
                  <a:pt x="9657" y="9956"/>
                </a:cubicBezTo>
                <a:cubicBezTo>
                  <a:pt x="9418" y="10241"/>
                  <a:pt x="9044" y="10526"/>
                  <a:pt x="8530" y="10526"/>
                </a:cubicBezTo>
                <a:cubicBezTo>
                  <a:pt x="8378" y="10526"/>
                  <a:pt x="8214" y="10501"/>
                  <a:pt x="8037" y="10444"/>
                </a:cubicBezTo>
                <a:cubicBezTo>
                  <a:pt x="7823" y="10372"/>
                  <a:pt x="7668" y="10277"/>
                  <a:pt x="7514" y="10158"/>
                </a:cubicBezTo>
                <a:cubicBezTo>
                  <a:pt x="7484" y="10133"/>
                  <a:pt x="7448" y="10121"/>
                  <a:pt x="7412" y="10121"/>
                </a:cubicBezTo>
                <a:cubicBezTo>
                  <a:pt x="7363" y="10121"/>
                  <a:pt x="7315" y="10145"/>
                  <a:pt x="7287" y="10194"/>
                </a:cubicBezTo>
                <a:cubicBezTo>
                  <a:pt x="7228" y="10265"/>
                  <a:pt x="7252" y="10372"/>
                  <a:pt x="7323" y="10408"/>
                </a:cubicBezTo>
                <a:cubicBezTo>
                  <a:pt x="7394" y="10468"/>
                  <a:pt x="7466" y="10527"/>
                  <a:pt x="7561" y="10575"/>
                </a:cubicBezTo>
                <a:cubicBezTo>
                  <a:pt x="7212" y="10675"/>
                  <a:pt x="6764" y="10762"/>
                  <a:pt x="6251" y="10762"/>
                </a:cubicBezTo>
                <a:cubicBezTo>
                  <a:pt x="5908" y="10762"/>
                  <a:pt x="5536" y="10723"/>
                  <a:pt x="5144" y="10622"/>
                </a:cubicBezTo>
                <a:cubicBezTo>
                  <a:pt x="4001" y="10325"/>
                  <a:pt x="3049" y="9563"/>
                  <a:pt x="2287" y="8384"/>
                </a:cubicBezTo>
                <a:cubicBezTo>
                  <a:pt x="1394" y="6955"/>
                  <a:pt x="1548" y="5658"/>
                  <a:pt x="1846" y="4836"/>
                </a:cubicBezTo>
                <a:cubicBezTo>
                  <a:pt x="2168" y="3860"/>
                  <a:pt x="2882" y="2943"/>
                  <a:pt x="3739" y="2371"/>
                </a:cubicBezTo>
                <a:cubicBezTo>
                  <a:pt x="3811" y="2336"/>
                  <a:pt x="3823" y="2229"/>
                  <a:pt x="3775" y="2157"/>
                </a:cubicBezTo>
                <a:cubicBezTo>
                  <a:pt x="3753" y="2106"/>
                  <a:pt x="3704" y="2082"/>
                  <a:pt x="3653" y="2082"/>
                </a:cubicBezTo>
                <a:cubicBezTo>
                  <a:pt x="3621" y="2082"/>
                  <a:pt x="3588" y="2091"/>
                  <a:pt x="3561" y="2110"/>
                </a:cubicBezTo>
                <a:cubicBezTo>
                  <a:pt x="2644" y="2717"/>
                  <a:pt x="1894" y="3693"/>
                  <a:pt x="1537" y="4729"/>
                </a:cubicBezTo>
                <a:cubicBezTo>
                  <a:pt x="1453" y="4955"/>
                  <a:pt x="1382" y="5205"/>
                  <a:pt x="1334" y="5491"/>
                </a:cubicBezTo>
                <a:cubicBezTo>
                  <a:pt x="1215" y="5265"/>
                  <a:pt x="1096" y="4967"/>
                  <a:pt x="1025" y="4610"/>
                </a:cubicBezTo>
                <a:cubicBezTo>
                  <a:pt x="834" y="3645"/>
                  <a:pt x="1120" y="2752"/>
                  <a:pt x="1870" y="1943"/>
                </a:cubicBezTo>
                <a:cubicBezTo>
                  <a:pt x="1977" y="1836"/>
                  <a:pt x="2084" y="1740"/>
                  <a:pt x="2191" y="1657"/>
                </a:cubicBezTo>
                <a:cubicBezTo>
                  <a:pt x="2263" y="1598"/>
                  <a:pt x="2263" y="1502"/>
                  <a:pt x="2203" y="1443"/>
                </a:cubicBezTo>
                <a:cubicBezTo>
                  <a:pt x="2171" y="1398"/>
                  <a:pt x="2125" y="1377"/>
                  <a:pt x="2080" y="1377"/>
                </a:cubicBezTo>
                <a:cubicBezTo>
                  <a:pt x="2042" y="1377"/>
                  <a:pt x="2004" y="1392"/>
                  <a:pt x="1977" y="1419"/>
                </a:cubicBezTo>
                <a:cubicBezTo>
                  <a:pt x="1858" y="1514"/>
                  <a:pt x="1751" y="1621"/>
                  <a:pt x="1656" y="1740"/>
                </a:cubicBezTo>
                <a:cubicBezTo>
                  <a:pt x="1215" y="2193"/>
                  <a:pt x="953" y="2657"/>
                  <a:pt x="822" y="3086"/>
                </a:cubicBezTo>
                <a:cubicBezTo>
                  <a:pt x="739" y="2943"/>
                  <a:pt x="656" y="2752"/>
                  <a:pt x="608" y="2526"/>
                </a:cubicBezTo>
                <a:cubicBezTo>
                  <a:pt x="477" y="1919"/>
                  <a:pt x="656" y="1395"/>
                  <a:pt x="1132" y="978"/>
                </a:cubicBezTo>
                <a:cubicBezTo>
                  <a:pt x="1394" y="749"/>
                  <a:pt x="1665" y="630"/>
                  <a:pt x="1947" y="630"/>
                </a:cubicBezTo>
                <a:close/>
                <a:moveTo>
                  <a:pt x="912" y="1"/>
                </a:moveTo>
                <a:cubicBezTo>
                  <a:pt x="725" y="1"/>
                  <a:pt x="555" y="55"/>
                  <a:pt x="405" y="169"/>
                </a:cubicBezTo>
                <a:cubicBezTo>
                  <a:pt x="108" y="395"/>
                  <a:pt x="1" y="740"/>
                  <a:pt x="108" y="1121"/>
                </a:cubicBezTo>
                <a:cubicBezTo>
                  <a:pt x="144" y="1312"/>
                  <a:pt x="251" y="1478"/>
                  <a:pt x="298" y="1550"/>
                </a:cubicBezTo>
                <a:cubicBezTo>
                  <a:pt x="179" y="1931"/>
                  <a:pt x="203" y="2264"/>
                  <a:pt x="263" y="2550"/>
                </a:cubicBezTo>
                <a:cubicBezTo>
                  <a:pt x="370" y="3038"/>
                  <a:pt x="620" y="3419"/>
                  <a:pt x="679" y="3479"/>
                </a:cubicBezTo>
                <a:cubicBezTo>
                  <a:pt x="608" y="3919"/>
                  <a:pt x="644" y="4324"/>
                  <a:pt x="715" y="4646"/>
                </a:cubicBezTo>
                <a:cubicBezTo>
                  <a:pt x="858" y="5384"/>
                  <a:pt x="1215" y="5884"/>
                  <a:pt x="1298" y="5991"/>
                </a:cubicBezTo>
                <a:cubicBezTo>
                  <a:pt x="1263" y="6729"/>
                  <a:pt x="1441" y="7610"/>
                  <a:pt x="2025" y="8539"/>
                </a:cubicBezTo>
                <a:cubicBezTo>
                  <a:pt x="3192" y="10396"/>
                  <a:pt x="4775" y="11063"/>
                  <a:pt x="6251" y="11063"/>
                </a:cubicBezTo>
                <a:cubicBezTo>
                  <a:pt x="6871" y="11063"/>
                  <a:pt x="7466" y="10944"/>
                  <a:pt x="8002" y="10742"/>
                </a:cubicBezTo>
                <a:cubicBezTo>
                  <a:pt x="8180" y="10801"/>
                  <a:pt x="8371" y="10825"/>
                  <a:pt x="8549" y="10825"/>
                </a:cubicBezTo>
                <a:cubicBezTo>
                  <a:pt x="9061" y="10825"/>
                  <a:pt x="9538" y="10587"/>
                  <a:pt x="9930" y="10146"/>
                </a:cubicBezTo>
                <a:cubicBezTo>
                  <a:pt x="10383" y="9587"/>
                  <a:pt x="10716" y="8753"/>
                  <a:pt x="10800" y="7825"/>
                </a:cubicBezTo>
                <a:cubicBezTo>
                  <a:pt x="10883" y="6884"/>
                  <a:pt x="10728" y="5979"/>
                  <a:pt x="10371" y="5277"/>
                </a:cubicBezTo>
                <a:cubicBezTo>
                  <a:pt x="10061" y="4681"/>
                  <a:pt x="9490" y="4372"/>
                  <a:pt x="9097" y="4217"/>
                </a:cubicBezTo>
                <a:cubicBezTo>
                  <a:pt x="8737" y="4084"/>
                  <a:pt x="8354" y="4012"/>
                  <a:pt x="8003" y="4012"/>
                </a:cubicBezTo>
                <a:cubicBezTo>
                  <a:pt x="7913" y="4012"/>
                  <a:pt x="7825" y="4017"/>
                  <a:pt x="7740" y="4026"/>
                </a:cubicBezTo>
                <a:lnTo>
                  <a:pt x="7692" y="3753"/>
                </a:lnTo>
                <a:cubicBezTo>
                  <a:pt x="7561" y="3217"/>
                  <a:pt x="7275" y="2729"/>
                  <a:pt x="6871" y="2348"/>
                </a:cubicBezTo>
                <a:cubicBezTo>
                  <a:pt x="6352" y="1840"/>
                  <a:pt x="5667" y="1577"/>
                  <a:pt x="5020" y="1577"/>
                </a:cubicBezTo>
                <a:cubicBezTo>
                  <a:pt x="4954" y="1577"/>
                  <a:pt x="4888" y="1580"/>
                  <a:pt x="4823" y="1586"/>
                </a:cubicBezTo>
                <a:cubicBezTo>
                  <a:pt x="4751" y="1490"/>
                  <a:pt x="4537" y="1252"/>
                  <a:pt x="4227" y="1074"/>
                </a:cubicBezTo>
                <a:cubicBezTo>
                  <a:pt x="3929" y="904"/>
                  <a:pt x="3622" y="827"/>
                  <a:pt x="3299" y="827"/>
                </a:cubicBezTo>
                <a:cubicBezTo>
                  <a:pt x="3236" y="827"/>
                  <a:pt x="3173" y="830"/>
                  <a:pt x="3108" y="836"/>
                </a:cubicBezTo>
                <a:cubicBezTo>
                  <a:pt x="2989" y="705"/>
                  <a:pt x="2584" y="324"/>
                  <a:pt x="2025" y="264"/>
                </a:cubicBezTo>
                <a:cubicBezTo>
                  <a:pt x="1988" y="257"/>
                  <a:pt x="1952" y="254"/>
                  <a:pt x="1917" y="254"/>
                </a:cubicBezTo>
                <a:cubicBezTo>
                  <a:pt x="1839" y="254"/>
                  <a:pt x="1765" y="268"/>
                  <a:pt x="1691" y="276"/>
                </a:cubicBezTo>
                <a:cubicBezTo>
                  <a:pt x="1632" y="228"/>
                  <a:pt x="1489" y="145"/>
                  <a:pt x="1310" y="74"/>
                </a:cubicBezTo>
                <a:cubicBezTo>
                  <a:pt x="1171" y="26"/>
                  <a:pt x="1038" y="1"/>
                  <a:pt x="912" y="1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137" name="Google Shape;11979;p81">
            <a:extLst>
              <a:ext uri="{FF2B5EF4-FFF2-40B4-BE49-F238E27FC236}">
                <a16:creationId xmlns:a16="http://schemas.microsoft.com/office/drawing/2014/main" id="{48952E87-2607-4263-9ACA-FCC499D687BC}"/>
              </a:ext>
            </a:extLst>
          </p:cNvPr>
          <p:cNvGrpSpPr/>
          <p:nvPr/>
        </p:nvGrpSpPr>
        <p:grpSpPr>
          <a:xfrm>
            <a:off x="4946144" y="5206836"/>
            <a:ext cx="710208" cy="501888"/>
            <a:chOff x="2500941" y="2527218"/>
            <a:chExt cx="355104" cy="25094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38" name="Google Shape;11980;p81">
              <a:extLst>
                <a:ext uri="{FF2B5EF4-FFF2-40B4-BE49-F238E27FC236}">
                  <a16:creationId xmlns:a16="http://schemas.microsoft.com/office/drawing/2014/main" id="{1C75B34E-348C-C166-808D-EEFC865F5336}"/>
                </a:ext>
              </a:extLst>
            </p:cNvPr>
            <p:cNvSpPr/>
            <p:nvPr/>
          </p:nvSpPr>
          <p:spPr>
            <a:xfrm>
              <a:off x="2500941" y="2527218"/>
              <a:ext cx="355104" cy="250944"/>
            </a:xfrm>
            <a:custGeom>
              <a:avLst/>
              <a:gdLst/>
              <a:ahLst/>
              <a:cxnLst/>
              <a:rect l="l" t="t" r="r" b="b"/>
              <a:pathLst>
                <a:path w="11097" h="7842" extrusionOk="0">
                  <a:moveTo>
                    <a:pt x="9204" y="579"/>
                  </a:moveTo>
                  <a:cubicBezTo>
                    <a:pt x="9882" y="579"/>
                    <a:pt x="10430" y="1139"/>
                    <a:pt x="10430" y="1806"/>
                  </a:cubicBezTo>
                  <a:cubicBezTo>
                    <a:pt x="10430" y="2472"/>
                    <a:pt x="9882" y="3020"/>
                    <a:pt x="9204" y="3020"/>
                  </a:cubicBezTo>
                  <a:cubicBezTo>
                    <a:pt x="8537" y="3020"/>
                    <a:pt x="7989" y="2472"/>
                    <a:pt x="7989" y="1806"/>
                  </a:cubicBezTo>
                  <a:cubicBezTo>
                    <a:pt x="7989" y="1139"/>
                    <a:pt x="8537" y="579"/>
                    <a:pt x="9204" y="579"/>
                  </a:cubicBezTo>
                  <a:close/>
                  <a:moveTo>
                    <a:pt x="8647" y="361"/>
                  </a:moveTo>
                  <a:cubicBezTo>
                    <a:pt x="8681" y="361"/>
                    <a:pt x="8716" y="362"/>
                    <a:pt x="8751" y="365"/>
                  </a:cubicBezTo>
                  <a:cubicBezTo>
                    <a:pt x="8120" y="555"/>
                    <a:pt x="7668" y="1151"/>
                    <a:pt x="7668" y="1829"/>
                  </a:cubicBezTo>
                  <a:cubicBezTo>
                    <a:pt x="7668" y="2687"/>
                    <a:pt x="8358" y="3377"/>
                    <a:pt x="9216" y="3377"/>
                  </a:cubicBezTo>
                  <a:cubicBezTo>
                    <a:pt x="9727" y="3377"/>
                    <a:pt x="10180" y="3127"/>
                    <a:pt x="10466" y="2734"/>
                  </a:cubicBezTo>
                  <a:cubicBezTo>
                    <a:pt x="10609" y="2949"/>
                    <a:pt x="10763" y="3199"/>
                    <a:pt x="10775" y="3365"/>
                  </a:cubicBezTo>
                  <a:cubicBezTo>
                    <a:pt x="10668" y="3472"/>
                    <a:pt x="9989" y="3782"/>
                    <a:pt x="8680" y="4068"/>
                  </a:cubicBezTo>
                  <a:cubicBezTo>
                    <a:pt x="8584" y="4080"/>
                    <a:pt x="8525" y="4175"/>
                    <a:pt x="8561" y="4258"/>
                  </a:cubicBezTo>
                  <a:cubicBezTo>
                    <a:pt x="8573" y="4330"/>
                    <a:pt x="8644" y="4389"/>
                    <a:pt x="8715" y="4389"/>
                  </a:cubicBezTo>
                  <a:lnTo>
                    <a:pt x="8751" y="4389"/>
                  </a:lnTo>
                  <a:cubicBezTo>
                    <a:pt x="9370" y="4258"/>
                    <a:pt x="9954" y="4092"/>
                    <a:pt x="10370" y="3925"/>
                  </a:cubicBezTo>
                  <a:lnTo>
                    <a:pt x="10370" y="3925"/>
                  </a:lnTo>
                  <a:cubicBezTo>
                    <a:pt x="10323" y="3961"/>
                    <a:pt x="10299" y="4008"/>
                    <a:pt x="10251" y="4032"/>
                  </a:cubicBezTo>
                  <a:cubicBezTo>
                    <a:pt x="9894" y="4330"/>
                    <a:pt x="9394" y="4675"/>
                    <a:pt x="8835" y="4985"/>
                  </a:cubicBezTo>
                  <a:cubicBezTo>
                    <a:pt x="8418" y="5223"/>
                    <a:pt x="8001" y="5437"/>
                    <a:pt x="7608" y="5592"/>
                  </a:cubicBezTo>
                  <a:cubicBezTo>
                    <a:pt x="7049" y="5270"/>
                    <a:pt x="6334" y="5104"/>
                    <a:pt x="5584" y="5104"/>
                  </a:cubicBezTo>
                  <a:cubicBezTo>
                    <a:pt x="4822" y="5104"/>
                    <a:pt x="4108" y="5282"/>
                    <a:pt x="3560" y="5592"/>
                  </a:cubicBezTo>
                  <a:cubicBezTo>
                    <a:pt x="3155" y="5437"/>
                    <a:pt x="2739" y="5223"/>
                    <a:pt x="2322" y="4985"/>
                  </a:cubicBezTo>
                  <a:cubicBezTo>
                    <a:pt x="1774" y="4675"/>
                    <a:pt x="1262" y="4330"/>
                    <a:pt x="905" y="4032"/>
                  </a:cubicBezTo>
                  <a:cubicBezTo>
                    <a:pt x="857" y="3984"/>
                    <a:pt x="822" y="3961"/>
                    <a:pt x="786" y="3925"/>
                  </a:cubicBezTo>
                  <a:lnTo>
                    <a:pt x="786" y="3925"/>
                  </a:lnTo>
                  <a:cubicBezTo>
                    <a:pt x="1084" y="4044"/>
                    <a:pt x="1441" y="4151"/>
                    <a:pt x="1857" y="4270"/>
                  </a:cubicBezTo>
                  <a:cubicBezTo>
                    <a:pt x="3048" y="4592"/>
                    <a:pt x="4405" y="4746"/>
                    <a:pt x="5596" y="4746"/>
                  </a:cubicBezTo>
                  <a:cubicBezTo>
                    <a:pt x="6370" y="4746"/>
                    <a:pt x="7215" y="4675"/>
                    <a:pt x="8049" y="4544"/>
                  </a:cubicBezTo>
                  <a:cubicBezTo>
                    <a:pt x="8144" y="4520"/>
                    <a:pt x="8203" y="4437"/>
                    <a:pt x="8180" y="4342"/>
                  </a:cubicBezTo>
                  <a:cubicBezTo>
                    <a:pt x="8169" y="4265"/>
                    <a:pt x="8098" y="4209"/>
                    <a:pt x="8013" y="4209"/>
                  </a:cubicBezTo>
                  <a:cubicBezTo>
                    <a:pt x="8005" y="4209"/>
                    <a:pt x="7997" y="4210"/>
                    <a:pt x="7989" y="4211"/>
                  </a:cubicBezTo>
                  <a:cubicBezTo>
                    <a:pt x="7168" y="4342"/>
                    <a:pt x="6334" y="4425"/>
                    <a:pt x="5596" y="4425"/>
                  </a:cubicBezTo>
                  <a:cubicBezTo>
                    <a:pt x="4096" y="4425"/>
                    <a:pt x="2750" y="4151"/>
                    <a:pt x="2084" y="3996"/>
                  </a:cubicBezTo>
                  <a:cubicBezTo>
                    <a:pt x="1072" y="3734"/>
                    <a:pt x="476" y="3472"/>
                    <a:pt x="381" y="3353"/>
                  </a:cubicBezTo>
                  <a:cubicBezTo>
                    <a:pt x="405" y="3187"/>
                    <a:pt x="548" y="2925"/>
                    <a:pt x="703" y="2722"/>
                  </a:cubicBezTo>
                  <a:cubicBezTo>
                    <a:pt x="976" y="3115"/>
                    <a:pt x="1441" y="3365"/>
                    <a:pt x="1953" y="3365"/>
                  </a:cubicBezTo>
                  <a:cubicBezTo>
                    <a:pt x="2798" y="3365"/>
                    <a:pt x="3501" y="2663"/>
                    <a:pt x="3501" y="1817"/>
                  </a:cubicBezTo>
                  <a:cubicBezTo>
                    <a:pt x="3501" y="1639"/>
                    <a:pt x="3465" y="1460"/>
                    <a:pt x="3405" y="1294"/>
                  </a:cubicBezTo>
                  <a:cubicBezTo>
                    <a:pt x="3387" y="1229"/>
                    <a:pt x="3326" y="1186"/>
                    <a:pt x="3261" y="1186"/>
                  </a:cubicBezTo>
                  <a:cubicBezTo>
                    <a:pt x="3242" y="1186"/>
                    <a:pt x="3222" y="1190"/>
                    <a:pt x="3203" y="1198"/>
                  </a:cubicBezTo>
                  <a:cubicBezTo>
                    <a:pt x="3108" y="1222"/>
                    <a:pt x="3060" y="1317"/>
                    <a:pt x="3096" y="1401"/>
                  </a:cubicBezTo>
                  <a:cubicBezTo>
                    <a:pt x="3143" y="1532"/>
                    <a:pt x="3167" y="1675"/>
                    <a:pt x="3167" y="1817"/>
                  </a:cubicBezTo>
                  <a:cubicBezTo>
                    <a:pt x="3167" y="2484"/>
                    <a:pt x="2619" y="3044"/>
                    <a:pt x="1953" y="3044"/>
                  </a:cubicBezTo>
                  <a:cubicBezTo>
                    <a:pt x="1274" y="3044"/>
                    <a:pt x="726" y="2484"/>
                    <a:pt x="726" y="1817"/>
                  </a:cubicBezTo>
                  <a:cubicBezTo>
                    <a:pt x="726" y="1151"/>
                    <a:pt x="1274" y="603"/>
                    <a:pt x="1953" y="603"/>
                  </a:cubicBezTo>
                  <a:cubicBezTo>
                    <a:pt x="2250" y="603"/>
                    <a:pt x="2524" y="698"/>
                    <a:pt x="2750" y="913"/>
                  </a:cubicBezTo>
                  <a:cubicBezTo>
                    <a:pt x="2785" y="941"/>
                    <a:pt x="2824" y="956"/>
                    <a:pt x="2862" y="956"/>
                  </a:cubicBezTo>
                  <a:cubicBezTo>
                    <a:pt x="2905" y="956"/>
                    <a:pt x="2946" y="938"/>
                    <a:pt x="2977" y="901"/>
                  </a:cubicBezTo>
                  <a:cubicBezTo>
                    <a:pt x="3036" y="817"/>
                    <a:pt x="3036" y="734"/>
                    <a:pt x="2965" y="674"/>
                  </a:cubicBezTo>
                  <a:cubicBezTo>
                    <a:pt x="2798" y="520"/>
                    <a:pt x="2608" y="424"/>
                    <a:pt x="2405" y="365"/>
                  </a:cubicBezTo>
                  <a:cubicBezTo>
                    <a:pt x="2442" y="362"/>
                    <a:pt x="2478" y="361"/>
                    <a:pt x="2513" y="361"/>
                  </a:cubicBezTo>
                  <a:cubicBezTo>
                    <a:pt x="2793" y="361"/>
                    <a:pt x="3047" y="442"/>
                    <a:pt x="3227" y="579"/>
                  </a:cubicBezTo>
                  <a:cubicBezTo>
                    <a:pt x="4036" y="1222"/>
                    <a:pt x="4715" y="1496"/>
                    <a:pt x="5584" y="1496"/>
                  </a:cubicBezTo>
                  <a:cubicBezTo>
                    <a:pt x="6441" y="1496"/>
                    <a:pt x="7132" y="1222"/>
                    <a:pt x="7930" y="579"/>
                  </a:cubicBezTo>
                  <a:cubicBezTo>
                    <a:pt x="8120" y="442"/>
                    <a:pt x="8375" y="361"/>
                    <a:pt x="8647" y="361"/>
                  </a:cubicBezTo>
                  <a:close/>
                  <a:moveTo>
                    <a:pt x="5584" y="5437"/>
                  </a:moveTo>
                  <a:cubicBezTo>
                    <a:pt x="6179" y="5437"/>
                    <a:pt x="6751" y="5556"/>
                    <a:pt x="7215" y="5758"/>
                  </a:cubicBezTo>
                  <a:cubicBezTo>
                    <a:pt x="6572" y="6020"/>
                    <a:pt x="5989" y="6151"/>
                    <a:pt x="5584" y="6151"/>
                  </a:cubicBezTo>
                  <a:cubicBezTo>
                    <a:pt x="5144" y="6151"/>
                    <a:pt x="4584" y="6020"/>
                    <a:pt x="3941" y="5758"/>
                  </a:cubicBezTo>
                  <a:cubicBezTo>
                    <a:pt x="4405" y="5556"/>
                    <a:pt x="4989" y="5437"/>
                    <a:pt x="5584" y="5437"/>
                  </a:cubicBezTo>
                  <a:close/>
                  <a:moveTo>
                    <a:pt x="607" y="4234"/>
                  </a:moveTo>
                  <a:lnTo>
                    <a:pt x="607" y="4234"/>
                  </a:lnTo>
                  <a:cubicBezTo>
                    <a:pt x="643" y="4246"/>
                    <a:pt x="655" y="4270"/>
                    <a:pt x="679" y="4294"/>
                  </a:cubicBezTo>
                  <a:cubicBezTo>
                    <a:pt x="1060" y="4604"/>
                    <a:pt x="1572" y="4961"/>
                    <a:pt x="2143" y="5282"/>
                  </a:cubicBezTo>
                  <a:cubicBezTo>
                    <a:pt x="2739" y="5627"/>
                    <a:pt x="3358" y="5913"/>
                    <a:pt x="3929" y="6116"/>
                  </a:cubicBezTo>
                  <a:cubicBezTo>
                    <a:pt x="4584" y="6354"/>
                    <a:pt x="5120" y="6473"/>
                    <a:pt x="5548" y="6473"/>
                  </a:cubicBezTo>
                  <a:cubicBezTo>
                    <a:pt x="5977" y="6473"/>
                    <a:pt x="6525" y="6354"/>
                    <a:pt x="7168" y="6116"/>
                  </a:cubicBezTo>
                  <a:cubicBezTo>
                    <a:pt x="7739" y="5913"/>
                    <a:pt x="8358" y="5616"/>
                    <a:pt x="8954" y="5282"/>
                  </a:cubicBezTo>
                  <a:cubicBezTo>
                    <a:pt x="9537" y="4961"/>
                    <a:pt x="10061" y="4604"/>
                    <a:pt x="10418" y="4294"/>
                  </a:cubicBezTo>
                  <a:cubicBezTo>
                    <a:pt x="10442" y="4270"/>
                    <a:pt x="10454" y="4246"/>
                    <a:pt x="10489" y="4234"/>
                  </a:cubicBezTo>
                  <a:lnTo>
                    <a:pt x="10489" y="4234"/>
                  </a:lnTo>
                  <a:cubicBezTo>
                    <a:pt x="10239" y="4770"/>
                    <a:pt x="9716" y="5401"/>
                    <a:pt x="9061" y="5973"/>
                  </a:cubicBezTo>
                  <a:cubicBezTo>
                    <a:pt x="8525" y="6437"/>
                    <a:pt x="7942" y="6818"/>
                    <a:pt x="7370" y="7092"/>
                  </a:cubicBezTo>
                  <a:cubicBezTo>
                    <a:pt x="6727" y="7390"/>
                    <a:pt x="6120" y="7532"/>
                    <a:pt x="5560" y="7532"/>
                  </a:cubicBezTo>
                  <a:cubicBezTo>
                    <a:pt x="5013" y="7532"/>
                    <a:pt x="4405" y="7390"/>
                    <a:pt x="3762" y="7092"/>
                  </a:cubicBezTo>
                  <a:cubicBezTo>
                    <a:pt x="3179" y="6818"/>
                    <a:pt x="2608" y="6437"/>
                    <a:pt x="2060" y="5973"/>
                  </a:cubicBezTo>
                  <a:cubicBezTo>
                    <a:pt x="1417" y="5401"/>
                    <a:pt x="893" y="4782"/>
                    <a:pt x="607" y="4234"/>
                  </a:cubicBezTo>
                  <a:close/>
                  <a:moveTo>
                    <a:pt x="2503" y="1"/>
                  </a:moveTo>
                  <a:cubicBezTo>
                    <a:pt x="2451" y="1"/>
                    <a:pt x="2399" y="3"/>
                    <a:pt x="2346" y="8"/>
                  </a:cubicBezTo>
                  <a:cubicBezTo>
                    <a:pt x="1965" y="20"/>
                    <a:pt x="1584" y="151"/>
                    <a:pt x="1334" y="365"/>
                  </a:cubicBezTo>
                  <a:cubicBezTo>
                    <a:pt x="762" y="579"/>
                    <a:pt x="333" y="1151"/>
                    <a:pt x="333" y="1806"/>
                  </a:cubicBezTo>
                  <a:cubicBezTo>
                    <a:pt x="333" y="2008"/>
                    <a:pt x="381" y="2222"/>
                    <a:pt x="453" y="2401"/>
                  </a:cubicBezTo>
                  <a:cubicBezTo>
                    <a:pt x="322" y="2568"/>
                    <a:pt x="0" y="3020"/>
                    <a:pt x="0" y="3365"/>
                  </a:cubicBezTo>
                  <a:cubicBezTo>
                    <a:pt x="0" y="4139"/>
                    <a:pt x="714" y="5258"/>
                    <a:pt x="1822" y="6211"/>
                  </a:cubicBezTo>
                  <a:cubicBezTo>
                    <a:pt x="2381" y="6687"/>
                    <a:pt x="2989" y="7092"/>
                    <a:pt x="3596" y="7366"/>
                  </a:cubicBezTo>
                  <a:cubicBezTo>
                    <a:pt x="4286" y="7699"/>
                    <a:pt x="4941" y="7842"/>
                    <a:pt x="5536" y="7842"/>
                  </a:cubicBezTo>
                  <a:cubicBezTo>
                    <a:pt x="6132" y="7842"/>
                    <a:pt x="6787" y="7687"/>
                    <a:pt x="7465" y="7366"/>
                  </a:cubicBezTo>
                  <a:cubicBezTo>
                    <a:pt x="8073" y="7092"/>
                    <a:pt x="8692" y="6687"/>
                    <a:pt x="9239" y="6211"/>
                  </a:cubicBezTo>
                  <a:cubicBezTo>
                    <a:pt x="10335" y="5258"/>
                    <a:pt x="11073" y="4139"/>
                    <a:pt x="11073" y="3377"/>
                  </a:cubicBezTo>
                  <a:lnTo>
                    <a:pt x="11073" y="3365"/>
                  </a:lnTo>
                  <a:cubicBezTo>
                    <a:pt x="11097" y="3020"/>
                    <a:pt x="10775" y="2568"/>
                    <a:pt x="10644" y="2401"/>
                  </a:cubicBezTo>
                  <a:cubicBezTo>
                    <a:pt x="10716" y="2222"/>
                    <a:pt x="10751" y="2008"/>
                    <a:pt x="10751" y="1806"/>
                  </a:cubicBezTo>
                  <a:cubicBezTo>
                    <a:pt x="10751" y="1151"/>
                    <a:pt x="10347" y="579"/>
                    <a:pt x="9763" y="365"/>
                  </a:cubicBezTo>
                  <a:cubicBezTo>
                    <a:pt x="9501" y="151"/>
                    <a:pt x="9132" y="20"/>
                    <a:pt x="8751" y="8"/>
                  </a:cubicBezTo>
                  <a:cubicBezTo>
                    <a:pt x="8714" y="5"/>
                    <a:pt x="8677" y="4"/>
                    <a:pt x="8640" y="4"/>
                  </a:cubicBezTo>
                  <a:cubicBezTo>
                    <a:pt x="8277" y="4"/>
                    <a:pt x="7941" y="109"/>
                    <a:pt x="7703" y="282"/>
                  </a:cubicBezTo>
                  <a:cubicBezTo>
                    <a:pt x="6965" y="877"/>
                    <a:pt x="6346" y="1115"/>
                    <a:pt x="5548" y="1115"/>
                  </a:cubicBezTo>
                  <a:cubicBezTo>
                    <a:pt x="4739" y="1115"/>
                    <a:pt x="4143" y="877"/>
                    <a:pt x="3393" y="282"/>
                  </a:cubicBezTo>
                  <a:cubicBezTo>
                    <a:pt x="3165" y="105"/>
                    <a:pt x="2855" y="1"/>
                    <a:pt x="25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1981;p81">
              <a:extLst>
                <a:ext uri="{FF2B5EF4-FFF2-40B4-BE49-F238E27FC236}">
                  <a16:creationId xmlns:a16="http://schemas.microsoft.com/office/drawing/2014/main" id="{AE4C2455-7C74-16B8-85D7-08BA7C82228C}"/>
                </a:ext>
              </a:extLst>
            </p:cNvPr>
            <p:cNvSpPr/>
            <p:nvPr/>
          </p:nvSpPr>
          <p:spPr>
            <a:xfrm>
              <a:off x="2651437" y="2623922"/>
              <a:ext cx="16768" cy="15968"/>
            </a:xfrm>
            <a:custGeom>
              <a:avLst/>
              <a:gdLst/>
              <a:ahLst/>
              <a:cxnLst/>
              <a:rect l="l" t="t" r="r" b="b"/>
              <a:pathLst>
                <a:path w="524" h="499" extrusionOk="0">
                  <a:moveTo>
                    <a:pt x="351" y="1"/>
                  </a:moveTo>
                  <a:cubicBezTo>
                    <a:pt x="310" y="1"/>
                    <a:pt x="268" y="16"/>
                    <a:pt x="238" y="46"/>
                  </a:cubicBezTo>
                  <a:lnTo>
                    <a:pt x="60" y="224"/>
                  </a:lnTo>
                  <a:cubicBezTo>
                    <a:pt x="0" y="284"/>
                    <a:pt x="0" y="391"/>
                    <a:pt x="60" y="450"/>
                  </a:cubicBezTo>
                  <a:cubicBezTo>
                    <a:pt x="83" y="474"/>
                    <a:pt x="131" y="498"/>
                    <a:pt x="179" y="498"/>
                  </a:cubicBezTo>
                  <a:cubicBezTo>
                    <a:pt x="214" y="498"/>
                    <a:pt x="262" y="474"/>
                    <a:pt x="298" y="450"/>
                  </a:cubicBezTo>
                  <a:lnTo>
                    <a:pt x="476" y="272"/>
                  </a:lnTo>
                  <a:cubicBezTo>
                    <a:pt x="524" y="224"/>
                    <a:pt x="524" y="117"/>
                    <a:pt x="464" y="46"/>
                  </a:cubicBezTo>
                  <a:cubicBezTo>
                    <a:pt x="435" y="16"/>
                    <a:pt x="393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1982;p81">
              <a:extLst>
                <a:ext uri="{FF2B5EF4-FFF2-40B4-BE49-F238E27FC236}">
                  <a16:creationId xmlns:a16="http://schemas.microsoft.com/office/drawing/2014/main" id="{D4040615-2365-1F4F-A801-97FF76753973}"/>
                </a:ext>
              </a:extLst>
            </p:cNvPr>
            <p:cNvSpPr/>
            <p:nvPr/>
          </p:nvSpPr>
          <p:spPr>
            <a:xfrm>
              <a:off x="2690285" y="2623922"/>
              <a:ext cx="16800" cy="15968"/>
            </a:xfrm>
            <a:custGeom>
              <a:avLst/>
              <a:gdLst/>
              <a:ahLst/>
              <a:cxnLst/>
              <a:rect l="l" t="t" r="r" b="b"/>
              <a:pathLst>
                <a:path w="525" h="499" extrusionOk="0">
                  <a:moveTo>
                    <a:pt x="173" y="1"/>
                  </a:moveTo>
                  <a:cubicBezTo>
                    <a:pt x="131" y="1"/>
                    <a:pt x="90" y="16"/>
                    <a:pt x="60" y="46"/>
                  </a:cubicBezTo>
                  <a:cubicBezTo>
                    <a:pt x="0" y="105"/>
                    <a:pt x="0" y="212"/>
                    <a:pt x="60" y="272"/>
                  </a:cubicBezTo>
                  <a:lnTo>
                    <a:pt x="239" y="450"/>
                  </a:lnTo>
                  <a:cubicBezTo>
                    <a:pt x="274" y="474"/>
                    <a:pt x="310" y="498"/>
                    <a:pt x="358" y="498"/>
                  </a:cubicBezTo>
                  <a:cubicBezTo>
                    <a:pt x="405" y="498"/>
                    <a:pt x="453" y="474"/>
                    <a:pt x="477" y="450"/>
                  </a:cubicBezTo>
                  <a:cubicBezTo>
                    <a:pt x="524" y="391"/>
                    <a:pt x="524" y="284"/>
                    <a:pt x="465" y="224"/>
                  </a:cubicBezTo>
                  <a:lnTo>
                    <a:pt x="286" y="46"/>
                  </a:lnTo>
                  <a:cubicBezTo>
                    <a:pt x="256" y="16"/>
                    <a:pt x="215" y="1"/>
                    <a:pt x="1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1983;p81">
              <a:extLst>
                <a:ext uri="{FF2B5EF4-FFF2-40B4-BE49-F238E27FC236}">
                  <a16:creationId xmlns:a16="http://schemas.microsoft.com/office/drawing/2014/main" id="{CBD69945-93E9-C06A-156A-D7E94C8325F2}"/>
                </a:ext>
              </a:extLst>
            </p:cNvPr>
            <p:cNvSpPr/>
            <p:nvPr/>
          </p:nvSpPr>
          <p:spPr>
            <a:xfrm>
              <a:off x="2535597" y="2557170"/>
              <a:ext cx="32416" cy="49184"/>
            </a:xfrm>
            <a:custGeom>
              <a:avLst/>
              <a:gdLst/>
              <a:ahLst/>
              <a:cxnLst/>
              <a:rect l="l" t="t" r="r" b="b"/>
              <a:pathLst>
                <a:path w="1013" h="1537" extrusionOk="0">
                  <a:moveTo>
                    <a:pt x="501" y="0"/>
                  </a:moveTo>
                  <a:cubicBezTo>
                    <a:pt x="227" y="0"/>
                    <a:pt x="1" y="227"/>
                    <a:pt x="1" y="512"/>
                  </a:cubicBezTo>
                  <a:lnTo>
                    <a:pt x="1" y="1024"/>
                  </a:lnTo>
                  <a:cubicBezTo>
                    <a:pt x="1" y="1310"/>
                    <a:pt x="227" y="1536"/>
                    <a:pt x="501" y="1536"/>
                  </a:cubicBezTo>
                  <a:cubicBezTo>
                    <a:pt x="786" y="1536"/>
                    <a:pt x="1013" y="1310"/>
                    <a:pt x="1013" y="1024"/>
                  </a:cubicBezTo>
                  <a:lnTo>
                    <a:pt x="1013" y="691"/>
                  </a:lnTo>
                  <a:cubicBezTo>
                    <a:pt x="1013" y="596"/>
                    <a:pt x="941" y="524"/>
                    <a:pt x="846" y="524"/>
                  </a:cubicBezTo>
                  <a:cubicBezTo>
                    <a:pt x="763" y="524"/>
                    <a:pt x="679" y="596"/>
                    <a:pt x="679" y="691"/>
                  </a:cubicBezTo>
                  <a:lnTo>
                    <a:pt x="679" y="1036"/>
                  </a:lnTo>
                  <a:cubicBezTo>
                    <a:pt x="679" y="1131"/>
                    <a:pt x="596" y="1215"/>
                    <a:pt x="501" y="1215"/>
                  </a:cubicBezTo>
                  <a:cubicBezTo>
                    <a:pt x="405" y="1215"/>
                    <a:pt x="322" y="1120"/>
                    <a:pt x="322" y="1036"/>
                  </a:cubicBezTo>
                  <a:lnTo>
                    <a:pt x="322" y="512"/>
                  </a:lnTo>
                  <a:cubicBezTo>
                    <a:pt x="322" y="405"/>
                    <a:pt x="417" y="334"/>
                    <a:pt x="501" y="334"/>
                  </a:cubicBezTo>
                  <a:cubicBezTo>
                    <a:pt x="596" y="334"/>
                    <a:pt x="667" y="262"/>
                    <a:pt x="667" y="167"/>
                  </a:cubicBezTo>
                  <a:cubicBezTo>
                    <a:pt x="667" y="84"/>
                    <a:pt x="596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1984;p81">
              <a:extLst>
                <a:ext uri="{FF2B5EF4-FFF2-40B4-BE49-F238E27FC236}">
                  <a16:creationId xmlns:a16="http://schemas.microsoft.com/office/drawing/2014/main" id="{EDAE7E63-DF51-63FA-BBD7-95807FC17EC2}"/>
                </a:ext>
              </a:extLst>
            </p:cNvPr>
            <p:cNvSpPr/>
            <p:nvPr/>
          </p:nvSpPr>
          <p:spPr>
            <a:xfrm>
              <a:off x="2790477" y="2557938"/>
              <a:ext cx="32416" cy="48800"/>
            </a:xfrm>
            <a:custGeom>
              <a:avLst/>
              <a:gdLst/>
              <a:ahLst/>
              <a:cxnLst/>
              <a:rect l="l" t="t" r="r" b="b"/>
              <a:pathLst>
                <a:path w="1013" h="1525" extrusionOk="0">
                  <a:moveTo>
                    <a:pt x="501" y="0"/>
                  </a:moveTo>
                  <a:cubicBezTo>
                    <a:pt x="418" y="0"/>
                    <a:pt x="346" y="72"/>
                    <a:pt x="346" y="155"/>
                  </a:cubicBezTo>
                  <a:cubicBezTo>
                    <a:pt x="346" y="250"/>
                    <a:pt x="418" y="322"/>
                    <a:pt x="501" y="322"/>
                  </a:cubicBezTo>
                  <a:cubicBezTo>
                    <a:pt x="608" y="322"/>
                    <a:pt x="679" y="417"/>
                    <a:pt x="679" y="500"/>
                  </a:cubicBezTo>
                  <a:lnTo>
                    <a:pt x="679" y="1024"/>
                  </a:lnTo>
                  <a:cubicBezTo>
                    <a:pt x="679" y="1131"/>
                    <a:pt x="596" y="1203"/>
                    <a:pt x="501" y="1203"/>
                  </a:cubicBezTo>
                  <a:cubicBezTo>
                    <a:pt x="418" y="1203"/>
                    <a:pt x="322" y="1107"/>
                    <a:pt x="322" y="1024"/>
                  </a:cubicBezTo>
                  <a:lnTo>
                    <a:pt x="322" y="679"/>
                  </a:lnTo>
                  <a:cubicBezTo>
                    <a:pt x="322" y="596"/>
                    <a:pt x="251" y="512"/>
                    <a:pt x="156" y="512"/>
                  </a:cubicBezTo>
                  <a:cubicBezTo>
                    <a:pt x="72" y="512"/>
                    <a:pt x="1" y="596"/>
                    <a:pt x="1" y="679"/>
                  </a:cubicBezTo>
                  <a:lnTo>
                    <a:pt x="1" y="1024"/>
                  </a:lnTo>
                  <a:cubicBezTo>
                    <a:pt x="1" y="1310"/>
                    <a:pt x="215" y="1524"/>
                    <a:pt x="501" y="1524"/>
                  </a:cubicBezTo>
                  <a:cubicBezTo>
                    <a:pt x="787" y="1524"/>
                    <a:pt x="1013" y="1310"/>
                    <a:pt x="1013" y="1024"/>
                  </a:cubicBezTo>
                  <a:lnTo>
                    <a:pt x="1013" y="500"/>
                  </a:lnTo>
                  <a:cubicBezTo>
                    <a:pt x="1013" y="215"/>
                    <a:pt x="787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3" name="Google Shape;11985;p81">
            <a:extLst>
              <a:ext uri="{FF2B5EF4-FFF2-40B4-BE49-F238E27FC236}">
                <a16:creationId xmlns:a16="http://schemas.microsoft.com/office/drawing/2014/main" id="{96B517B0-0912-7AD1-4CCE-87A9E4B0823F}"/>
              </a:ext>
            </a:extLst>
          </p:cNvPr>
          <p:cNvSpPr/>
          <p:nvPr/>
        </p:nvSpPr>
        <p:spPr>
          <a:xfrm>
            <a:off x="14839136" y="5150964"/>
            <a:ext cx="710272" cy="563904"/>
          </a:xfrm>
          <a:custGeom>
            <a:avLst/>
            <a:gdLst/>
            <a:ahLst/>
            <a:cxnLst/>
            <a:rect l="l" t="t" r="r" b="b"/>
            <a:pathLst>
              <a:path w="11098" h="8811" extrusionOk="0">
                <a:moveTo>
                  <a:pt x="4955" y="0"/>
                </a:moveTo>
                <a:cubicBezTo>
                  <a:pt x="4754" y="0"/>
                  <a:pt x="4539" y="24"/>
                  <a:pt x="4311" y="71"/>
                </a:cubicBezTo>
                <a:cubicBezTo>
                  <a:pt x="3358" y="262"/>
                  <a:pt x="2406" y="833"/>
                  <a:pt x="1418" y="1786"/>
                </a:cubicBezTo>
                <a:cubicBezTo>
                  <a:pt x="1358" y="1845"/>
                  <a:pt x="1358" y="1952"/>
                  <a:pt x="1418" y="2012"/>
                </a:cubicBezTo>
                <a:cubicBezTo>
                  <a:pt x="1453" y="2036"/>
                  <a:pt x="1489" y="2048"/>
                  <a:pt x="1537" y="2048"/>
                </a:cubicBezTo>
                <a:cubicBezTo>
                  <a:pt x="1584" y="2048"/>
                  <a:pt x="1608" y="2036"/>
                  <a:pt x="1656" y="2012"/>
                </a:cubicBezTo>
                <a:cubicBezTo>
                  <a:pt x="2596" y="1095"/>
                  <a:pt x="3489" y="559"/>
                  <a:pt x="4382" y="381"/>
                </a:cubicBezTo>
                <a:cubicBezTo>
                  <a:pt x="4594" y="339"/>
                  <a:pt x="4791" y="318"/>
                  <a:pt x="4972" y="318"/>
                </a:cubicBezTo>
                <a:cubicBezTo>
                  <a:pt x="5311" y="318"/>
                  <a:pt x="5594" y="392"/>
                  <a:pt x="5811" y="547"/>
                </a:cubicBezTo>
                <a:cubicBezTo>
                  <a:pt x="6002" y="678"/>
                  <a:pt x="6109" y="845"/>
                  <a:pt x="6180" y="1000"/>
                </a:cubicBezTo>
                <a:cubicBezTo>
                  <a:pt x="6121" y="976"/>
                  <a:pt x="6061" y="952"/>
                  <a:pt x="6002" y="940"/>
                </a:cubicBezTo>
                <a:cubicBezTo>
                  <a:pt x="5984" y="933"/>
                  <a:pt x="5967" y="930"/>
                  <a:pt x="5949" y="930"/>
                </a:cubicBezTo>
                <a:cubicBezTo>
                  <a:pt x="5882" y="930"/>
                  <a:pt x="5818" y="979"/>
                  <a:pt x="5799" y="1035"/>
                </a:cubicBezTo>
                <a:cubicBezTo>
                  <a:pt x="5764" y="1131"/>
                  <a:pt x="5823" y="1214"/>
                  <a:pt x="5895" y="1250"/>
                </a:cubicBezTo>
                <a:cubicBezTo>
                  <a:pt x="6121" y="1309"/>
                  <a:pt x="6335" y="1416"/>
                  <a:pt x="6537" y="1512"/>
                </a:cubicBezTo>
                <a:cubicBezTo>
                  <a:pt x="6787" y="1667"/>
                  <a:pt x="6907" y="1845"/>
                  <a:pt x="6883" y="2048"/>
                </a:cubicBezTo>
                <a:cubicBezTo>
                  <a:pt x="6847" y="2250"/>
                  <a:pt x="6692" y="2429"/>
                  <a:pt x="6514" y="2464"/>
                </a:cubicBezTo>
                <a:cubicBezTo>
                  <a:pt x="6483" y="2472"/>
                  <a:pt x="6453" y="2476"/>
                  <a:pt x="6425" y="2476"/>
                </a:cubicBezTo>
                <a:cubicBezTo>
                  <a:pt x="6321" y="2476"/>
                  <a:pt x="6234" y="2424"/>
                  <a:pt x="6168" y="2321"/>
                </a:cubicBezTo>
                <a:cubicBezTo>
                  <a:pt x="5871" y="1857"/>
                  <a:pt x="5442" y="1500"/>
                  <a:pt x="4990" y="1297"/>
                </a:cubicBezTo>
                <a:cubicBezTo>
                  <a:pt x="4882" y="1250"/>
                  <a:pt x="4763" y="1202"/>
                  <a:pt x="4668" y="1178"/>
                </a:cubicBezTo>
                <a:cubicBezTo>
                  <a:pt x="4811" y="1152"/>
                  <a:pt x="4954" y="1138"/>
                  <a:pt x="5097" y="1138"/>
                </a:cubicBezTo>
                <a:cubicBezTo>
                  <a:pt x="5144" y="1138"/>
                  <a:pt x="5192" y="1140"/>
                  <a:pt x="5240" y="1143"/>
                </a:cubicBezTo>
                <a:cubicBezTo>
                  <a:pt x="5335" y="1143"/>
                  <a:pt x="5406" y="1083"/>
                  <a:pt x="5406" y="1000"/>
                </a:cubicBezTo>
                <a:cubicBezTo>
                  <a:pt x="5406" y="905"/>
                  <a:pt x="5347" y="833"/>
                  <a:pt x="5263" y="833"/>
                </a:cubicBezTo>
                <a:cubicBezTo>
                  <a:pt x="5208" y="830"/>
                  <a:pt x="5151" y="829"/>
                  <a:pt x="5095" y="829"/>
                </a:cubicBezTo>
                <a:cubicBezTo>
                  <a:pt x="4253" y="829"/>
                  <a:pt x="3373" y="1161"/>
                  <a:pt x="2525" y="1797"/>
                </a:cubicBezTo>
                <a:cubicBezTo>
                  <a:pt x="1954" y="2226"/>
                  <a:pt x="1573" y="2667"/>
                  <a:pt x="1453" y="2810"/>
                </a:cubicBezTo>
                <a:cubicBezTo>
                  <a:pt x="1215" y="2869"/>
                  <a:pt x="977" y="2964"/>
                  <a:pt x="739" y="3083"/>
                </a:cubicBezTo>
                <a:cubicBezTo>
                  <a:pt x="870" y="2917"/>
                  <a:pt x="1013" y="2726"/>
                  <a:pt x="1215" y="2512"/>
                </a:cubicBezTo>
                <a:cubicBezTo>
                  <a:pt x="1275" y="2452"/>
                  <a:pt x="1275" y="2345"/>
                  <a:pt x="1192" y="2286"/>
                </a:cubicBezTo>
                <a:cubicBezTo>
                  <a:pt x="1164" y="2258"/>
                  <a:pt x="1130" y="2244"/>
                  <a:pt x="1094" y="2244"/>
                </a:cubicBezTo>
                <a:cubicBezTo>
                  <a:pt x="1052" y="2244"/>
                  <a:pt x="1009" y="2264"/>
                  <a:pt x="977" y="2309"/>
                </a:cubicBezTo>
                <a:cubicBezTo>
                  <a:pt x="394" y="2964"/>
                  <a:pt x="60" y="3500"/>
                  <a:pt x="37" y="3524"/>
                </a:cubicBezTo>
                <a:cubicBezTo>
                  <a:pt x="1" y="3583"/>
                  <a:pt x="1" y="3643"/>
                  <a:pt x="37" y="3702"/>
                </a:cubicBezTo>
                <a:cubicBezTo>
                  <a:pt x="75" y="3749"/>
                  <a:pt x="123" y="3775"/>
                  <a:pt x="175" y="3775"/>
                </a:cubicBezTo>
                <a:cubicBezTo>
                  <a:pt x="204" y="3775"/>
                  <a:pt x="233" y="3767"/>
                  <a:pt x="263" y="3750"/>
                </a:cubicBezTo>
                <a:cubicBezTo>
                  <a:pt x="691" y="3441"/>
                  <a:pt x="1215" y="3214"/>
                  <a:pt x="1715" y="3107"/>
                </a:cubicBezTo>
                <a:cubicBezTo>
                  <a:pt x="1860" y="3079"/>
                  <a:pt x="2037" y="3059"/>
                  <a:pt x="2203" y="3059"/>
                </a:cubicBezTo>
                <a:cubicBezTo>
                  <a:pt x="2391" y="3059"/>
                  <a:pt x="2567" y="3085"/>
                  <a:pt x="2668" y="3155"/>
                </a:cubicBezTo>
                <a:cubicBezTo>
                  <a:pt x="2799" y="3238"/>
                  <a:pt x="2858" y="3357"/>
                  <a:pt x="2799" y="3476"/>
                </a:cubicBezTo>
                <a:cubicBezTo>
                  <a:pt x="2747" y="3588"/>
                  <a:pt x="2610" y="3674"/>
                  <a:pt x="2395" y="3674"/>
                </a:cubicBezTo>
                <a:cubicBezTo>
                  <a:pt x="2311" y="3674"/>
                  <a:pt x="2215" y="3661"/>
                  <a:pt x="2108" y="3631"/>
                </a:cubicBezTo>
                <a:cubicBezTo>
                  <a:pt x="1912" y="3572"/>
                  <a:pt x="1724" y="3542"/>
                  <a:pt x="1549" y="3542"/>
                </a:cubicBezTo>
                <a:cubicBezTo>
                  <a:pt x="1373" y="3542"/>
                  <a:pt x="1209" y="3572"/>
                  <a:pt x="1061" y="3631"/>
                </a:cubicBezTo>
                <a:cubicBezTo>
                  <a:pt x="799" y="3738"/>
                  <a:pt x="584" y="3929"/>
                  <a:pt x="453" y="4179"/>
                </a:cubicBezTo>
                <a:cubicBezTo>
                  <a:pt x="322" y="4429"/>
                  <a:pt x="275" y="4750"/>
                  <a:pt x="334" y="5048"/>
                </a:cubicBezTo>
                <a:cubicBezTo>
                  <a:pt x="382" y="5310"/>
                  <a:pt x="513" y="5548"/>
                  <a:pt x="703" y="5727"/>
                </a:cubicBezTo>
                <a:cubicBezTo>
                  <a:pt x="632" y="5858"/>
                  <a:pt x="572" y="6012"/>
                  <a:pt x="537" y="6179"/>
                </a:cubicBezTo>
                <a:cubicBezTo>
                  <a:pt x="441" y="6631"/>
                  <a:pt x="525" y="7143"/>
                  <a:pt x="811" y="7632"/>
                </a:cubicBezTo>
                <a:cubicBezTo>
                  <a:pt x="1013" y="8001"/>
                  <a:pt x="1251" y="8239"/>
                  <a:pt x="1275" y="8239"/>
                </a:cubicBezTo>
                <a:cubicBezTo>
                  <a:pt x="1299" y="8274"/>
                  <a:pt x="1346" y="8286"/>
                  <a:pt x="1394" y="8286"/>
                </a:cubicBezTo>
                <a:cubicBezTo>
                  <a:pt x="1430" y="8286"/>
                  <a:pt x="1477" y="8274"/>
                  <a:pt x="1513" y="8239"/>
                </a:cubicBezTo>
                <a:cubicBezTo>
                  <a:pt x="1573" y="8179"/>
                  <a:pt x="1573" y="8084"/>
                  <a:pt x="1513" y="8024"/>
                </a:cubicBezTo>
                <a:cubicBezTo>
                  <a:pt x="1489" y="8001"/>
                  <a:pt x="644" y="7167"/>
                  <a:pt x="870" y="6250"/>
                </a:cubicBezTo>
                <a:cubicBezTo>
                  <a:pt x="977" y="5798"/>
                  <a:pt x="1239" y="5477"/>
                  <a:pt x="1656" y="5298"/>
                </a:cubicBezTo>
                <a:cubicBezTo>
                  <a:pt x="1896" y="5194"/>
                  <a:pt x="2169" y="5144"/>
                  <a:pt x="2455" y="5144"/>
                </a:cubicBezTo>
                <a:cubicBezTo>
                  <a:pt x="2595" y="5144"/>
                  <a:pt x="2738" y="5155"/>
                  <a:pt x="2882" y="5179"/>
                </a:cubicBezTo>
                <a:cubicBezTo>
                  <a:pt x="3382" y="5262"/>
                  <a:pt x="3775" y="5536"/>
                  <a:pt x="3739" y="5762"/>
                </a:cubicBezTo>
                <a:cubicBezTo>
                  <a:pt x="3728" y="5822"/>
                  <a:pt x="3716" y="5858"/>
                  <a:pt x="3668" y="5893"/>
                </a:cubicBezTo>
                <a:cubicBezTo>
                  <a:pt x="3634" y="5910"/>
                  <a:pt x="3589" y="5927"/>
                  <a:pt x="3540" y="5927"/>
                </a:cubicBezTo>
                <a:cubicBezTo>
                  <a:pt x="3519" y="5927"/>
                  <a:pt x="3498" y="5924"/>
                  <a:pt x="3478" y="5917"/>
                </a:cubicBezTo>
                <a:lnTo>
                  <a:pt x="3454" y="5917"/>
                </a:lnTo>
                <a:cubicBezTo>
                  <a:pt x="3394" y="5846"/>
                  <a:pt x="3323" y="5774"/>
                  <a:pt x="3239" y="5715"/>
                </a:cubicBezTo>
                <a:cubicBezTo>
                  <a:pt x="3207" y="5696"/>
                  <a:pt x="3173" y="5687"/>
                  <a:pt x="3141" y="5687"/>
                </a:cubicBezTo>
                <a:cubicBezTo>
                  <a:pt x="3090" y="5687"/>
                  <a:pt x="3042" y="5711"/>
                  <a:pt x="3013" y="5762"/>
                </a:cubicBezTo>
                <a:cubicBezTo>
                  <a:pt x="2966" y="5834"/>
                  <a:pt x="2977" y="5941"/>
                  <a:pt x="3061" y="5977"/>
                </a:cubicBezTo>
                <a:cubicBezTo>
                  <a:pt x="3263" y="6119"/>
                  <a:pt x="3275" y="6274"/>
                  <a:pt x="3263" y="6381"/>
                </a:cubicBezTo>
                <a:cubicBezTo>
                  <a:pt x="3251" y="6536"/>
                  <a:pt x="3132" y="6679"/>
                  <a:pt x="3001" y="6727"/>
                </a:cubicBezTo>
                <a:cubicBezTo>
                  <a:pt x="2976" y="6732"/>
                  <a:pt x="2951" y="6735"/>
                  <a:pt x="2927" y="6735"/>
                </a:cubicBezTo>
                <a:cubicBezTo>
                  <a:pt x="2850" y="6735"/>
                  <a:pt x="2779" y="6704"/>
                  <a:pt x="2716" y="6631"/>
                </a:cubicBezTo>
                <a:cubicBezTo>
                  <a:pt x="2435" y="6342"/>
                  <a:pt x="2096" y="6177"/>
                  <a:pt x="1791" y="6177"/>
                </a:cubicBezTo>
                <a:cubicBezTo>
                  <a:pt x="1707" y="6177"/>
                  <a:pt x="1626" y="6189"/>
                  <a:pt x="1549" y="6215"/>
                </a:cubicBezTo>
                <a:cubicBezTo>
                  <a:pt x="1311" y="6298"/>
                  <a:pt x="1168" y="6477"/>
                  <a:pt x="1120" y="6727"/>
                </a:cubicBezTo>
                <a:cubicBezTo>
                  <a:pt x="1108" y="6810"/>
                  <a:pt x="1168" y="6905"/>
                  <a:pt x="1251" y="6905"/>
                </a:cubicBezTo>
                <a:cubicBezTo>
                  <a:pt x="1259" y="6906"/>
                  <a:pt x="1267" y="6907"/>
                  <a:pt x="1275" y="6907"/>
                </a:cubicBezTo>
                <a:cubicBezTo>
                  <a:pt x="1360" y="6907"/>
                  <a:pt x="1430" y="6850"/>
                  <a:pt x="1430" y="6774"/>
                </a:cubicBezTo>
                <a:cubicBezTo>
                  <a:pt x="1465" y="6620"/>
                  <a:pt x="1549" y="6548"/>
                  <a:pt x="1644" y="6536"/>
                </a:cubicBezTo>
                <a:cubicBezTo>
                  <a:pt x="1690" y="6521"/>
                  <a:pt x="1738" y="6514"/>
                  <a:pt x="1786" y="6514"/>
                </a:cubicBezTo>
                <a:cubicBezTo>
                  <a:pt x="2035" y="6514"/>
                  <a:pt x="2298" y="6700"/>
                  <a:pt x="2477" y="6870"/>
                </a:cubicBezTo>
                <a:cubicBezTo>
                  <a:pt x="2608" y="7012"/>
                  <a:pt x="2763" y="7084"/>
                  <a:pt x="2918" y="7084"/>
                </a:cubicBezTo>
                <a:cubicBezTo>
                  <a:pt x="2977" y="7084"/>
                  <a:pt x="3037" y="7072"/>
                  <a:pt x="3097" y="7048"/>
                </a:cubicBezTo>
                <a:cubicBezTo>
                  <a:pt x="3263" y="6989"/>
                  <a:pt x="3418" y="6870"/>
                  <a:pt x="3501" y="6715"/>
                </a:cubicBezTo>
                <a:cubicBezTo>
                  <a:pt x="3656" y="6870"/>
                  <a:pt x="3918" y="7108"/>
                  <a:pt x="4323" y="7381"/>
                </a:cubicBezTo>
                <a:cubicBezTo>
                  <a:pt x="4966" y="7810"/>
                  <a:pt x="6109" y="8405"/>
                  <a:pt x="7919" y="8810"/>
                </a:cubicBezTo>
                <a:lnTo>
                  <a:pt x="7954" y="8810"/>
                </a:lnTo>
                <a:cubicBezTo>
                  <a:pt x="8026" y="8810"/>
                  <a:pt x="8097" y="8763"/>
                  <a:pt x="8121" y="8679"/>
                </a:cubicBezTo>
                <a:cubicBezTo>
                  <a:pt x="8133" y="8584"/>
                  <a:pt x="8085" y="8501"/>
                  <a:pt x="8002" y="8477"/>
                </a:cubicBezTo>
                <a:cubicBezTo>
                  <a:pt x="6240" y="8096"/>
                  <a:pt x="5144" y="7524"/>
                  <a:pt x="4525" y="7131"/>
                </a:cubicBezTo>
                <a:cubicBezTo>
                  <a:pt x="3870" y="6679"/>
                  <a:pt x="3620" y="6322"/>
                  <a:pt x="3609" y="6322"/>
                </a:cubicBezTo>
                <a:lnTo>
                  <a:pt x="3609" y="6274"/>
                </a:lnTo>
                <a:cubicBezTo>
                  <a:pt x="3716" y="6274"/>
                  <a:pt x="3799" y="6250"/>
                  <a:pt x="3870" y="6191"/>
                </a:cubicBezTo>
                <a:cubicBezTo>
                  <a:pt x="3990" y="6119"/>
                  <a:pt x="4049" y="6000"/>
                  <a:pt x="4085" y="5834"/>
                </a:cubicBezTo>
                <a:cubicBezTo>
                  <a:pt x="4109" y="5607"/>
                  <a:pt x="4001" y="5381"/>
                  <a:pt x="3751" y="5203"/>
                </a:cubicBezTo>
                <a:cubicBezTo>
                  <a:pt x="3561" y="5060"/>
                  <a:pt x="3275" y="4941"/>
                  <a:pt x="2954" y="4881"/>
                </a:cubicBezTo>
                <a:cubicBezTo>
                  <a:pt x="2794" y="4852"/>
                  <a:pt x="2628" y="4836"/>
                  <a:pt x="2461" y="4836"/>
                </a:cubicBezTo>
                <a:cubicBezTo>
                  <a:pt x="1883" y="4836"/>
                  <a:pt x="1297" y="5024"/>
                  <a:pt x="918" y="5477"/>
                </a:cubicBezTo>
                <a:cubicBezTo>
                  <a:pt x="644" y="5191"/>
                  <a:pt x="572" y="4715"/>
                  <a:pt x="763" y="4345"/>
                </a:cubicBezTo>
                <a:cubicBezTo>
                  <a:pt x="848" y="4194"/>
                  <a:pt x="1067" y="3879"/>
                  <a:pt x="1581" y="3879"/>
                </a:cubicBezTo>
                <a:cubicBezTo>
                  <a:pt x="1716" y="3879"/>
                  <a:pt x="1871" y="3901"/>
                  <a:pt x="2049" y="3953"/>
                </a:cubicBezTo>
                <a:cubicBezTo>
                  <a:pt x="2189" y="3994"/>
                  <a:pt x="2318" y="4013"/>
                  <a:pt x="2436" y="4013"/>
                </a:cubicBezTo>
                <a:cubicBezTo>
                  <a:pt x="2788" y="4013"/>
                  <a:pt x="3034" y="3845"/>
                  <a:pt x="3132" y="3631"/>
                </a:cubicBezTo>
                <a:cubicBezTo>
                  <a:pt x="3251" y="3357"/>
                  <a:pt x="3144" y="3083"/>
                  <a:pt x="2882" y="2905"/>
                </a:cubicBezTo>
                <a:cubicBezTo>
                  <a:pt x="2714" y="2806"/>
                  <a:pt x="2470" y="2756"/>
                  <a:pt x="2181" y="2756"/>
                </a:cubicBezTo>
                <a:cubicBezTo>
                  <a:pt x="2123" y="2756"/>
                  <a:pt x="2063" y="2758"/>
                  <a:pt x="2001" y="2762"/>
                </a:cubicBezTo>
                <a:cubicBezTo>
                  <a:pt x="2180" y="2583"/>
                  <a:pt x="2430" y="2333"/>
                  <a:pt x="2739" y="2107"/>
                </a:cubicBezTo>
                <a:cubicBezTo>
                  <a:pt x="2966" y="1928"/>
                  <a:pt x="3251" y="1750"/>
                  <a:pt x="3561" y="1607"/>
                </a:cubicBezTo>
                <a:cubicBezTo>
                  <a:pt x="3742" y="1535"/>
                  <a:pt x="3929" y="1500"/>
                  <a:pt x="4120" y="1500"/>
                </a:cubicBezTo>
                <a:cubicBezTo>
                  <a:pt x="4368" y="1500"/>
                  <a:pt x="4621" y="1559"/>
                  <a:pt x="4871" y="1667"/>
                </a:cubicBezTo>
                <a:cubicBezTo>
                  <a:pt x="5156" y="1786"/>
                  <a:pt x="5406" y="1976"/>
                  <a:pt x="5633" y="2214"/>
                </a:cubicBezTo>
                <a:cubicBezTo>
                  <a:pt x="5299" y="2274"/>
                  <a:pt x="4799" y="2452"/>
                  <a:pt x="4549" y="3000"/>
                </a:cubicBezTo>
                <a:cubicBezTo>
                  <a:pt x="4323" y="3512"/>
                  <a:pt x="4347" y="4048"/>
                  <a:pt x="4668" y="4595"/>
                </a:cubicBezTo>
                <a:cubicBezTo>
                  <a:pt x="5573" y="6239"/>
                  <a:pt x="8681" y="7691"/>
                  <a:pt x="10919" y="7977"/>
                </a:cubicBezTo>
                <a:lnTo>
                  <a:pt x="10931" y="7977"/>
                </a:lnTo>
                <a:cubicBezTo>
                  <a:pt x="11002" y="7977"/>
                  <a:pt x="11074" y="7917"/>
                  <a:pt x="11098" y="7846"/>
                </a:cubicBezTo>
                <a:cubicBezTo>
                  <a:pt x="11050" y="7643"/>
                  <a:pt x="10990" y="7572"/>
                  <a:pt x="10907" y="7560"/>
                </a:cubicBezTo>
                <a:cubicBezTo>
                  <a:pt x="9835" y="7429"/>
                  <a:pt x="8538" y="6989"/>
                  <a:pt x="7407" y="6417"/>
                </a:cubicBezTo>
                <a:cubicBezTo>
                  <a:pt x="6180" y="5786"/>
                  <a:pt x="5287" y="5048"/>
                  <a:pt x="4906" y="4345"/>
                </a:cubicBezTo>
                <a:cubicBezTo>
                  <a:pt x="4656" y="3881"/>
                  <a:pt x="4609" y="3452"/>
                  <a:pt x="4799" y="3048"/>
                </a:cubicBezTo>
                <a:cubicBezTo>
                  <a:pt x="4918" y="2798"/>
                  <a:pt x="5133" y="2607"/>
                  <a:pt x="5442" y="2500"/>
                </a:cubicBezTo>
                <a:cubicBezTo>
                  <a:pt x="5597" y="2440"/>
                  <a:pt x="5752" y="2429"/>
                  <a:pt x="5847" y="2429"/>
                </a:cubicBezTo>
                <a:cubicBezTo>
                  <a:pt x="5859" y="2440"/>
                  <a:pt x="5871" y="2464"/>
                  <a:pt x="5883" y="2488"/>
                </a:cubicBezTo>
                <a:cubicBezTo>
                  <a:pt x="6025" y="2679"/>
                  <a:pt x="6216" y="2798"/>
                  <a:pt x="6418" y="2798"/>
                </a:cubicBezTo>
                <a:cubicBezTo>
                  <a:pt x="6466" y="2798"/>
                  <a:pt x="6526" y="2798"/>
                  <a:pt x="6573" y="2786"/>
                </a:cubicBezTo>
                <a:cubicBezTo>
                  <a:pt x="6883" y="2702"/>
                  <a:pt x="7157" y="2429"/>
                  <a:pt x="7192" y="2095"/>
                </a:cubicBezTo>
                <a:cubicBezTo>
                  <a:pt x="7240" y="1750"/>
                  <a:pt x="7061" y="1440"/>
                  <a:pt x="6692" y="1238"/>
                </a:cubicBezTo>
                <a:cubicBezTo>
                  <a:pt x="6645" y="1202"/>
                  <a:pt x="6597" y="1190"/>
                  <a:pt x="6573" y="1178"/>
                </a:cubicBezTo>
                <a:cubicBezTo>
                  <a:pt x="6537" y="1035"/>
                  <a:pt x="6418" y="595"/>
                  <a:pt x="5990" y="297"/>
                </a:cubicBezTo>
                <a:cubicBezTo>
                  <a:pt x="5711" y="98"/>
                  <a:pt x="5362" y="0"/>
                  <a:pt x="4955" y="0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144" name="Google Shape;11986;p81">
            <a:extLst>
              <a:ext uri="{FF2B5EF4-FFF2-40B4-BE49-F238E27FC236}">
                <a16:creationId xmlns:a16="http://schemas.microsoft.com/office/drawing/2014/main" id="{8591236B-46E0-9908-E674-01DC11A1A7EB}"/>
              </a:ext>
            </a:extLst>
          </p:cNvPr>
          <p:cNvGrpSpPr/>
          <p:nvPr/>
        </p:nvGrpSpPr>
        <p:grpSpPr>
          <a:xfrm>
            <a:off x="15931872" y="5006644"/>
            <a:ext cx="712512" cy="703616"/>
            <a:chOff x="7993805" y="2427122"/>
            <a:chExt cx="356256" cy="35180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45" name="Google Shape;11987;p81">
              <a:extLst>
                <a:ext uri="{FF2B5EF4-FFF2-40B4-BE49-F238E27FC236}">
                  <a16:creationId xmlns:a16="http://schemas.microsoft.com/office/drawing/2014/main" id="{377139A0-0BFA-FE1E-D472-9483D3005319}"/>
                </a:ext>
              </a:extLst>
            </p:cNvPr>
            <p:cNvSpPr/>
            <p:nvPr/>
          </p:nvSpPr>
          <p:spPr>
            <a:xfrm>
              <a:off x="8154957" y="2427122"/>
              <a:ext cx="195104" cy="194464"/>
            </a:xfrm>
            <a:custGeom>
              <a:avLst/>
              <a:gdLst/>
              <a:ahLst/>
              <a:cxnLst/>
              <a:rect l="l" t="t" r="r" b="b"/>
              <a:pathLst>
                <a:path w="6097" h="6077" extrusionOk="0">
                  <a:moveTo>
                    <a:pt x="299" y="0"/>
                  </a:moveTo>
                  <a:cubicBezTo>
                    <a:pt x="228" y="0"/>
                    <a:pt x="159" y="25"/>
                    <a:pt x="108" y="76"/>
                  </a:cubicBezTo>
                  <a:cubicBezTo>
                    <a:pt x="13" y="171"/>
                    <a:pt x="1" y="290"/>
                    <a:pt x="60" y="409"/>
                  </a:cubicBezTo>
                  <a:cubicBezTo>
                    <a:pt x="406" y="1028"/>
                    <a:pt x="644" y="1790"/>
                    <a:pt x="858" y="2517"/>
                  </a:cubicBezTo>
                  <a:cubicBezTo>
                    <a:pt x="1191" y="3588"/>
                    <a:pt x="1537" y="4695"/>
                    <a:pt x="2227" y="5410"/>
                  </a:cubicBezTo>
                  <a:cubicBezTo>
                    <a:pt x="2644" y="5838"/>
                    <a:pt x="3227" y="6077"/>
                    <a:pt x="3835" y="6077"/>
                  </a:cubicBezTo>
                  <a:lnTo>
                    <a:pt x="3858" y="6077"/>
                  </a:lnTo>
                  <a:cubicBezTo>
                    <a:pt x="4466" y="6077"/>
                    <a:pt x="5025" y="5850"/>
                    <a:pt x="5442" y="5422"/>
                  </a:cubicBezTo>
                  <a:cubicBezTo>
                    <a:pt x="5859" y="4993"/>
                    <a:pt x="6097" y="4422"/>
                    <a:pt x="6097" y="3814"/>
                  </a:cubicBezTo>
                  <a:cubicBezTo>
                    <a:pt x="6085" y="3219"/>
                    <a:pt x="5859" y="2659"/>
                    <a:pt x="5430" y="2243"/>
                  </a:cubicBezTo>
                  <a:cubicBezTo>
                    <a:pt x="4728" y="1540"/>
                    <a:pt x="3620" y="1195"/>
                    <a:pt x="2537" y="874"/>
                  </a:cubicBezTo>
                  <a:cubicBezTo>
                    <a:pt x="2287" y="790"/>
                    <a:pt x="2025" y="707"/>
                    <a:pt x="1751" y="612"/>
                  </a:cubicBezTo>
                  <a:cubicBezTo>
                    <a:pt x="1737" y="607"/>
                    <a:pt x="1722" y="605"/>
                    <a:pt x="1707" y="605"/>
                  </a:cubicBezTo>
                  <a:cubicBezTo>
                    <a:pt x="1637" y="605"/>
                    <a:pt x="1568" y="650"/>
                    <a:pt x="1549" y="719"/>
                  </a:cubicBezTo>
                  <a:cubicBezTo>
                    <a:pt x="1513" y="814"/>
                    <a:pt x="1561" y="897"/>
                    <a:pt x="1644" y="933"/>
                  </a:cubicBezTo>
                  <a:cubicBezTo>
                    <a:pt x="1918" y="1016"/>
                    <a:pt x="2180" y="1088"/>
                    <a:pt x="2442" y="1183"/>
                  </a:cubicBezTo>
                  <a:cubicBezTo>
                    <a:pt x="3525" y="1505"/>
                    <a:pt x="4537" y="1838"/>
                    <a:pt x="5192" y="2481"/>
                  </a:cubicBezTo>
                  <a:cubicBezTo>
                    <a:pt x="5561" y="2838"/>
                    <a:pt x="5752" y="3326"/>
                    <a:pt x="5775" y="3850"/>
                  </a:cubicBezTo>
                  <a:cubicBezTo>
                    <a:pt x="5775" y="4362"/>
                    <a:pt x="5585" y="4862"/>
                    <a:pt x="5216" y="5219"/>
                  </a:cubicBezTo>
                  <a:cubicBezTo>
                    <a:pt x="4859" y="5565"/>
                    <a:pt x="4370" y="5767"/>
                    <a:pt x="3847" y="5767"/>
                  </a:cubicBezTo>
                  <a:lnTo>
                    <a:pt x="3835" y="5767"/>
                  </a:lnTo>
                  <a:cubicBezTo>
                    <a:pt x="3323" y="5767"/>
                    <a:pt x="2823" y="5553"/>
                    <a:pt x="2465" y="5184"/>
                  </a:cubicBezTo>
                  <a:cubicBezTo>
                    <a:pt x="1834" y="4529"/>
                    <a:pt x="1513" y="3517"/>
                    <a:pt x="1168" y="2433"/>
                  </a:cubicBezTo>
                  <a:cubicBezTo>
                    <a:pt x="965" y="1743"/>
                    <a:pt x="739" y="1028"/>
                    <a:pt x="429" y="409"/>
                  </a:cubicBezTo>
                  <a:lnTo>
                    <a:pt x="429" y="409"/>
                  </a:lnTo>
                  <a:cubicBezTo>
                    <a:pt x="608" y="493"/>
                    <a:pt x="799" y="588"/>
                    <a:pt x="1013" y="659"/>
                  </a:cubicBezTo>
                  <a:cubicBezTo>
                    <a:pt x="1033" y="665"/>
                    <a:pt x="1053" y="668"/>
                    <a:pt x="1073" y="668"/>
                  </a:cubicBezTo>
                  <a:cubicBezTo>
                    <a:pt x="1137" y="668"/>
                    <a:pt x="1197" y="637"/>
                    <a:pt x="1215" y="564"/>
                  </a:cubicBezTo>
                  <a:cubicBezTo>
                    <a:pt x="1251" y="481"/>
                    <a:pt x="1215" y="385"/>
                    <a:pt x="1132" y="362"/>
                  </a:cubicBezTo>
                  <a:cubicBezTo>
                    <a:pt x="858" y="254"/>
                    <a:pt x="644" y="159"/>
                    <a:pt x="429" y="28"/>
                  </a:cubicBezTo>
                  <a:cubicBezTo>
                    <a:pt x="388" y="10"/>
                    <a:pt x="343" y="0"/>
                    <a:pt x="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1988;p81">
              <a:extLst>
                <a:ext uri="{FF2B5EF4-FFF2-40B4-BE49-F238E27FC236}">
                  <a16:creationId xmlns:a16="http://schemas.microsoft.com/office/drawing/2014/main" id="{F3C1257A-4E14-6231-3134-2AB3FAB0307E}"/>
                </a:ext>
              </a:extLst>
            </p:cNvPr>
            <p:cNvSpPr/>
            <p:nvPr/>
          </p:nvSpPr>
          <p:spPr>
            <a:xfrm>
              <a:off x="7993805" y="2477170"/>
              <a:ext cx="136032" cy="222144"/>
            </a:xfrm>
            <a:custGeom>
              <a:avLst/>
              <a:gdLst/>
              <a:ahLst/>
              <a:cxnLst/>
              <a:rect l="l" t="t" r="r" b="b"/>
              <a:pathLst>
                <a:path w="4251" h="6942" extrusionOk="0">
                  <a:moveTo>
                    <a:pt x="1834" y="0"/>
                  </a:moveTo>
                  <a:cubicBezTo>
                    <a:pt x="1715" y="0"/>
                    <a:pt x="1632" y="95"/>
                    <a:pt x="1596" y="214"/>
                  </a:cubicBezTo>
                  <a:cubicBezTo>
                    <a:pt x="1453" y="857"/>
                    <a:pt x="1155" y="1512"/>
                    <a:pt x="870" y="2143"/>
                  </a:cubicBezTo>
                  <a:cubicBezTo>
                    <a:pt x="453" y="3084"/>
                    <a:pt x="0" y="4048"/>
                    <a:pt x="60" y="4965"/>
                  </a:cubicBezTo>
                  <a:cubicBezTo>
                    <a:pt x="96" y="5513"/>
                    <a:pt x="346" y="6013"/>
                    <a:pt x="762" y="6406"/>
                  </a:cubicBezTo>
                  <a:cubicBezTo>
                    <a:pt x="1155" y="6751"/>
                    <a:pt x="1644" y="6941"/>
                    <a:pt x="2144" y="6941"/>
                  </a:cubicBezTo>
                  <a:lnTo>
                    <a:pt x="2286" y="6941"/>
                  </a:lnTo>
                  <a:cubicBezTo>
                    <a:pt x="2834" y="6906"/>
                    <a:pt x="3334" y="6656"/>
                    <a:pt x="3703" y="6227"/>
                  </a:cubicBezTo>
                  <a:cubicBezTo>
                    <a:pt x="4072" y="5810"/>
                    <a:pt x="4251" y="5275"/>
                    <a:pt x="4215" y="4703"/>
                  </a:cubicBezTo>
                  <a:cubicBezTo>
                    <a:pt x="4156" y="3798"/>
                    <a:pt x="3608" y="2893"/>
                    <a:pt x="3072" y="2012"/>
                  </a:cubicBezTo>
                  <a:cubicBezTo>
                    <a:pt x="2953" y="1822"/>
                    <a:pt x="2846" y="1643"/>
                    <a:pt x="2727" y="1441"/>
                  </a:cubicBezTo>
                  <a:cubicBezTo>
                    <a:pt x="2696" y="1395"/>
                    <a:pt x="2646" y="1368"/>
                    <a:pt x="2591" y="1368"/>
                  </a:cubicBezTo>
                  <a:cubicBezTo>
                    <a:pt x="2561" y="1368"/>
                    <a:pt x="2530" y="1376"/>
                    <a:pt x="2501" y="1393"/>
                  </a:cubicBezTo>
                  <a:cubicBezTo>
                    <a:pt x="2429" y="1429"/>
                    <a:pt x="2406" y="1536"/>
                    <a:pt x="2441" y="1607"/>
                  </a:cubicBezTo>
                  <a:cubicBezTo>
                    <a:pt x="2560" y="1810"/>
                    <a:pt x="2667" y="2000"/>
                    <a:pt x="2787" y="2191"/>
                  </a:cubicBezTo>
                  <a:cubicBezTo>
                    <a:pt x="3322" y="3072"/>
                    <a:pt x="3822" y="3905"/>
                    <a:pt x="3894" y="4739"/>
                  </a:cubicBezTo>
                  <a:cubicBezTo>
                    <a:pt x="3918" y="5203"/>
                    <a:pt x="3775" y="5656"/>
                    <a:pt x="3453" y="6013"/>
                  </a:cubicBezTo>
                  <a:cubicBezTo>
                    <a:pt x="3144" y="6370"/>
                    <a:pt x="2715" y="6584"/>
                    <a:pt x="2251" y="6608"/>
                  </a:cubicBezTo>
                  <a:cubicBezTo>
                    <a:pt x="2209" y="6611"/>
                    <a:pt x="2168" y="6613"/>
                    <a:pt x="2127" y="6613"/>
                  </a:cubicBezTo>
                  <a:cubicBezTo>
                    <a:pt x="1708" y="6613"/>
                    <a:pt x="1314" y="6449"/>
                    <a:pt x="989" y="6168"/>
                  </a:cubicBezTo>
                  <a:cubicBezTo>
                    <a:pt x="632" y="5858"/>
                    <a:pt x="417" y="5417"/>
                    <a:pt x="393" y="4941"/>
                  </a:cubicBezTo>
                  <a:cubicBezTo>
                    <a:pt x="346" y="4108"/>
                    <a:pt x="751" y="3239"/>
                    <a:pt x="1167" y="2286"/>
                  </a:cubicBezTo>
                  <a:cubicBezTo>
                    <a:pt x="1429" y="1691"/>
                    <a:pt x="1703" y="1095"/>
                    <a:pt x="1870" y="476"/>
                  </a:cubicBezTo>
                  <a:cubicBezTo>
                    <a:pt x="1929" y="631"/>
                    <a:pt x="2001" y="774"/>
                    <a:pt x="2072" y="941"/>
                  </a:cubicBezTo>
                  <a:cubicBezTo>
                    <a:pt x="2106" y="992"/>
                    <a:pt x="2159" y="1031"/>
                    <a:pt x="2222" y="1031"/>
                  </a:cubicBezTo>
                  <a:cubicBezTo>
                    <a:pt x="2246" y="1031"/>
                    <a:pt x="2272" y="1025"/>
                    <a:pt x="2298" y="1012"/>
                  </a:cubicBezTo>
                  <a:cubicBezTo>
                    <a:pt x="2370" y="976"/>
                    <a:pt x="2417" y="881"/>
                    <a:pt x="2370" y="798"/>
                  </a:cubicBezTo>
                  <a:cubicBezTo>
                    <a:pt x="2263" y="572"/>
                    <a:pt x="2179" y="381"/>
                    <a:pt x="2108" y="179"/>
                  </a:cubicBezTo>
                  <a:cubicBezTo>
                    <a:pt x="2060" y="83"/>
                    <a:pt x="1953" y="0"/>
                    <a:pt x="1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1989;p81">
              <a:extLst>
                <a:ext uri="{FF2B5EF4-FFF2-40B4-BE49-F238E27FC236}">
                  <a16:creationId xmlns:a16="http://schemas.microsoft.com/office/drawing/2014/main" id="{1676771A-F85C-E6B7-0922-891262AC8402}"/>
                </a:ext>
              </a:extLst>
            </p:cNvPr>
            <p:cNvSpPr/>
            <p:nvPr/>
          </p:nvSpPr>
          <p:spPr>
            <a:xfrm>
              <a:off x="8170573" y="2617042"/>
              <a:ext cx="110528" cy="161888"/>
            </a:xfrm>
            <a:custGeom>
              <a:avLst/>
              <a:gdLst/>
              <a:ahLst/>
              <a:cxnLst/>
              <a:rect l="l" t="t" r="r" b="b"/>
              <a:pathLst>
                <a:path w="3454" h="5059" extrusionOk="0">
                  <a:moveTo>
                    <a:pt x="307" y="1"/>
                  </a:moveTo>
                  <a:cubicBezTo>
                    <a:pt x="276" y="1"/>
                    <a:pt x="245" y="8"/>
                    <a:pt x="215" y="22"/>
                  </a:cubicBezTo>
                  <a:cubicBezTo>
                    <a:pt x="108" y="70"/>
                    <a:pt x="61" y="177"/>
                    <a:pt x="72" y="273"/>
                  </a:cubicBezTo>
                  <a:cubicBezTo>
                    <a:pt x="156" y="773"/>
                    <a:pt x="120" y="1320"/>
                    <a:pt x="84" y="1856"/>
                  </a:cubicBezTo>
                  <a:cubicBezTo>
                    <a:pt x="49" y="2642"/>
                    <a:pt x="1" y="3463"/>
                    <a:pt x="299" y="4106"/>
                  </a:cubicBezTo>
                  <a:cubicBezTo>
                    <a:pt x="477" y="4499"/>
                    <a:pt x="811" y="4797"/>
                    <a:pt x="1204" y="4952"/>
                  </a:cubicBezTo>
                  <a:cubicBezTo>
                    <a:pt x="1394" y="5023"/>
                    <a:pt x="1596" y="5059"/>
                    <a:pt x="1787" y="5059"/>
                  </a:cubicBezTo>
                  <a:cubicBezTo>
                    <a:pt x="2013" y="5059"/>
                    <a:pt x="2251" y="5011"/>
                    <a:pt x="2454" y="4904"/>
                  </a:cubicBezTo>
                  <a:cubicBezTo>
                    <a:pt x="2847" y="4725"/>
                    <a:pt x="3144" y="4404"/>
                    <a:pt x="3287" y="3987"/>
                  </a:cubicBezTo>
                  <a:cubicBezTo>
                    <a:pt x="3454" y="3571"/>
                    <a:pt x="3442" y="3118"/>
                    <a:pt x="3251" y="2737"/>
                  </a:cubicBezTo>
                  <a:cubicBezTo>
                    <a:pt x="2954" y="2094"/>
                    <a:pt x="2299" y="1606"/>
                    <a:pt x="1668" y="1130"/>
                  </a:cubicBezTo>
                  <a:lnTo>
                    <a:pt x="1585" y="1046"/>
                  </a:lnTo>
                  <a:cubicBezTo>
                    <a:pt x="1552" y="1023"/>
                    <a:pt x="1518" y="1013"/>
                    <a:pt x="1485" y="1013"/>
                  </a:cubicBezTo>
                  <a:cubicBezTo>
                    <a:pt x="1434" y="1013"/>
                    <a:pt x="1387" y="1039"/>
                    <a:pt x="1358" y="1082"/>
                  </a:cubicBezTo>
                  <a:cubicBezTo>
                    <a:pt x="1299" y="1154"/>
                    <a:pt x="1311" y="1261"/>
                    <a:pt x="1382" y="1308"/>
                  </a:cubicBezTo>
                  <a:lnTo>
                    <a:pt x="1477" y="1380"/>
                  </a:lnTo>
                  <a:cubicBezTo>
                    <a:pt x="2096" y="1856"/>
                    <a:pt x="2680" y="2297"/>
                    <a:pt x="2954" y="2868"/>
                  </a:cubicBezTo>
                  <a:cubicBezTo>
                    <a:pt x="3097" y="3178"/>
                    <a:pt x="3109" y="3535"/>
                    <a:pt x="2989" y="3868"/>
                  </a:cubicBezTo>
                  <a:cubicBezTo>
                    <a:pt x="2870" y="4190"/>
                    <a:pt x="2632" y="4463"/>
                    <a:pt x="2323" y="4606"/>
                  </a:cubicBezTo>
                  <a:cubicBezTo>
                    <a:pt x="2158" y="4689"/>
                    <a:pt x="1979" y="4727"/>
                    <a:pt x="1798" y="4727"/>
                  </a:cubicBezTo>
                  <a:cubicBezTo>
                    <a:pt x="1639" y="4727"/>
                    <a:pt x="1478" y="4698"/>
                    <a:pt x="1323" y="4642"/>
                  </a:cubicBezTo>
                  <a:cubicBezTo>
                    <a:pt x="1001" y="4523"/>
                    <a:pt x="727" y="4261"/>
                    <a:pt x="596" y="3952"/>
                  </a:cubicBezTo>
                  <a:cubicBezTo>
                    <a:pt x="346" y="3392"/>
                    <a:pt x="370" y="2642"/>
                    <a:pt x="418" y="1856"/>
                  </a:cubicBezTo>
                  <a:cubicBezTo>
                    <a:pt x="453" y="1392"/>
                    <a:pt x="465" y="927"/>
                    <a:pt x="430" y="487"/>
                  </a:cubicBezTo>
                  <a:lnTo>
                    <a:pt x="430" y="487"/>
                  </a:lnTo>
                  <a:cubicBezTo>
                    <a:pt x="537" y="594"/>
                    <a:pt x="656" y="689"/>
                    <a:pt x="787" y="808"/>
                  </a:cubicBezTo>
                  <a:cubicBezTo>
                    <a:pt x="824" y="835"/>
                    <a:pt x="862" y="847"/>
                    <a:pt x="897" y="847"/>
                  </a:cubicBezTo>
                  <a:cubicBezTo>
                    <a:pt x="940" y="847"/>
                    <a:pt x="980" y="829"/>
                    <a:pt x="1013" y="796"/>
                  </a:cubicBezTo>
                  <a:cubicBezTo>
                    <a:pt x="1073" y="725"/>
                    <a:pt x="1061" y="630"/>
                    <a:pt x="1001" y="570"/>
                  </a:cubicBezTo>
                  <a:cubicBezTo>
                    <a:pt x="787" y="392"/>
                    <a:pt x="632" y="225"/>
                    <a:pt x="489" y="82"/>
                  </a:cubicBezTo>
                  <a:cubicBezTo>
                    <a:pt x="440" y="33"/>
                    <a:pt x="374" y="1"/>
                    <a:pt x="3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8" name="Google Shape;11990;p81">
            <a:extLst>
              <a:ext uri="{FF2B5EF4-FFF2-40B4-BE49-F238E27FC236}">
                <a16:creationId xmlns:a16="http://schemas.microsoft.com/office/drawing/2014/main" id="{F1D3A244-4131-7ABC-40F7-BAA9FBEAA1D8}"/>
              </a:ext>
            </a:extLst>
          </p:cNvPr>
          <p:cNvGrpSpPr/>
          <p:nvPr/>
        </p:nvGrpSpPr>
        <p:grpSpPr>
          <a:xfrm>
            <a:off x="1701536" y="4082420"/>
            <a:ext cx="617280" cy="706624"/>
            <a:chOff x="878637" y="1965010"/>
            <a:chExt cx="308640" cy="353312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49" name="Google Shape;11991;p81">
              <a:extLst>
                <a:ext uri="{FF2B5EF4-FFF2-40B4-BE49-F238E27FC236}">
                  <a16:creationId xmlns:a16="http://schemas.microsoft.com/office/drawing/2014/main" id="{E3B6464F-3A42-9548-C1FE-725D3DBE3E00}"/>
                </a:ext>
              </a:extLst>
            </p:cNvPr>
            <p:cNvSpPr/>
            <p:nvPr/>
          </p:nvSpPr>
          <p:spPr>
            <a:xfrm>
              <a:off x="878637" y="1965010"/>
              <a:ext cx="308640" cy="353312"/>
            </a:xfrm>
            <a:custGeom>
              <a:avLst/>
              <a:gdLst/>
              <a:ahLst/>
              <a:cxnLst/>
              <a:rect l="l" t="t" r="r" b="b"/>
              <a:pathLst>
                <a:path w="9645" h="11041" extrusionOk="0">
                  <a:moveTo>
                    <a:pt x="1167" y="1122"/>
                  </a:moveTo>
                  <a:cubicBezTo>
                    <a:pt x="1905" y="1777"/>
                    <a:pt x="2893" y="2837"/>
                    <a:pt x="3632" y="4361"/>
                  </a:cubicBezTo>
                  <a:cubicBezTo>
                    <a:pt x="3477" y="4420"/>
                    <a:pt x="3322" y="4492"/>
                    <a:pt x="3191" y="4563"/>
                  </a:cubicBezTo>
                  <a:cubicBezTo>
                    <a:pt x="2882" y="3861"/>
                    <a:pt x="2203" y="2492"/>
                    <a:pt x="1167" y="1122"/>
                  </a:cubicBezTo>
                  <a:close/>
                  <a:moveTo>
                    <a:pt x="334" y="610"/>
                  </a:moveTo>
                  <a:lnTo>
                    <a:pt x="334" y="610"/>
                  </a:lnTo>
                  <a:cubicBezTo>
                    <a:pt x="1691" y="2182"/>
                    <a:pt x="2548" y="3956"/>
                    <a:pt x="2905" y="4730"/>
                  </a:cubicBezTo>
                  <a:cubicBezTo>
                    <a:pt x="2643" y="4920"/>
                    <a:pt x="2405" y="5159"/>
                    <a:pt x="2239" y="5444"/>
                  </a:cubicBezTo>
                  <a:cubicBezTo>
                    <a:pt x="1274" y="4563"/>
                    <a:pt x="798" y="3230"/>
                    <a:pt x="572" y="2241"/>
                  </a:cubicBezTo>
                  <a:cubicBezTo>
                    <a:pt x="417" y="1587"/>
                    <a:pt x="357" y="991"/>
                    <a:pt x="334" y="610"/>
                  </a:cubicBezTo>
                  <a:close/>
                  <a:moveTo>
                    <a:pt x="9311" y="587"/>
                  </a:moveTo>
                  <a:lnTo>
                    <a:pt x="9311" y="587"/>
                  </a:lnTo>
                  <a:cubicBezTo>
                    <a:pt x="9263" y="979"/>
                    <a:pt x="9204" y="1563"/>
                    <a:pt x="9049" y="2218"/>
                  </a:cubicBezTo>
                  <a:cubicBezTo>
                    <a:pt x="8835" y="3206"/>
                    <a:pt x="8358" y="4551"/>
                    <a:pt x="7382" y="5444"/>
                  </a:cubicBezTo>
                  <a:cubicBezTo>
                    <a:pt x="7204" y="5170"/>
                    <a:pt x="6989" y="4932"/>
                    <a:pt x="6715" y="4730"/>
                  </a:cubicBezTo>
                  <a:cubicBezTo>
                    <a:pt x="6775" y="4611"/>
                    <a:pt x="6823" y="4492"/>
                    <a:pt x="6882" y="4349"/>
                  </a:cubicBezTo>
                  <a:cubicBezTo>
                    <a:pt x="6930" y="4277"/>
                    <a:pt x="6882" y="4182"/>
                    <a:pt x="6811" y="4146"/>
                  </a:cubicBezTo>
                  <a:cubicBezTo>
                    <a:pt x="6787" y="4133"/>
                    <a:pt x="6763" y="4127"/>
                    <a:pt x="6740" y="4127"/>
                  </a:cubicBezTo>
                  <a:cubicBezTo>
                    <a:pt x="6679" y="4127"/>
                    <a:pt x="6622" y="4166"/>
                    <a:pt x="6596" y="4218"/>
                  </a:cubicBezTo>
                  <a:cubicBezTo>
                    <a:pt x="6537" y="4325"/>
                    <a:pt x="6489" y="4444"/>
                    <a:pt x="6453" y="4551"/>
                  </a:cubicBezTo>
                  <a:cubicBezTo>
                    <a:pt x="6299" y="4480"/>
                    <a:pt x="6156" y="4397"/>
                    <a:pt x="6001" y="4337"/>
                  </a:cubicBezTo>
                  <a:cubicBezTo>
                    <a:pt x="6703" y="2908"/>
                    <a:pt x="7620" y="1896"/>
                    <a:pt x="8263" y="1289"/>
                  </a:cubicBezTo>
                  <a:cubicBezTo>
                    <a:pt x="8335" y="1218"/>
                    <a:pt x="8418" y="1158"/>
                    <a:pt x="8478" y="1098"/>
                  </a:cubicBezTo>
                  <a:lnTo>
                    <a:pt x="8478" y="1098"/>
                  </a:lnTo>
                  <a:cubicBezTo>
                    <a:pt x="7787" y="2003"/>
                    <a:pt x="7263" y="2896"/>
                    <a:pt x="6906" y="3587"/>
                  </a:cubicBezTo>
                  <a:cubicBezTo>
                    <a:pt x="6858" y="3658"/>
                    <a:pt x="6894" y="3754"/>
                    <a:pt x="6989" y="3801"/>
                  </a:cubicBezTo>
                  <a:cubicBezTo>
                    <a:pt x="7013" y="3825"/>
                    <a:pt x="7025" y="3825"/>
                    <a:pt x="7061" y="3825"/>
                  </a:cubicBezTo>
                  <a:cubicBezTo>
                    <a:pt x="7120" y="3825"/>
                    <a:pt x="7180" y="3789"/>
                    <a:pt x="7204" y="3730"/>
                  </a:cubicBezTo>
                  <a:cubicBezTo>
                    <a:pt x="7644" y="2896"/>
                    <a:pt x="8347" y="1706"/>
                    <a:pt x="9311" y="587"/>
                  </a:cubicBezTo>
                  <a:close/>
                  <a:moveTo>
                    <a:pt x="4810" y="8945"/>
                  </a:moveTo>
                  <a:cubicBezTo>
                    <a:pt x="5156" y="8945"/>
                    <a:pt x="5441" y="9135"/>
                    <a:pt x="5441" y="9361"/>
                  </a:cubicBezTo>
                  <a:cubicBezTo>
                    <a:pt x="5441" y="9540"/>
                    <a:pt x="5227" y="9671"/>
                    <a:pt x="4965" y="9790"/>
                  </a:cubicBezTo>
                  <a:lnTo>
                    <a:pt x="4941" y="9790"/>
                  </a:lnTo>
                  <a:cubicBezTo>
                    <a:pt x="4897" y="9821"/>
                    <a:pt x="4847" y="9836"/>
                    <a:pt x="4796" y="9836"/>
                  </a:cubicBezTo>
                  <a:cubicBezTo>
                    <a:pt x="4752" y="9836"/>
                    <a:pt x="4707" y="9824"/>
                    <a:pt x="4668" y="9802"/>
                  </a:cubicBezTo>
                  <a:cubicBezTo>
                    <a:pt x="4394" y="9671"/>
                    <a:pt x="4191" y="9552"/>
                    <a:pt x="4191" y="9361"/>
                  </a:cubicBezTo>
                  <a:cubicBezTo>
                    <a:pt x="4191" y="9135"/>
                    <a:pt x="4465" y="8945"/>
                    <a:pt x="4810" y="8945"/>
                  </a:cubicBezTo>
                  <a:close/>
                  <a:moveTo>
                    <a:pt x="4775" y="4480"/>
                  </a:moveTo>
                  <a:cubicBezTo>
                    <a:pt x="6227" y="4480"/>
                    <a:pt x="7382" y="5420"/>
                    <a:pt x="7382" y="6599"/>
                  </a:cubicBezTo>
                  <a:lnTo>
                    <a:pt x="7382" y="6659"/>
                  </a:lnTo>
                  <a:cubicBezTo>
                    <a:pt x="7406" y="7040"/>
                    <a:pt x="7501" y="7421"/>
                    <a:pt x="7716" y="7790"/>
                  </a:cubicBezTo>
                  <a:cubicBezTo>
                    <a:pt x="7858" y="8052"/>
                    <a:pt x="7918" y="8302"/>
                    <a:pt x="7918" y="8564"/>
                  </a:cubicBezTo>
                  <a:cubicBezTo>
                    <a:pt x="7918" y="9516"/>
                    <a:pt x="7013" y="10326"/>
                    <a:pt x="5751" y="10600"/>
                  </a:cubicBezTo>
                  <a:cubicBezTo>
                    <a:pt x="5918" y="10528"/>
                    <a:pt x="6049" y="10409"/>
                    <a:pt x="6132" y="10266"/>
                  </a:cubicBezTo>
                  <a:cubicBezTo>
                    <a:pt x="6180" y="10183"/>
                    <a:pt x="6168" y="10088"/>
                    <a:pt x="6096" y="10040"/>
                  </a:cubicBezTo>
                  <a:cubicBezTo>
                    <a:pt x="6064" y="10022"/>
                    <a:pt x="6030" y="10012"/>
                    <a:pt x="5998" y="10012"/>
                  </a:cubicBezTo>
                  <a:cubicBezTo>
                    <a:pt x="5947" y="10012"/>
                    <a:pt x="5899" y="10036"/>
                    <a:pt x="5870" y="10088"/>
                  </a:cubicBezTo>
                  <a:cubicBezTo>
                    <a:pt x="5763" y="10254"/>
                    <a:pt x="5572" y="10350"/>
                    <a:pt x="5370" y="10350"/>
                  </a:cubicBezTo>
                  <a:cubicBezTo>
                    <a:pt x="5227" y="10350"/>
                    <a:pt x="5072" y="10290"/>
                    <a:pt x="4953" y="10171"/>
                  </a:cubicBezTo>
                  <a:lnTo>
                    <a:pt x="4929" y="10147"/>
                  </a:lnTo>
                  <a:cubicBezTo>
                    <a:pt x="4977" y="10135"/>
                    <a:pt x="5037" y="10111"/>
                    <a:pt x="5072" y="10088"/>
                  </a:cubicBezTo>
                  <a:lnTo>
                    <a:pt x="5096" y="10088"/>
                  </a:lnTo>
                  <a:cubicBezTo>
                    <a:pt x="5346" y="9957"/>
                    <a:pt x="5751" y="9754"/>
                    <a:pt x="5751" y="9361"/>
                  </a:cubicBezTo>
                  <a:cubicBezTo>
                    <a:pt x="5751" y="8957"/>
                    <a:pt x="5310" y="8623"/>
                    <a:pt x="4798" y="8623"/>
                  </a:cubicBezTo>
                  <a:cubicBezTo>
                    <a:pt x="4275" y="8623"/>
                    <a:pt x="3846" y="8957"/>
                    <a:pt x="3846" y="9361"/>
                  </a:cubicBezTo>
                  <a:cubicBezTo>
                    <a:pt x="3846" y="9754"/>
                    <a:pt x="4227" y="9957"/>
                    <a:pt x="4501" y="10088"/>
                  </a:cubicBezTo>
                  <a:lnTo>
                    <a:pt x="4513" y="10088"/>
                  </a:lnTo>
                  <a:cubicBezTo>
                    <a:pt x="4560" y="10111"/>
                    <a:pt x="4620" y="10135"/>
                    <a:pt x="4656" y="10147"/>
                  </a:cubicBezTo>
                  <a:lnTo>
                    <a:pt x="4632" y="10171"/>
                  </a:lnTo>
                  <a:cubicBezTo>
                    <a:pt x="4513" y="10290"/>
                    <a:pt x="4382" y="10350"/>
                    <a:pt x="4215" y="10350"/>
                  </a:cubicBezTo>
                  <a:cubicBezTo>
                    <a:pt x="4025" y="10350"/>
                    <a:pt x="3846" y="10254"/>
                    <a:pt x="3727" y="10088"/>
                  </a:cubicBezTo>
                  <a:cubicBezTo>
                    <a:pt x="3698" y="10036"/>
                    <a:pt x="3646" y="10012"/>
                    <a:pt x="3594" y="10012"/>
                  </a:cubicBezTo>
                  <a:cubicBezTo>
                    <a:pt x="3561" y="10012"/>
                    <a:pt x="3528" y="10022"/>
                    <a:pt x="3501" y="10040"/>
                  </a:cubicBezTo>
                  <a:cubicBezTo>
                    <a:pt x="3429" y="10088"/>
                    <a:pt x="3405" y="10183"/>
                    <a:pt x="3453" y="10266"/>
                  </a:cubicBezTo>
                  <a:cubicBezTo>
                    <a:pt x="3560" y="10409"/>
                    <a:pt x="3691" y="10528"/>
                    <a:pt x="3846" y="10600"/>
                  </a:cubicBezTo>
                  <a:cubicBezTo>
                    <a:pt x="2596" y="10326"/>
                    <a:pt x="1667" y="9516"/>
                    <a:pt x="1667" y="8564"/>
                  </a:cubicBezTo>
                  <a:cubicBezTo>
                    <a:pt x="1667" y="8302"/>
                    <a:pt x="1739" y="8052"/>
                    <a:pt x="1881" y="7790"/>
                  </a:cubicBezTo>
                  <a:cubicBezTo>
                    <a:pt x="2096" y="7421"/>
                    <a:pt x="2191" y="7028"/>
                    <a:pt x="2179" y="6659"/>
                  </a:cubicBezTo>
                  <a:lnTo>
                    <a:pt x="2179" y="6599"/>
                  </a:lnTo>
                  <a:cubicBezTo>
                    <a:pt x="2179" y="5432"/>
                    <a:pt x="3334" y="4480"/>
                    <a:pt x="4775" y="4480"/>
                  </a:cubicBezTo>
                  <a:close/>
                  <a:moveTo>
                    <a:pt x="4810" y="10445"/>
                  </a:moveTo>
                  <a:cubicBezTo>
                    <a:pt x="4941" y="10564"/>
                    <a:pt x="5120" y="10635"/>
                    <a:pt x="5299" y="10671"/>
                  </a:cubicBezTo>
                  <a:cubicBezTo>
                    <a:pt x="5144" y="10683"/>
                    <a:pt x="4977" y="10695"/>
                    <a:pt x="4810" y="10695"/>
                  </a:cubicBezTo>
                  <a:cubicBezTo>
                    <a:pt x="4644" y="10695"/>
                    <a:pt x="4489" y="10683"/>
                    <a:pt x="4322" y="10671"/>
                  </a:cubicBezTo>
                  <a:cubicBezTo>
                    <a:pt x="4501" y="10647"/>
                    <a:pt x="4679" y="10576"/>
                    <a:pt x="4810" y="10445"/>
                  </a:cubicBezTo>
                  <a:close/>
                  <a:moveTo>
                    <a:pt x="165" y="0"/>
                  </a:moveTo>
                  <a:cubicBezTo>
                    <a:pt x="140" y="0"/>
                    <a:pt x="113" y="9"/>
                    <a:pt x="84" y="27"/>
                  </a:cubicBezTo>
                  <a:cubicBezTo>
                    <a:pt x="36" y="51"/>
                    <a:pt x="0" y="110"/>
                    <a:pt x="0" y="158"/>
                  </a:cubicBezTo>
                  <a:cubicBezTo>
                    <a:pt x="0" y="206"/>
                    <a:pt x="0" y="1146"/>
                    <a:pt x="274" y="2301"/>
                  </a:cubicBezTo>
                  <a:cubicBezTo>
                    <a:pt x="441" y="2992"/>
                    <a:pt x="643" y="3611"/>
                    <a:pt x="917" y="4158"/>
                  </a:cubicBezTo>
                  <a:cubicBezTo>
                    <a:pt x="1227" y="4801"/>
                    <a:pt x="1631" y="5337"/>
                    <a:pt x="2084" y="5742"/>
                  </a:cubicBezTo>
                  <a:cubicBezTo>
                    <a:pt x="1965" y="6004"/>
                    <a:pt x="1905" y="6290"/>
                    <a:pt x="1905" y="6599"/>
                  </a:cubicBezTo>
                  <a:lnTo>
                    <a:pt x="1905" y="6683"/>
                  </a:lnTo>
                  <a:cubicBezTo>
                    <a:pt x="1929" y="6992"/>
                    <a:pt x="1834" y="7314"/>
                    <a:pt x="1643" y="7647"/>
                  </a:cubicBezTo>
                  <a:cubicBezTo>
                    <a:pt x="1477" y="7945"/>
                    <a:pt x="1393" y="8254"/>
                    <a:pt x="1393" y="8588"/>
                  </a:cubicBezTo>
                  <a:cubicBezTo>
                    <a:pt x="1393" y="9254"/>
                    <a:pt x="1762" y="9873"/>
                    <a:pt x="2417" y="10338"/>
                  </a:cubicBezTo>
                  <a:cubicBezTo>
                    <a:pt x="3060" y="10790"/>
                    <a:pt x="3917" y="11040"/>
                    <a:pt x="4822" y="11040"/>
                  </a:cubicBezTo>
                  <a:cubicBezTo>
                    <a:pt x="5739" y="11040"/>
                    <a:pt x="6596" y="10790"/>
                    <a:pt x="7239" y="10338"/>
                  </a:cubicBezTo>
                  <a:cubicBezTo>
                    <a:pt x="7906" y="9873"/>
                    <a:pt x="8263" y="9254"/>
                    <a:pt x="8263" y="8588"/>
                  </a:cubicBezTo>
                  <a:cubicBezTo>
                    <a:pt x="8263" y="8254"/>
                    <a:pt x="8180" y="7945"/>
                    <a:pt x="8013" y="7647"/>
                  </a:cubicBezTo>
                  <a:cubicBezTo>
                    <a:pt x="7835" y="7314"/>
                    <a:pt x="7739" y="7004"/>
                    <a:pt x="7739" y="6683"/>
                  </a:cubicBezTo>
                  <a:lnTo>
                    <a:pt x="7739" y="6599"/>
                  </a:lnTo>
                  <a:cubicBezTo>
                    <a:pt x="7739" y="6302"/>
                    <a:pt x="7680" y="6004"/>
                    <a:pt x="7561" y="5742"/>
                  </a:cubicBezTo>
                  <a:cubicBezTo>
                    <a:pt x="8025" y="5325"/>
                    <a:pt x="8430" y="4789"/>
                    <a:pt x="8751" y="4135"/>
                  </a:cubicBezTo>
                  <a:cubicBezTo>
                    <a:pt x="9025" y="3599"/>
                    <a:pt x="9228" y="2968"/>
                    <a:pt x="9382" y="2289"/>
                  </a:cubicBezTo>
                  <a:cubicBezTo>
                    <a:pt x="9644" y="1122"/>
                    <a:pt x="9644" y="206"/>
                    <a:pt x="9644" y="158"/>
                  </a:cubicBezTo>
                  <a:cubicBezTo>
                    <a:pt x="9632" y="98"/>
                    <a:pt x="9609" y="51"/>
                    <a:pt x="9549" y="27"/>
                  </a:cubicBezTo>
                  <a:cubicBezTo>
                    <a:pt x="9525" y="9"/>
                    <a:pt x="9498" y="0"/>
                    <a:pt x="9470" y="0"/>
                  </a:cubicBezTo>
                  <a:cubicBezTo>
                    <a:pt x="9442" y="0"/>
                    <a:pt x="9412" y="9"/>
                    <a:pt x="9382" y="27"/>
                  </a:cubicBezTo>
                  <a:cubicBezTo>
                    <a:pt x="9347" y="39"/>
                    <a:pt x="8787" y="372"/>
                    <a:pt x="8037" y="1063"/>
                  </a:cubicBezTo>
                  <a:cubicBezTo>
                    <a:pt x="7358" y="1694"/>
                    <a:pt x="6406" y="2765"/>
                    <a:pt x="5680" y="4254"/>
                  </a:cubicBezTo>
                  <a:cubicBezTo>
                    <a:pt x="5406" y="4182"/>
                    <a:pt x="5108" y="4146"/>
                    <a:pt x="4810" y="4146"/>
                  </a:cubicBezTo>
                  <a:cubicBezTo>
                    <a:pt x="4513" y="4146"/>
                    <a:pt x="4215" y="4194"/>
                    <a:pt x="3953" y="4254"/>
                  </a:cubicBezTo>
                  <a:cubicBezTo>
                    <a:pt x="3215" y="2765"/>
                    <a:pt x="2262" y="1706"/>
                    <a:pt x="1596" y="1063"/>
                  </a:cubicBezTo>
                  <a:cubicBezTo>
                    <a:pt x="834" y="372"/>
                    <a:pt x="274" y="27"/>
                    <a:pt x="238" y="27"/>
                  </a:cubicBezTo>
                  <a:cubicBezTo>
                    <a:pt x="215" y="9"/>
                    <a:pt x="191" y="0"/>
                    <a:pt x="1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1992;p81">
              <a:extLst>
                <a:ext uri="{FF2B5EF4-FFF2-40B4-BE49-F238E27FC236}">
                  <a16:creationId xmlns:a16="http://schemas.microsoft.com/office/drawing/2014/main" id="{5932DDD0-2ED0-E6B3-0E26-55FF04C77782}"/>
                </a:ext>
              </a:extLst>
            </p:cNvPr>
            <p:cNvSpPr/>
            <p:nvPr/>
          </p:nvSpPr>
          <p:spPr>
            <a:xfrm>
              <a:off x="960557" y="2185682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91" y="1"/>
                  </a:moveTo>
                  <a:cubicBezTo>
                    <a:pt x="322" y="1"/>
                    <a:pt x="0" y="298"/>
                    <a:pt x="0" y="691"/>
                  </a:cubicBezTo>
                  <a:lnTo>
                    <a:pt x="0" y="870"/>
                  </a:lnTo>
                  <a:cubicBezTo>
                    <a:pt x="0" y="1239"/>
                    <a:pt x="298" y="1549"/>
                    <a:pt x="691" y="1549"/>
                  </a:cubicBezTo>
                  <a:cubicBezTo>
                    <a:pt x="1060" y="1549"/>
                    <a:pt x="1369" y="1251"/>
                    <a:pt x="1369" y="870"/>
                  </a:cubicBezTo>
                  <a:lnTo>
                    <a:pt x="1369" y="691"/>
                  </a:lnTo>
                  <a:cubicBezTo>
                    <a:pt x="1369" y="596"/>
                    <a:pt x="1298" y="525"/>
                    <a:pt x="1215" y="525"/>
                  </a:cubicBezTo>
                  <a:cubicBezTo>
                    <a:pt x="1119" y="525"/>
                    <a:pt x="1048" y="596"/>
                    <a:pt x="1048" y="691"/>
                  </a:cubicBezTo>
                  <a:lnTo>
                    <a:pt x="1048" y="870"/>
                  </a:lnTo>
                  <a:cubicBezTo>
                    <a:pt x="1048" y="1060"/>
                    <a:pt x="881" y="1227"/>
                    <a:pt x="691" y="1227"/>
                  </a:cubicBezTo>
                  <a:cubicBezTo>
                    <a:pt x="500" y="1227"/>
                    <a:pt x="333" y="1060"/>
                    <a:pt x="333" y="870"/>
                  </a:cubicBezTo>
                  <a:lnTo>
                    <a:pt x="333" y="691"/>
                  </a:lnTo>
                  <a:cubicBezTo>
                    <a:pt x="333" y="501"/>
                    <a:pt x="500" y="334"/>
                    <a:pt x="691" y="334"/>
                  </a:cubicBezTo>
                  <a:cubicBezTo>
                    <a:pt x="774" y="334"/>
                    <a:pt x="857" y="263"/>
                    <a:pt x="857" y="168"/>
                  </a:cubicBezTo>
                  <a:cubicBezTo>
                    <a:pt x="857" y="84"/>
                    <a:pt x="774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1993;p81">
              <a:extLst>
                <a:ext uri="{FF2B5EF4-FFF2-40B4-BE49-F238E27FC236}">
                  <a16:creationId xmlns:a16="http://schemas.microsoft.com/office/drawing/2014/main" id="{0CA29470-3FDA-48E8-23E2-C5505D8E0507}"/>
                </a:ext>
              </a:extLst>
            </p:cNvPr>
            <p:cNvSpPr/>
            <p:nvPr/>
          </p:nvSpPr>
          <p:spPr>
            <a:xfrm>
              <a:off x="1060365" y="2185682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1" y="298"/>
                    <a:pt x="1" y="691"/>
                  </a:cubicBezTo>
                  <a:lnTo>
                    <a:pt x="1" y="870"/>
                  </a:lnTo>
                  <a:cubicBezTo>
                    <a:pt x="1" y="1239"/>
                    <a:pt x="298" y="1549"/>
                    <a:pt x="679" y="1549"/>
                  </a:cubicBezTo>
                  <a:cubicBezTo>
                    <a:pt x="1048" y="1549"/>
                    <a:pt x="1370" y="1251"/>
                    <a:pt x="1370" y="870"/>
                  </a:cubicBezTo>
                  <a:lnTo>
                    <a:pt x="1370" y="691"/>
                  </a:lnTo>
                  <a:cubicBezTo>
                    <a:pt x="1370" y="596"/>
                    <a:pt x="1286" y="525"/>
                    <a:pt x="1203" y="525"/>
                  </a:cubicBezTo>
                  <a:cubicBezTo>
                    <a:pt x="1108" y="525"/>
                    <a:pt x="1036" y="596"/>
                    <a:pt x="1036" y="691"/>
                  </a:cubicBezTo>
                  <a:lnTo>
                    <a:pt x="1036" y="870"/>
                  </a:lnTo>
                  <a:cubicBezTo>
                    <a:pt x="1036" y="1060"/>
                    <a:pt x="870" y="1227"/>
                    <a:pt x="679" y="1227"/>
                  </a:cubicBezTo>
                  <a:cubicBezTo>
                    <a:pt x="489" y="1227"/>
                    <a:pt x="322" y="1060"/>
                    <a:pt x="322" y="870"/>
                  </a:cubicBezTo>
                  <a:lnTo>
                    <a:pt x="322" y="691"/>
                  </a:lnTo>
                  <a:cubicBezTo>
                    <a:pt x="322" y="501"/>
                    <a:pt x="489" y="334"/>
                    <a:pt x="679" y="334"/>
                  </a:cubicBezTo>
                  <a:cubicBezTo>
                    <a:pt x="774" y="334"/>
                    <a:pt x="846" y="263"/>
                    <a:pt x="846" y="168"/>
                  </a:cubicBezTo>
                  <a:cubicBezTo>
                    <a:pt x="846" y="84"/>
                    <a:pt x="774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2" name="Google Shape;11994;p81">
            <a:extLst>
              <a:ext uri="{FF2B5EF4-FFF2-40B4-BE49-F238E27FC236}">
                <a16:creationId xmlns:a16="http://schemas.microsoft.com/office/drawing/2014/main" id="{CDA9DCD4-07C3-D1A5-14D3-E2C71989DDE1}"/>
              </a:ext>
            </a:extLst>
          </p:cNvPr>
          <p:cNvGrpSpPr/>
          <p:nvPr/>
        </p:nvGrpSpPr>
        <p:grpSpPr>
          <a:xfrm>
            <a:off x="13736544" y="4081844"/>
            <a:ext cx="696512" cy="704896"/>
            <a:chOff x="6896141" y="1964722"/>
            <a:chExt cx="348256" cy="35244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53" name="Google Shape;11995;p81">
              <a:extLst>
                <a:ext uri="{FF2B5EF4-FFF2-40B4-BE49-F238E27FC236}">
                  <a16:creationId xmlns:a16="http://schemas.microsoft.com/office/drawing/2014/main" id="{DD3C3405-7548-A9C1-50B5-0ACFF2A8F9B0}"/>
                </a:ext>
              </a:extLst>
            </p:cNvPr>
            <p:cNvSpPr/>
            <p:nvPr/>
          </p:nvSpPr>
          <p:spPr>
            <a:xfrm>
              <a:off x="6896141" y="1964722"/>
              <a:ext cx="348256" cy="352448"/>
            </a:xfrm>
            <a:custGeom>
              <a:avLst/>
              <a:gdLst/>
              <a:ahLst/>
              <a:cxnLst/>
              <a:rect l="l" t="t" r="r" b="b"/>
              <a:pathLst>
                <a:path w="10883" h="11014" extrusionOk="0">
                  <a:moveTo>
                    <a:pt x="1406" y="1417"/>
                  </a:moveTo>
                  <a:cubicBezTo>
                    <a:pt x="1406" y="1596"/>
                    <a:pt x="1441" y="1762"/>
                    <a:pt x="1525" y="1905"/>
                  </a:cubicBezTo>
                  <a:lnTo>
                    <a:pt x="465" y="1905"/>
                  </a:lnTo>
                  <a:cubicBezTo>
                    <a:pt x="393" y="1905"/>
                    <a:pt x="334" y="1846"/>
                    <a:pt x="334" y="1774"/>
                  </a:cubicBezTo>
                  <a:cubicBezTo>
                    <a:pt x="334" y="1715"/>
                    <a:pt x="370" y="1667"/>
                    <a:pt x="429" y="1655"/>
                  </a:cubicBezTo>
                  <a:lnTo>
                    <a:pt x="1406" y="1417"/>
                  </a:lnTo>
                  <a:close/>
                  <a:moveTo>
                    <a:pt x="2751" y="334"/>
                  </a:moveTo>
                  <a:cubicBezTo>
                    <a:pt x="3334" y="334"/>
                    <a:pt x="3799" y="810"/>
                    <a:pt x="3799" y="1369"/>
                  </a:cubicBezTo>
                  <a:lnTo>
                    <a:pt x="3799" y="3453"/>
                  </a:lnTo>
                  <a:cubicBezTo>
                    <a:pt x="3287" y="3429"/>
                    <a:pt x="2953" y="3274"/>
                    <a:pt x="2799" y="3203"/>
                  </a:cubicBezTo>
                  <a:cubicBezTo>
                    <a:pt x="2870" y="2965"/>
                    <a:pt x="2918" y="2715"/>
                    <a:pt x="2918" y="2417"/>
                  </a:cubicBezTo>
                  <a:cubicBezTo>
                    <a:pt x="2918" y="2322"/>
                    <a:pt x="2846" y="2250"/>
                    <a:pt x="2751" y="2250"/>
                  </a:cubicBezTo>
                  <a:lnTo>
                    <a:pt x="2596" y="2250"/>
                  </a:lnTo>
                  <a:cubicBezTo>
                    <a:pt x="2120" y="2250"/>
                    <a:pt x="1715" y="1869"/>
                    <a:pt x="1715" y="1369"/>
                  </a:cubicBezTo>
                  <a:cubicBezTo>
                    <a:pt x="1715" y="798"/>
                    <a:pt x="2191" y="334"/>
                    <a:pt x="2751" y="334"/>
                  </a:cubicBezTo>
                  <a:close/>
                  <a:moveTo>
                    <a:pt x="2691" y="3501"/>
                  </a:moveTo>
                  <a:cubicBezTo>
                    <a:pt x="2882" y="3608"/>
                    <a:pt x="3275" y="3751"/>
                    <a:pt x="3811" y="3774"/>
                  </a:cubicBezTo>
                  <a:lnTo>
                    <a:pt x="3811" y="4310"/>
                  </a:lnTo>
                  <a:cubicBezTo>
                    <a:pt x="3811" y="4394"/>
                    <a:pt x="3870" y="4453"/>
                    <a:pt x="3965" y="4465"/>
                  </a:cubicBezTo>
                  <a:cubicBezTo>
                    <a:pt x="5156" y="4548"/>
                    <a:pt x="6251" y="4822"/>
                    <a:pt x="7204" y="5287"/>
                  </a:cubicBezTo>
                  <a:cubicBezTo>
                    <a:pt x="7966" y="5656"/>
                    <a:pt x="8645" y="6168"/>
                    <a:pt x="9216" y="6775"/>
                  </a:cubicBezTo>
                  <a:cubicBezTo>
                    <a:pt x="9930" y="7537"/>
                    <a:pt x="10299" y="8275"/>
                    <a:pt x="10466" y="8620"/>
                  </a:cubicBezTo>
                  <a:cubicBezTo>
                    <a:pt x="6025" y="8608"/>
                    <a:pt x="4203" y="7584"/>
                    <a:pt x="3453" y="6727"/>
                  </a:cubicBezTo>
                  <a:cubicBezTo>
                    <a:pt x="3156" y="6394"/>
                    <a:pt x="3025" y="6060"/>
                    <a:pt x="2965" y="5834"/>
                  </a:cubicBezTo>
                  <a:lnTo>
                    <a:pt x="2965" y="5834"/>
                  </a:lnTo>
                  <a:cubicBezTo>
                    <a:pt x="4061" y="6989"/>
                    <a:pt x="5549" y="7251"/>
                    <a:pt x="6716" y="7251"/>
                  </a:cubicBezTo>
                  <a:cubicBezTo>
                    <a:pt x="7037" y="7251"/>
                    <a:pt x="7359" y="7239"/>
                    <a:pt x="7609" y="7203"/>
                  </a:cubicBezTo>
                  <a:cubicBezTo>
                    <a:pt x="7692" y="7192"/>
                    <a:pt x="7752" y="7120"/>
                    <a:pt x="7752" y="7025"/>
                  </a:cubicBezTo>
                  <a:cubicBezTo>
                    <a:pt x="7752" y="6942"/>
                    <a:pt x="7668" y="6882"/>
                    <a:pt x="7573" y="6882"/>
                  </a:cubicBezTo>
                  <a:cubicBezTo>
                    <a:pt x="7327" y="6909"/>
                    <a:pt x="7039" y="6929"/>
                    <a:pt x="6725" y="6929"/>
                  </a:cubicBezTo>
                  <a:cubicBezTo>
                    <a:pt x="5519" y="6929"/>
                    <a:pt x="3933" y="6628"/>
                    <a:pt x="2894" y="5239"/>
                  </a:cubicBezTo>
                  <a:cubicBezTo>
                    <a:pt x="2858" y="5215"/>
                    <a:pt x="2834" y="5179"/>
                    <a:pt x="2787" y="5179"/>
                  </a:cubicBezTo>
                  <a:cubicBezTo>
                    <a:pt x="2779" y="5178"/>
                    <a:pt x="2771" y="5178"/>
                    <a:pt x="2763" y="5178"/>
                  </a:cubicBezTo>
                  <a:cubicBezTo>
                    <a:pt x="2680" y="5178"/>
                    <a:pt x="2619" y="5235"/>
                    <a:pt x="2608" y="5322"/>
                  </a:cubicBezTo>
                  <a:cubicBezTo>
                    <a:pt x="2608" y="5346"/>
                    <a:pt x="2501" y="6108"/>
                    <a:pt x="3203" y="6930"/>
                  </a:cubicBezTo>
                  <a:cubicBezTo>
                    <a:pt x="3703" y="7501"/>
                    <a:pt x="4477" y="7977"/>
                    <a:pt x="5525" y="8311"/>
                  </a:cubicBezTo>
                  <a:cubicBezTo>
                    <a:pt x="6716" y="8692"/>
                    <a:pt x="8228" y="8906"/>
                    <a:pt x="10049" y="8954"/>
                  </a:cubicBezTo>
                  <a:cubicBezTo>
                    <a:pt x="10097" y="9097"/>
                    <a:pt x="10133" y="9228"/>
                    <a:pt x="10157" y="9323"/>
                  </a:cubicBezTo>
                  <a:lnTo>
                    <a:pt x="7418" y="9323"/>
                  </a:lnTo>
                  <a:cubicBezTo>
                    <a:pt x="5299" y="9323"/>
                    <a:pt x="3703" y="8918"/>
                    <a:pt x="2679" y="8144"/>
                  </a:cubicBezTo>
                  <a:cubicBezTo>
                    <a:pt x="1679" y="7382"/>
                    <a:pt x="1536" y="6489"/>
                    <a:pt x="1536" y="6037"/>
                  </a:cubicBezTo>
                  <a:cubicBezTo>
                    <a:pt x="1536" y="5406"/>
                    <a:pt x="1846" y="4929"/>
                    <a:pt x="2179" y="4429"/>
                  </a:cubicBezTo>
                  <a:cubicBezTo>
                    <a:pt x="2370" y="4132"/>
                    <a:pt x="2549" y="3846"/>
                    <a:pt x="2691" y="3501"/>
                  </a:cubicBezTo>
                  <a:close/>
                  <a:moveTo>
                    <a:pt x="4989" y="9442"/>
                  </a:moveTo>
                  <a:cubicBezTo>
                    <a:pt x="5108" y="9466"/>
                    <a:pt x="5227" y="9489"/>
                    <a:pt x="5358" y="9501"/>
                  </a:cubicBezTo>
                  <a:lnTo>
                    <a:pt x="5358" y="10704"/>
                  </a:lnTo>
                  <a:lnTo>
                    <a:pt x="4989" y="10704"/>
                  </a:lnTo>
                  <a:lnTo>
                    <a:pt x="4989" y="9442"/>
                  </a:lnTo>
                  <a:close/>
                  <a:moveTo>
                    <a:pt x="2751" y="0"/>
                  </a:moveTo>
                  <a:cubicBezTo>
                    <a:pt x="2096" y="0"/>
                    <a:pt x="1560" y="465"/>
                    <a:pt x="1417" y="1060"/>
                  </a:cubicBezTo>
                  <a:lnTo>
                    <a:pt x="346" y="1334"/>
                  </a:lnTo>
                  <a:cubicBezTo>
                    <a:pt x="132" y="1369"/>
                    <a:pt x="1" y="1572"/>
                    <a:pt x="1" y="1762"/>
                  </a:cubicBezTo>
                  <a:cubicBezTo>
                    <a:pt x="1" y="2012"/>
                    <a:pt x="215" y="2203"/>
                    <a:pt x="453" y="2203"/>
                  </a:cubicBezTo>
                  <a:lnTo>
                    <a:pt x="1727" y="2203"/>
                  </a:lnTo>
                  <a:cubicBezTo>
                    <a:pt x="1953" y="2417"/>
                    <a:pt x="2239" y="2548"/>
                    <a:pt x="2560" y="2548"/>
                  </a:cubicBezTo>
                  <a:cubicBezTo>
                    <a:pt x="2513" y="3215"/>
                    <a:pt x="2191" y="3727"/>
                    <a:pt x="1882" y="4227"/>
                  </a:cubicBezTo>
                  <a:cubicBezTo>
                    <a:pt x="1536" y="4751"/>
                    <a:pt x="1191" y="5298"/>
                    <a:pt x="1191" y="6013"/>
                  </a:cubicBezTo>
                  <a:cubicBezTo>
                    <a:pt x="1191" y="6418"/>
                    <a:pt x="1298" y="6834"/>
                    <a:pt x="1477" y="7203"/>
                  </a:cubicBezTo>
                  <a:cubicBezTo>
                    <a:pt x="1703" y="7656"/>
                    <a:pt x="2025" y="8061"/>
                    <a:pt x="2477" y="8382"/>
                  </a:cubicBezTo>
                  <a:cubicBezTo>
                    <a:pt x="3037" y="8811"/>
                    <a:pt x="3763" y="9144"/>
                    <a:pt x="4644" y="9347"/>
                  </a:cubicBezTo>
                  <a:lnTo>
                    <a:pt x="4644" y="10692"/>
                  </a:lnTo>
                  <a:lnTo>
                    <a:pt x="3608" y="10692"/>
                  </a:lnTo>
                  <a:cubicBezTo>
                    <a:pt x="3513" y="10692"/>
                    <a:pt x="3441" y="10763"/>
                    <a:pt x="3441" y="10859"/>
                  </a:cubicBezTo>
                  <a:cubicBezTo>
                    <a:pt x="3441" y="10942"/>
                    <a:pt x="3513" y="11013"/>
                    <a:pt x="3608" y="11013"/>
                  </a:cubicBezTo>
                  <a:lnTo>
                    <a:pt x="5847" y="11013"/>
                  </a:lnTo>
                  <a:cubicBezTo>
                    <a:pt x="5942" y="11013"/>
                    <a:pt x="6013" y="10942"/>
                    <a:pt x="6013" y="10859"/>
                  </a:cubicBezTo>
                  <a:cubicBezTo>
                    <a:pt x="6013" y="10763"/>
                    <a:pt x="5942" y="10692"/>
                    <a:pt x="5847" y="10692"/>
                  </a:cubicBezTo>
                  <a:lnTo>
                    <a:pt x="5668" y="10692"/>
                  </a:lnTo>
                  <a:lnTo>
                    <a:pt x="5668" y="9525"/>
                  </a:lnTo>
                  <a:cubicBezTo>
                    <a:pt x="6204" y="9609"/>
                    <a:pt x="6787" y="9632"/>
                    <a:pt x="7418" y="9632"/>
                  </a:cubicBezTo>
                  <a:lnTo>
                    <a:pt x="10347" y="9632"/>
                  </a:lnTo>
                  <a:cubicBezTo>
                    <a:pt x="10395" y="9632"/>
                    <a:pt x="10430" y="9620"/>
                    <a:pt x="10466" y="9573"/>
                  </a:cubicBezTo>
                  <a:cubicBezTo>
                    <a:pt x="10490" y="9549"/>
                    <a:pt x="10514" y="9501"/>
                    <a:pt x="10514" y="9442"/>
                  </a:cubicBezTo>
                  <a:cubicBezTo>
                    <a:pt x="10514" y="9430"/>
                    <a:pt x="10478" y="9251"/>
                    <a:pt x="10395" y="8930"/>
                  </a:cubicBezTo>
                  <a:lnTo>
                    <a:pt x="10704" y="8930"/>
                  </a:lnTo>
                  <a:cubicBezTo>
                    <a:pt x="10740" y="8930"/>
                    <a:pt x="10811" y="8906"/>
                    <a:pt x="10835" y="8858"/>
                  </a:cubicBezTo>
                  <a:cubicBezTo>
                    <a:pt x="10871" y="8847"/>
                    <a:pt x="10883" y="8799"/>
                    <a:pt x="10847" y="8739"/>
                  </a:cubicBezTo>
                  <a:cubicBezTo>
                    <a:pt x="10835" y="8692"/>
                    <a:pt x="10478" y="7656"/>
                    <a:pt x="9454" y="6572"/>
                  </a:cubicBezTo>
                  <a:cubicBezTo>
                    <a:pt x="8859" y="5930"/>
                    <a:pt x="8144" y="5406"/>
                    <a:pt x="7335" y="5001"/>
                  </a:cubicBezTo>
                  <a:cubicBezTo>
                    <a:pt x="6382" y="4525"/>
                    <a:pt x="5299" y="4239"/>
                    <a:pt x="4120" y="4155"/>
                  </a:cubicBezTo>
                  <a:lnTo>
                    <a:pt x="4120" y="1369"/>
                  </a:lnTo>
                  <a:cubicBezTo>
                    <a:pt x="4120" y="619"/>
                    <a:pt x="3513" y="0"/>
                    <a:pt x="2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1996;p81">
              <a:extLst>
                <a:ext uri="{FF2B5EF4-FFF2-40B4-BE49-F238E27FC236}">
                  <a16:creationId xmlns:a16="http://schemas.microsoft.com/office/drawing/2014/main" id="{9C591332-778D-BD59-1219-76477855E3AC}"/>
                </a:ext>
              </a:extLst>
            </p:cNvPr>
            <p:cNvSpPr/>
            <p:nvPr/>
          </p:nvSpPr>
          <p:spPr>
            <a:xfrm>
              <a:off x="7155597" y="2179538"/>
              <a:ext cx="18336" cy="11904"/>
            </a:xfrm>
            <a:custGeom>
              <a:avLst/>
              <a:gdLst/>
              <a:ahLst/>
              <a:cxnLst/>
              <a:rect l="l" t="t" r="r" b="b"/>
              <a:pathLst>
                <a:path w="573" h="372" extrusionOk="0">
                  <a:moveTo>
                    <a:pt x="389" y="0"/>
                  </a:moveTo>
                  <a:cubicBezTo>
                    <a:pt x="378" y="0"/>
                    <a:pt x="368" y="1"/>
                    <a:pt x="358" y="2"/>
                  </a:cubicBezTo>
                  <a:cubicBezTo>
                    <a:pt x="358" y="2"/>
                    <a:pt x="286" y="14"/>
                    <a:pt x="156" y="50"/>
                  </a:cubicBezTo>
                  <a:cubicBezTo>
                    <a:pt x="60" y="62"/>
                    <a:pt x="1" y="157"/>
                    <a:pt x="36" y="240"/>
                  </a:cubicBezTo>
                  <a:cubicBezTo>
                    <a:pt x="48" y="312"/>
                    <a:pt x="120" y="371"/>
                    <a:pt x="203" y="371"/>
                  </a:cubicBezTo>
                  <a:lnTo>
                    <a:pt x="227" y="371"/>
                  </a:lnTo>
                  <a:cubicBezTo>
                    <a:pt x="382" y="348"/>
                    <a:pt x="453" y="312"/>
                    <a:pt x="453" y="312"/>
                  </a:cubicBezTo>
                  <a:cubicBezTo>
                    <a:pt x="525" y="300"/>
                    <a:pt x="572" y="217"/>
                    <a:pt x="560" y="121"/>
                  </a:cubicBezTo>
                  <a:cubicBezTo>
                    <a:pt x="529" y="38"/>
                    <a:pt x="461" y="0"/>
                    <a:pt x="3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1997;p81">
              <a:extLst>
                <a:ext uri="{FF2B5EF4-FFF2-40B4-BE49-F238E27FC236}">
                  <a16:creationId xmlns:a16="http://schemas.microsoft.com/office/drawing/2014/main" id="{E72777BE-1274-008D-12A5-EAD77F30916B}"/>
                </a:ext>
              </a:extLst>
            </p:cNvPr>
            <p:cNvSpPr/>
            <p:nvPr/>
          </p:nvSpPr>
          <p:spPr>
            <a:xfrm>
              <a:off x="6962829" y="1987186"/>
              <a:ext cx="32416" cy="32416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12" y="334"/>
                  </a:moveTo>
                  <a:cubicBezTo>
                    <a:pt x="607" y="334"/>
                    <a:pt x="691" y="417"/>
                    <a:pt x="691" y="513"/>
                  </a:cubicBezTo>
                  <a:cubicBezTo>
                    <a:pt x="691" y="596"/>
                    <a:pt x="607" y="691"/>
                    <a:pt x="512" y="691"/>
                  </a:cubicBezTo>
                  <a:cubicBezTo>
                    <a:pt x="405" y="691"/>
                    <a:pt x="334" y="596"/>
                    <a:pt x="334" y="513"/>
                  </a:cubicBezTo>
                  <a:cubicBezTo>
                    <a:pt x="334" y="417"/>
                    <a:pt x="417" y="334"/>
                    <a:pt x="512" y="334"/>
                  </a:cubicBezTo>
                  <a:close/>
                  <a:moveTo>
                    <a:pt x="512" y="1"/>
                  </a:moveTo>
                  <a:cubicBezTo>
                    <a:pt x="226" y="1"/>
                    <a:pt x="0" y="227"/>
                    <a:pt x="0" y="513"/>
                  </a:cubicBezTo>
                  <a:cubicBezTo>
                    <a:pt x="0" y="786"/>
                    <a:pt x="226" y="1013"/>
                    <a:pt x="512" y="1013"/>
                  </a:cubicBezTo>
                  <a:cubicBezTo>
                    <a:pt x="786" y="1013"/>
                    <a:pt x="1012" y="786"/>
                    <a:pt x="1012" y="513"/>
                  </a:cubicBezTo>
                  <a:cubicBezTo>
                    <a:pt x="1012" y="227"/>
                    <a:pt x="786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11998;p81">
            <a:extLst>
              <a:ext uri="{FF2B5EF4-FFF2-40B4-BE49-F238E27FC236}">
                <a16:creationId xmlns:a16="http://schemas.microsoft.com/office/drawing/2014/main" id="{F0A138A0-25AE-7015-EFA9-4C13E89C3A02}"/>
              </a:ext>
            </a:extLst>
          </p:cNvPr>
          <p:cNvGrpSpPr/>
          <p:nvPr/>
        </p:nvGrpSpPr>
        <p:grpSpPr>
          <a:xfrm>
            <a:off x="15924256" y="4183156"/>
            <a:ext cx="710272" cy="606656"/>
            <a:chOff x="7989997" y="2015378"/>
            <a:chExt cx="355136" cy="30332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57" name="Google Shape;11999;p81">
              <a:extLst>
                <a:ext uri="{FF2B5EF4-FFF2-40B4-BE49-F238E27FC236}">
                  <a16:creationId xmlns:a16="http://schemas.microsoft.com/office/drawing/2014/main" id="{2E2EBC48-CA8E-67E2-D281-784A0E017BBD}"/>
                </a:ext>
              </a:extLst>
            </p:cNvPr>
            <p:cNvSpPr/>
            <p:nvPr/>
          </p:nvSpPr>
          <p:spPr>
            <a:xfrm>
              <a:off x="8052109" y="2080530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0" y="298"/>
                    <a:pt x="0" y="691"/>
                  </a:cubicBezTo>
                  <a:lnTo>
                    <a:pt x="0" y="870"/>
                  </a:lnTo>
                  <a:cubicBezTo>
                    <a:pt x="0" y="1239"/>
                    <a:pt x="298" y="1549"/>
                    <a:pt x="679" y="1549"/>
                  </a:cubicBezTo>
                  <a:cubicBezTo>
                    <a:pt x="1072" y="1549"/>
                    <a:pt x="1369" y="1251"/>
                    <a:pt x="1369" y="870"/>
                  </a:cubicBezTo>
                  <a:lnTo>
                    <a:pt x="1369" y="691"/>
                  </a:lnTo>
                  <a:cubicBezTo>
                    <a:pt x="1369" y="596"/>
                    <a:pt x="1298" y="525"/>
                    <a:pt x="1203" y="525"/>
                  </a:cubicBezTo>
                  <a:cubicBezTo>
                    <a:pt x="1119" y="525"/>
                    <a:pt x="1036" y="596"/>
                    <a:pt x="1036" y="691"/>
                  </a:cubicBezTo>
                  <a:lnTo>
                    <a:pt x="1036" y="870"/>
                  </a:lnTo>
                  <a:cubicBezTo>
                    <a:pt x="1036" y="1060"/>
                    <a:pt x="881" y="1227"/>
                    <a:pt x="679" y="1227"/>
                  </a:cubicBezTo>
                  <a:cubicBezTo>
                    <a:pt x="488" y="1227"/>
                    <a:pt x="322" y="1060"/>
                    <a:pt x="322" y="870"/>
                  </a:cubicBezTo>
                  <a:lnTo>
                    <a:pt x="322" y="691"/>
                  </a:lnTo>
                  <a:cubicBezTo>
                    <a:pt x="322" y="489"/>
                    <a:pt x="488" y="334"/>
                    <a:pt x="679" y="334"/>
                  </a:cubicBezTo>
                  <a:cubicBezTo>
                    <a:pt x="774" y="334"/>
                    <a:pt x="845" y="251"/>
                    <a:pt x="845" y="167"/>
                  </a:cubicBezTo>
                  <a:cubicBezTo>
                    <a:pt x="845" y="72"/>
                    <a:pt x="774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2000;p81">
              <a:extLst>
                <a:ext uri="{FF2B5EF4-FFF2-40B4-BE49-F238E27FC236}">
                  <a16:creationId xmlns:a16="http://schemas.microsoft.com/office/drawing/2014/main" id="{67756785-6400-9E7C-79C5-A84740C0A447}"/>
                </a:ext>
              </a:extLst>
            </p:cNvPr>
            <p:cNvSpPr/>
            <p:nvPr/>
          </p:nvSpPr>
          <p:spPr>
            <a:xfrm>
              <a:off x="7989997" y="2015378"/>
              <a:ext cx="355136" cy="303328"/>
            </a:xfrm>
            <a:custGeom>
              <a:avLst/>
              <a:gdLst/>
              <a:ahLst/>
              <a:cxnLst/>
              <a:rect l="l" t="t" r="r" b="b"/>
              <a:pathLst>
                <a:path w="11098" h="9479" extrusionOk="0">
                  <a:moveTo>
                    <a:pt x="1001" y="3096"/>
                  </a:moveTo>
                  <a:cubicBezTo>
                    <a:pt x="977" y="3180"/>
                    <a:pt x="953" y="3287"/>
                    <a:pt x="941" y="3394"/>
                  </a:cubicBezTo>
                  <a:cubicBezTo>
                    <a:pt x="929" y="3465"/>
                    <a:pt x="929" y="3525"/>
                    <a:pt x="929" y="3596"/>
                  </a:cubicBezTo>
                  <a:lnTo>
                    <a:pt x="536" y="3287"/>
                  </a:lnTo>
                  <a:lnTo>
                    <a:pt x="1001" y="3096"/>
                  </a:lnTo>
                  <a:close/>
                  <a:moveTo>
                    <a:pt x="4430" y="322"/>
                  </a:moveTo>
                  <a:lnTo>
                    <a:pt x="4132" y="703"/>
                  </a:lnTo>
                  <a:cubicBezTo>
                    <a:pt x="4096" y="739"/>
                    <a:pt x="4084" y="798"/>
                    <a:pt x="4096" y="846"/>
                  </a:cubicBezTo>
                  <a:cubicBezTo>
                    <a:pt x="4108" y="894"/>
                    <a:pt x="4156" y="941"/>
                    <a:pt x="4215" y="953"/>
                  </a:cubicBezTo>
                  <a:cubicBezTo>
                    <a:pt x="4906" y="1120"/>
                    <a:pt x="5501" y="1549"/>
                    <a:pt x="5882" y="2191"/>
                  </a:cubicBezTo>
                  <a:cubicBezTo>
                    <a:pt x="6335" y="2906"/>
                    <a:pt x="6811" y="3465"/>
                    <a:pt x="7311" y="3870"/>
                  </a:cubicBezTo>
                  <a:cubicBezTo>
                    <a:pt x="7728" y="4192"/>
                    <a:pt x="8144" y="4406"/>
                    <a:pt x="8573" y="4513"/>
                  </a:cubicBezTo>
                  <a:cubicBezTo>
                    <a:pt x="8785" y="4559"/>
                    <a:pt x="8969" y="4577"/>
                    <a:pt x="9129" y="4577"/>
                  </a:cubicBezTo>
                  <a:cubicBezTo>
                    <a:pt x="9176" y="4577"/>
                    <a:pt x="9221" y="4575"/>
                    <a:pt x="9263" y="4573"/>
                  </a:cubicBezTo>
                  <a:lnTo>
                    <a:pt x="9263" y="4573"/>
                  </a:lnTo>
                  <a:cubicBezTo>
                    <a:pt x="8656" y="5120"/>
                    <a:pt x="8061" y="5501"/>
                    <a:pt x="7478" y="5704"/>
                  </a:cubicBezTo>
                  <a:cubicBezTo>
                    <a:pt x="7161" y="5811"/>
                    <a:pt x="6852" y="5865"/>
                    <a:pt x="6558" y="5865"/>
                  </a:cubicBezTo>
                  <a:cubicBezTo>
                    <a:pt x="6299" y="5865"/>
                    <a:pt x="6051" y="5823"/>
                    <a:pt x="5823" y="5740"/>
                  </a:cubicBezTo>
                  <a:cubicBezTo>
                    <a:pt x="5537" y="5644"/>
                    <a:pt x="5287" y="5490"/>
                    <a:pt x="5096" y="5287"/>
                  </a:cubicBezTo>
                  <a:lnTo>
                    <a:pt x="5096" y="5287"/>
                  </a:lnTo>
                  <a:cubicBezTo>
                    <a:pt x="5346" y="5418"/>
                    <a:pt x="5632" y="5490"/>
                    <a:pt x="5977" y="5525"/>
                  </a:cubicBezTo>
                  <a:cubicBezTo>
                    <a:pt x="6049" y="5525"/>
                    <a:pt x="6120" y="5537"/>
                    <a:pt x="6192" y="5537"/>
                  </a:cubicBezTo>
                  <a:cubicBezTo>
                    <a:pt x="6477" y="5537"/>
                    <a:pt x="6775" y="5501"/>
                    <a:pt x="7061" y="5430"/>
                  </a:cubicBezTo>
                  <a:cubicBezTo>
                    <a:pt x="7144" y="5418"/>
                    <a:pt x="7192" y="5323"/>
                    <a:pt x="7180" y="5239"/>
                  </a:cubicBezTo>
                  <a:cubicBezTo>
                    <a:pt x="7169" y="5156"/>
                    <a:pt x="7095" y="5118"/>
                    <a:pt x="7021" y="5118"/>
                  </a:cubicBezTo>
                  <a:cubicBezTo>
                    <a:pt x="7010" y="5118"/>
                    <a:pt x="7000" y="5119"/>
                    <a:pt x="6989" y="5120"/>
                  </a:cubicBezTo>
                  <a:cubicBezTo>
                    <a:pt x="6717" y="5185"/>
                    <a:pt x="6450" y="5217"/>
                    <a:pt x="6201" y="5217"/>
                  </a:cubicBezTo>
                  <a:cubicBezTo>
                    <a:pt x="5763" y="5217"/>
                    <a:pt x="5377" y="5119"/>
                    <a:pt x="5096" y="4930"/>
                  </a:cubicBezTo>
                  <a:cubicBezTo>
                    <a:pt x="4763" y="4692"/>
                    <a:pt x="4584" y="4335"/>
                    <a:pt x="4537" y="3835"/>
                  </a:cubicBezTo>
                  <a:cubicBezTo>
                    <a:pt x="4584" y="3334"/>
                    <a:pt x="4870" y="2918"/>
                    <a:pt x="5346" y="2644"/>
                  </a:cubicBezTo>
                  <a:cubicBezTo>
                    <a:pt x="5418" y="2608"/>
                    <a:pt x="5453" y="2501"/>
                    <a:pt x="5406" y="2430"/>
                  </a:cubicBezTo>
                  <a:cubicBezTo>
                    <a:pt x="5375" y="2375"/>
                    <a:pt x="5323" y="2346"/>
                    <a:pt x="5267" y="2346"/>
                  </a:cubicBezTo>
                  <a:cubicBezTo>
                    <a:pt x="5238" y="2346"/>
                    <a:pt x="5208" y="2354"/>
                    <a:pt x="5180" y="2370"/>
                  </a:cubicBezTo>
                  <a:cubicBezTo>
                    <a:pt x="4513" y="2751"/>
                    <a:pt x="4156" y="3418"/>
                    <a:pt x="4215" y="4168"/>
                  </a:cubicBezTo>
                  <a:cubicBezTo>
                    <a:pt x="4287" y="5013"/>
                    <a:pt x="4870" y="5763"/>
                    <a:pt x="5704" y="6061"/>
                  </a:cubicBezTo>
                  <a:cubicBezTo>
                    <a:pt x="5969" y="6149"/>
                    <a:pt x="6247" y="6194"/>
                    <a:pt x="6537" y="6194"/>
                  </a:cubicBezTo>
                  <a:cubicBezTo>
                    <a:pt x="6871" y="6194"/>
                    <a:pt x="7221" y="6135"/>
                    <a:pt x="7585" y="6013"/>
                  </a:cubicBezTo>
                  <a:cubicBezTo>
                    <a:pt x="8061" y="5847"/>
                    <a:pt x="8537" y="5585"/>
                    <a:pt x="9025" y="5192"/>
                  </a:cubicBezTo>
                  <a:lnTo>
                    <a:pt x="9049" y="5192"/>
                  </a:lnTo>
                  <a:cubicBezTo>
                    <a:pt x="9197" y="5214"/>
                    <a:pt x="9338" y="5224"/>
                    <a:pt x="9472" y="5224"/>
                  </a:cubicBezTo>
                  <a:cubicBezTo>
                    <a:pt x="9973" y="5224"/>
                    <a:pt x="10372" y="5085"/>
                    <a:pt x="10645" y="4954"/>
                  </a:cubicBezTo>
                  <a:lnTo>
                    <a:pt x="10645" y="4954"/>
                  </a:lnTo>
                  <a:cubicBezTo>
                    <a:pt x="9990" y="6799"/>
                    <a:pt x="8061" y="8097"/>
                    <a:pt x="5918" y="8097"/>
                  </a:cubicBezTo>
                  <a:cubicBezTo>
                    <a:pt x="4430" y="8097"/>
                    <a:pt x="3072" y="7549"/>
                    <a:pt x="2203" y="6561"/>
                  </a:cubicBezTo>
                  <a:cubicBezTo>
                    <a:pt x="1453" y="5716"/>
                    <a:pt x="1132" y="4644"/>
                    <a:pt x="1274" y="3442"/>
                  </a:cubicBezTo>
                  <a:cubicBezTo>
                    <a:pt x="1370" y="2703"/>
                    <a:pt x="1632" y="2096"/>
                    <a:pt x="2013" y="1608"/>
                  </a:cubicBezTo>
                  <a:cubicBezTo>
                    <a:pt x="2322" y="1215"/>
                    <a:pt x="2715" y="906"/>
                    <a:pt x="3191" y="679"/>
                  </a:cubicBezTo>
                  <a:cubicBezTo>
                    <a:pt x="3668" y="465"/>
                    <a:pt x="4132" y="370"/>
                    <a:pt x="4430" y="322"/>
                  </a:cubicBezTo>
                  <a:close/>
                  <a:moveTo>
                    <a:pt x="5989" y="8407"/>
                  </a:moveTo>
                  <a:lnTo>
                    <a:pt x="5632" y="9121"/>
                  </a:lnTo>
                  <a:lnTo>
                    <a:pt x="5299" y="9121"/>
                  </a:lnTo>
                  <a:lnTo>
                    <a:pt x="5656" y="8407"/>
                  </a:lnTo>
                  <a:close/>
                  <a:moveTo>
                    <a:pt x="4715" y="1"/>
                  </a:moveTo>
                  <a:cubicBezTo>
                    <a:pt x="4605" y="1"/>
                    <a:pt x="3846" y="11"/>
                    <a:pt x="3013" y="406"/>
                  </a:cubicBezTo>
                  <a:cubicBezTo>
                    <a:pt x="2489" y="644"/>
                    <a:pt x="2060" y="977"/>
                    <a:pt x="1715" y="1418"/>
                  </a:cubicBezTo>
                  <a:cubicBezTo>
                    <a:pt x="1417" y="1787"/>
                    <a:pt x="1191" y="2215"/>
                    <a:pt x="1060" y="2727"/>
                  </a:cubicBezTo>
                  <a:lnTo>
                    <a:pt x="119" y="3120"/>
                  </a:lnTo>
                  <a:cubicBezTo>
                    <a:pt x="60" y="3144"/>
                    <a:pt x="36" y="3204"/>
                    <a:pt x="24" y="3263"/>
                  </a:cubicBezTo>
                  <a:cubicBezTo>
                    <a:pt x="0" y="3323"/>
                    <a:pt x="36" y="3382"/>
                    <a:pt x="84" y="3406"/>
                  </a:cubicBezTo>
                  <a:lnTo>
                    <a:pt x="870" y="4037"/>
                  </a:lnTo>
                  <a:cubicBezTo>
                    <a:pt x="881" y="5085"/>
                    <a:pt x="1239" y="6037"/>
                    <a:pt x="1929" y="6799"/>
                  </a:cubicBezTo>
                  <a:cubicBezTo>
                    <a:pt x="2739" y="7704"/>
                    <a:pt x="3929" y="8276"/>
                    <a:pt x="5275" y="8407"/>
                  </a:cubicBezTo>
                  <a:lnTo>
                    <a:pt x="4906" y="9157"/>
                  </a:lnTo>
                  <a:lnTo>
                    <a:pt x="3965" y="9157"/>
                  </a:lnTo>
                  <a:cubicBezTo>
                    <a:pt x="3870" y="9157"/>
                    <a:pt x="3799" y="9228"/>
                    <a:pt x="3799" y="9311"/>
                  </a:cubicBezTo>
                  <a:cubicBezTo>
                    <a:pt x="3799" y="9407"/>
                    <a:pt x="3870" y="9478"/>
                    <a:pt x="3965" y="9478"/>
                  </a:cubicBezTo>
                  <a:lnTo>
                    <a:pt x="6370" y="9478"/>
                  </a:lnTo>
                  <a:cubicBezTo>
                    <a:pt x="6466" y="9478"/>
                    <a:pt x="6537" y="9407"/>
                    <a:pt x="6537" y="9311"/>
                  </a:cubicBezTo>
                  <a:cubicBezTo>
                    <a:pt x="6537" y="9228"/>
                    <a:pt x="6466" y="9157"/>
                    <a:pt x="6370" y="9157"/>
                  </a:cubicBezTo>
                  <a:lnTo>
                    <a:pt x="5942" y="9157"/>
                  </a:lnTo>
                  <a:lnTo>
                    <a:pt x="6311" y="8418"/>
                  </a:lnTo>
                  <a:cubicBezTo>
                    <a:pt x="7358" y="8335"/>
                    <a:pt x="8359" y="7978"/>
                    <a:pt x="9168" y="7383"/>
                  </a:cubicBezTo>
                  <a:cubicBezTo>
                    <a:pt x="10109" y="6692"/>
                    <a:pt x="10764" y="5740"/>
                    <a:pt x="11014" y="4704"/>
                  </a:cubicBezTo>
                  <a:cubicBezTo>
                    <a:pt x="11097" y="4597"/>
                    <a:pt x="11061" y="4525"/>
                    <a:pt x="11002" y="4489"/>
                  </a:cubicBezTo>
                  <a:cubicBezTo>
                    <a:pt x="10978" y="4475"/>
                    <a:pt x="10953" y="4469"/>
                    <a:pt x="10927" y="4469"/>
                  </a:cubicBezTo>
                  <a:cubicBezTo>
                    <a:pt x="10888" y="4469"/>
                    <a:pt x="10847" y="4484"/>
                    <a:pt x="10811" y="4513"/>
                  </a:cubicBezTo>
                  <a:cubicBezTo>
                    <a:pt x="10811" y="4513"/>
                    <a:pt x="10258" y="4931"/>
                    <a:pt x="9416" y="4931"/>
                  </a:cubicBezTo>
                  <a:cubicBezTo>
                    <a:pt x="9393" y="4931"/>
                    <a:pt x="9370" y="4931"/>
                    <a:pt x="9347" y="4930"/>
                  </a:cubicBezTo>
                  <a:cubicBezTo>
                    <a:pt x="9525" y="4775"/>
                    <a:pt x="9692" y="4608"/>
                    <a:pt x="9871" y="4430"/>
                  </a:cubicBezTo>
                  <a:cubicBezTo>
                    <a:pt x="9930" y="4370"/>
                    <a:pt x="9930" y="4287"/>
                    <a:pt x="9883" y="4227"/>
                  </a:cubicBezTo>
                  <a:cubicBezTo>
                    <a:pt x="9857" y="4184"/>
                    <a:pt x="9800" y="4154"/>
                    <a:pt x="9747" y="4154"/>
                  </a:cubicBezTo>
                  <a:cubicBezTo>
                    <a:pt x="9728" y="4154"/>
                    <a:pt x="9708" y="4158"/>
                    <a:pt x="9692" y="4168"/>
                  </a:cubicBezTo>
                  <a:cubicBezTo>
                    <a:pt x="9692" y="4168"/>
                    <a:pt x="9472" y="4269"/>
                    <a:pt x="9104" y="4269"/>
                  </a:cubicBezTo>
                  <a:cubicBezTo>
                    <a:pt x="8966" y="4269"/>
                    <a:pt x="8808" y="4255"/>
                    <a:pt x="8632" y="4216"/>
                  </a:cubicBezTo>
                  <a:cubicBezTo>
                    <a:pt x="7537" y="3942"/>
                    <a:pt x="6668" y="2882"/>
                    <a:pt x="6132" y="2037"/>
                  </a:cubicBezTo>
                  <a:cubicBezTo>
                    <a:pt x="5751" y="1418"/>
                    <a:pt x="5168" y="953"/>
                    <a:pt x="4501" y="727"/>
                  </a:cubicBezTo>
                  <a:lnTo>
                    <a:pt x="4858" y="251"/>
                  </a:lnTo>
                  <a:cubicBezTo>
                    <a:pt x="4882" y="203"/>
                    <a:pt x="4906" y="132"/>
                    <a:pt x="4870" y="84"/>
                  </a:cubicBezTo>
                  <a:cubicBezTo>
                    <a:pt x="4846" y="25"/>
                    <a:pt x="4799" y="1"/>
                    <a:pt x="4727" y="1"/>
                  </a:cubicBezTo>
                  <a:cubicBezTo>
                    <a:pt x="4725" y="1"/>
                    <a:pt x="4721" y="1"/>
                    <a:pt x="4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2001;p81">
              <a:extLst>
                <a:ext uri="{FF2B5EF4-FFF2-40B4-BE49-F238E27FC236}">
                  <a16:creationId xmlns:a16="http://schemas.microsoft.com/office/drawing/2014/main" id="{BA89BDFE-6D17-4482-0F44-89524A0D9B05}"/>
                </a:ext>
              </a:extLst>
            </p:cNvPr>
            <p:cNvSpPr/>
            <p:nvPr/>
          </p:nvSpPr>
          <p:spPr>
            <a:xfrm>
              <a:off x="8229645" y="2166034"/>
              <a:ext cx="19456" cy="15872"/>
            </a:xfrm>
            <a:custGeom>
              <a:avLst/>
              <a:gdLst/>
              <a:ahLst/>
              <a:cxnLst/>
              <a:rect l="l" t="t" r="r" b="b"/>
              <a:pathLst>
                <a:path w="608" h="496" extrusionOk="0">
                  <a:moveTo>
                    <a:pt x="436" y="0"/>
                  </a:moveTo>
                  <a:cubicBezTo>
                    <a:pt x="399" y="0"/>
                    <a:pt x="362" y="15"/>
                    <a:pt x="334" y="43"/>
                  </a:cubicBezTo>
                  <a:cubicBezTo>
                    <a:pt x="274" y="79"/>
                    <a:pt x="191" y="139"/>
                    <a:pt x="108" y="186"/>
                  </a:cubicBezTo>
                  <a:cubicBezTo>
                    <a:pt x="36" y="234"/>
                    <a:pt x="0" y="317"/>
                    <a:pt x="36" y="412"/>
                  </a:cubicBezTo>
                  <a:cubicBezTo>
                    <a:pt x="60" y="472"/>
                    <a:pt x="120" y="496"/>
                    <a:pt x="179" y="496"/>
                  </a:cubicBezTo>
                  <a:cubicBezTo>
                    <a:pt x="215" y="496"/>
                    <a:pt x="227" y="496"/>
                    <a:pt x="250" y="484"/>
                  </a:cubicBezTo>
                  <a:cubicBezTo>
                    <a:pt x="370" y="424"/>
                    <a:pt x="477" y="365"/>
                    <a:pt x="548" y="293"/>
                  </a:cubicBezTo>
                  <a:cubicBezTo>
                    <a:pt x="596" y="222"/>
                    <a:pt x="608" y="115"/>
                    <a:pt x="548" y="55"/>
                  </a:cubicBezTo>
                  <a:cubicBezTo>
                    <a:pt x="517" y="18"/>
                    <a:pt x="476" y="0"/>
                    <a:pt x="4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0" name="Google Shape;12002;p81">
            <a:extLst>
              <a:ext uri="{FF2B5EF4-FFF2-40B4-BE49-F238E27FC236}">
                <a16:creationId xmlns:a16="http://schemas.microsoft.com/office/drawing/2014/main" id="{3D7DB568-7748-8C3F-2DF1-4FE67952AD58}"/>
              </a:ext>
            </a:extLst>
          </p:cNvPr>
          <p:cNvGrpSpPr/>
          <p:nvPr/>
        </p:nvGrpSpPr>
        <p:grpSpPr>
          <a:xfrm>
            <a:off x="7140704" y="3171124"/>
            <a:ext cx="697280" cy="661568"/>
            <a:chOff x="3598221" y="1509362"/>
            <a:chExt cx="348640" cy="33078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61" name="Google Shape;12003;p81">
              <a:extLst>
                <a:ext uri="{FF2B5EF4-FFF2-40B4-BE49-F238E27FC236}">
                  <a16:creationId xmlns:a16="http://schemas.microsoft.com/office/drawing/2014/main" id="{7FB5C6FC-10AE-314F-3C23-9AE539C70925}"/>
                </a:ext>
              </a:extLst>
            </p:cNvPr>
            <p:cNvSpPr/>
            <p:nvPr/>
          </p:nvSpPr>
          <p:spPr>
            <a:xfrm>
              <a:off x="3739181" y="160353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0"/>
                    <a:pt x="667" y="1500"/>
                  </a:cubicBezTo>
                  <a:cubicBezTo>
                    <a:pt x="1036" y="1500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58" y="595"/>
                    <a:pt x="1274" y="512"/>
                    <a:pt x="1191" y="512"/>
                  </a:cubicBezTo>
                  <a:cubicBezTo>
                    <a:pt x="1096" y="512"/>
                    <a:pt x="1024" y="595"/>
                    <a:pt x="1024" y="679"/>
                  </a:cubicBezTo>
                  <a:lnTo>
                    <a:pt x="1024" y="845"/>
                  </a:lnTo>
                  <a:cubicBezTo>
                    <a:pt x="1024" y="1036"/>
                    <a:pt x="858" y="1203"/>
                    <a:pt x="667" y="1203"/>
                  </a:cubicBezTo>
                  <a:cubicBezTo>
                    <a:pt x="477" y="1203"/>
                    <a:pt x="310" y="1036"/>
                    <a:pt x="310" y="845"/>
                  </a:cubicBezTo>
                  <a:lnTo>
                    <a:pt x="310" y="679"/>
                  </a:lnTo>
                  <a:cubicBezTo>
                    <a:pt x="310" y="488"/>
                    <a:pt x="477" y="322"/>
                    <a:pt x="667" y="322"/>
                  </a:cubicBezTo>
                  <a:cubicBezTo>
                    <a:pt x="762" y="322"/>
                    <a:pt x="834" y="250"/>
                    <a:pt x="834" y="155"/>
                  </a:cubicBezTo>
                  <a:cubicBezTo>
                    <a:pt x="834" y="72"/>
                    <a:pt x="762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2004;p81">
              <a:extLst>
                <a:ext uri="{FF2B5EF4-FFF2-40B4-BE49-F238E27FC236}">
                  <a16:creationId xmlns:a16="http://schemas.microsoft.com/office/drawing/2014/main" id="{5BC3687A-CEAC-747B-900B-02534F40F5A6}"/>
                </a:ext>
              </a:extLst>
            </p:cNvPr>
            <p:cNvSpPr/>
            <p:nvPr/>
          </p:nvSpPr>
          <p:spPr>
            <a:xfrm>
              <a:off x="3619533" y="1709906"/>
              <a:ext cx="16416" cy="15584"/>
            </a:xfrm>
            <a:custGeom>
              <a:avLst/>
              <a:gdLst/>
              <a:ahLst/>
              <a:cxnLst/>
              <a:rect l="l" t="t" r="r" b="b"/>
              <a:pathLst>
                <a:path w="513" h="487" extrusionOk="0">
                  <a:moveTo>
                    <a:pt x="340" y="1"/>
                  </a:moveTo>
                  <a:cubicBezTo>
                    <a:pt x="298" y="1"/>
                    <a:pt x="257" y="16"/>
                    <a:pt x="227" y="46"/>
                  </a:cubicBezTo>
                  <a:lnTo>
                    <a:pt x="60" y="212"/>
                  </a:lnTo>
                  <a:cubicBezTo>
                    <a:pt x="1" y="272"/>
                    <a:pt x="1" y="379"/>
                    <a:pt x="60" y="438"/>
                  </a:cubicBezTo>
                  <a:cubicBezTo>
                    <a:pt x="96" y="462"/>
                    <a:pt x="132" y="486"/>
                    <a:pt x="179" y="486"/>
                  </a:cubicBezTo>
                  <a:cubicBezTo>
                    <a:pt x="227" y="486"/>
                    <a:pt x="251" y="462"/>
                    <a:pt x="298" y="438"/>
                  </a:cubicBezTo>
                  <a:lnTo>
                    <a:pt x="465" y="272"/>
                  </a:lnTo>
                  <a:cubicBezTo>
                    <a:pt x="513" y="212"/>
                    <a:pt x="513" y="105"/>
                    <a:pt x="453" y="46"/>
                  </a:cubicBezTo>
                  <a:cubicBezTo>
                    <a:pt x="423" y="16"/>
                    <a:pt x="382" y="1"/>
                    <a:pt x="3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2005;p81">
              <a:extLst>
                <a:ext uri="{FF2B5EF4-FFF2-40B4-BE49-F238E27FC236}">
                  <a16:creationId xmlns:a16="http://schemas.microsoft.com/office/drawing/2014/main" id="{C121493F-BFDC-FE4B-DA06-263147A660E2}"/>
                </a:ext>
              </a:extLst>
            </p:cNvPr>
            <p:cNvSpPr/>
            <p:nvPr/>
          </p:nvSpPr>
          <p:spPr>
            <a:xfrm>
              <a:off x="3598221" y="1509362"/>
              <a:ext cx="348640" cy="330784"/>
            </a:xfrm>
            <a:custGeom>
              <a:avLst/>
              <a:gdLst/>
              <a:ahLst/>
              <a:cxnLst/>
              <a:rect l="l" t="t" r="r" b="b"/>
              <a:pathLst>
                <a:path w="10895" h="10337" extrusionOk="0">
                  <a:moveTo>
                    <a:pt x="5489" y="586"/>
                  </a:moveTo>
                  <a:lnTo>
                    <a:pt x="5489" y="586"/>
                  </a:lnTo>
                  <a:cubicBezTo>
                    <a:pt x="5429" y="955"/>
                    <a:pt x="5441" y="1288"/>
                    <a:pt x="5477" y="1538"/>
                  </a:cubicBezTo>
                  <a:cubicBezTo>
                    <a:pt x="5382" y="1550"/>
                    <a:pt x="5239" y="1610"/>
                    <a:pt x="5013" y="1729"/>
                  </a:cubicBezTo>
                  <a:lnTo>
                    <a:pt x="4465" y="883"/>
                  </a:lnTo>
                  <a:cubicBezTo>
                    <a:pt x="4655" y="800"/>
                    <a:pt x="5013" y="657"/>
                    <a:pt x="5489" y="586"/>
                  </a:cubicBezTo>
                  <a:close/>
                  <a:moveTo>
                    <a:pt x="6560" y="538"/>
                  </a:moveTo>
                  <a:lnTo>
                    <a:pt x="6560" y="538"/>
                  </a:lnTo>
                  <a:cubicBezTo>
                    <a:pt x="7108" y="598"/>
                    <a:pt x="7680" y="776"/>
                    <a:pt x="8215" y="1062"/>
                  </a:cubicBezTo>
                  <a:cubicBezTo>
                    <a:pt x="8382" y="1157"/>
                    <a:pt x="8537" y="1241"/>
                    <a:pt x="8704" y="1348"/>
                  </a:cubicBezTo>
                  <a:cubicBezTo>
                    <a:pt x="8715" y="1407"/>
                    <a:pt x="8858" y="1967"/>
                    <a:pt x="8882" y="2729"/>
                  </a:cubicBezTo>
                  <a:cubicBezTo>
                    <a:pt x="8620" y="2479"/>
                    <a:pt x="8358" y="2264"/>
                    <a:pt x="8144" y="2122"/>
                  </a:cubicBezTo>
                  <a:cubicBezTo>
                    <a:pt x="7549" y="1705"/>
                    <a:pt x="7084" y="1550"/>
                    <a:pt x="6906" y="1502"/>
                  </a:cubicBezTo>
                  <a:cubicBezTo>
                    <a:pt x="6834" y="1074"/>
                    <a:pt x="6715" y="764"/>
                    <a:pt x="6560" y="538"/>
                  </a:cubicBezTo>
                  <a:close/>
                  <a:moveTo>
                    <a:pt x="9073" y="1610"/>
                  </a:moveTo>
                  <a:cubicBezTo>
                    <a:pt x="9466" y="1907"/>
                    <a:pt x="9835" y="2253"/>
                    <a:pt x="10192" y="2669"/>
                  </a:cubicBezTo>
                  <a:cubicBezTo>
                    <a:pt x="10180" y="3146"/>
                    <a:pt x="10120" y="3610"/>
                    <a:pt x="10025" y="4038"/>
                  </a:cubicBezTo>
                  <a:cubicBezTo>
                    <a:pt x="9751" y="3646"/>
                    <a:pt x="9466" y="3324"/>
                    <a:pt x="9192" y="3038"/>
                  </a:cubicBezTo>
                  <a:cubicBezTo>
                    <a:pt x="9216" y="2443"/>
                    <a:pt x="9132" y="1943"/>
                    <a:pt x="9073" y="1610"/>
                  </a:cubicBezTo>
                  <a:close/>
                  <a:moveTo>
                    <a:pt x="2465" y="4205"/>
                  </a:moveTo>
                  <a:cubicBezTo>
                    <a:pt x="2608" y="4396"/>
                    <a:pt x="3024" y="4812"/>
                    <a:pt x="4179" y="4943"/>
                  </a:cubicBezTo>
                  <a:cubicBezTo>
                    <a:pt x="5644" y="5122"/>
                    <a:pt x="5846" y="6003"/>
                    <a:pt x="5858" y="6420"/>
                  </a:cubicBezTo>
                  <a:cubicBezTo>
                    <a:pt x="5679" y="6479"/>
                    <a:pt x="5489" y="6551"/>
                    <a:pt x="5286" y="6646"/>
                  </a:cubicBezTo>
                  <a:cubicBezTo>
                    <a:pt x="5251" y="6527"/>
                    <a:pt x="5191" y="6313"/>
                    <a:pt x="5060" y="6110"/>
                  </a:cubicBezTo>
                  <a:cubicBezTo>
                    <a:pt x="4667" y="5539"/>
                    <a:pt x="4012" y="5301"/>
                    <a:pt x="3524" y="5193"/>
                  </a:cubicBezTo>
                  <a:cubicBezTo>
                    <a:pt x="3405" y="5170"/>
                    <a:pt x="3286" y="5134"/>
                    <a:pt x="3167" y="5098"/>
                  </a:cubicBezTo>
                  <a:cubicBezTo>
                    <a:pt x="3148" y="5090"/>
                    <a:pt x="3128" y="5086"/>
                    <a:pt x="3109" y="5086"/>
                  </a:cubicBezTo>
                  <a:cubicBezTo>
                    <a:pt x="3044" y="5086"/>
                    <a:pt x="2983" y="5129"/>
                    <a:pt x="2965" y="5193"/>
                  </a:cubicBezTo>
                  <a:cubicBezTo>
                    <a:pt x="2929" y="5289"/>
                    <a:pt x="2977" y="5372"/>
                    <a:pt x="3060" y="5408"/>
                  </a:cubicBezTo>
                  <a:cubicBezTo>
                    <a:pt x="3179" y="5455"/>
                    <a:pt x="3322" y="5479"/>
                    <a:pt x="3453" y="5515"/>
                  </a:cubicBezTo>
                  <a:cubicBezTo>
                    <a:pt x="4774" y="5789"/>
                    <a:pt x="4953" y="6586"/>
                    <a:pt x="4989" y="6765"/>
                  </a:cubicBezTo>
                  <a:cubicBezTo>
                    <a:pt x="4774" y="6836"/>
                    <a:pt x="4572" y="6920"/>
                    <a:pt x="4358" y="7015"/>
                  </a:cubicBezTo>
                  <a:cubicBezTo>
                    <a:pt x="4274" y="6682"/>
                    <a:pt x="3917" y="6051"/>
                    <a:pt x="2560" y="5658"/>
                  </a:cubicBezTo>
                  <a:cubicBezTo>
                    <a:pt x="1869" y="5467"/>
                    <a:pt x="1715" y="5003"/>
                    <a:pt x="1679" y="4896"/>
                  </a:cubicBezTo>
                  <a:lnTo>
                    <a:pt x="2036" y="4586"/>
                  </a:lnTo>
                  <a:cubicBezTo>
                    <a:pt x="2096" y="4705"/>
                    <a:pt x="2203" y="4884"/>
                    <a:pt x="2405" y="5051"/>
                  </a:cubicBezTo>
                  <a:cubicBezTo>
                    <a:pt x="2441" y="5074"/>
                    <a:pt x="2465" y="5074"/>
                    <a:pt x="2512" y="5074"/>
                  </a:cubicBezTo>
                  <a:cubicBezTo>
                    <a:pt x="2560" y="5074"/>
                    <a:pt x="2608" y="5062"/>
                    <a:pt x="2631" y="5015"/>
                  </a:cubicBezTo>
                  <a:cubicBezTo>
                    <a:pt x="2691" y="4943"/>
                    <a:pt x="2679" y="4860"/>
                    <a:pt x="2619" y="4800"/>
                  </a:cubicBezTo>
                  <a:cubicBezTo>
                    <a:pt x="2369" y="4586"/>
                    <a:pt x="2310" y="4384"/>
                    <a:pt x="2286" y="4360"/>
                  </a:cubicBezTo>
                  <a:cubicBezTo>
                    <a:pt x="2346" y="4300"/>
                    <a:pt x="2405" y="4265"/>
                    <a:pt x="2465" y="4205"/>
                  </a:cubicBezTo>
                  <a:close/>
                  <a:moveTo>
                    <a:pt x="5882" y="312"/>
                  </a:moveTo>
                  <a:cubicBezTo>
                    <a:pt x="5965" y="359"/>
                    <a:pt x="6072" y="431"/>
                    <a:pt x="6191" y="550"/>
                  </a:cubicBezTo>
                  <a:cubicBezTo>
                    <a:pt x="6489" y="883"/>
                    <a:pt x="6632" y="1443"/>
                    <a:pt x="6632" y="2145"/>
                  </a:cubicBezTo>
                  <a:cubicBezTo>
                    <a:pt x="6632" y="2241"/>
                    <a:pt x="6715" y="2312"/>
                    <a:pt x="6799" y="2312"/>
                  </a:cubicBezTo>
                  <a:cubicBezTo>
                    <a:pt x="6894" y="2312"/>
                    <a:pt x="6965" y="2241"/>
                    <a:pt x="6965" y="2145"/>
                  </a:cubicBezTo>
                  <a:cubicBezTo>
                    <a:pt x="6965" y="2026"/>
                    <a:pt x="6965" y="1919"/>
                    <a:pt x="6953" y="1824"/>
                  </a:cubicBezTo>
                  <a:lnTo>
                    <a:pt x="6953" y="1824"/>
                  </a:lnTo>
                  <a:cubicBezTo>
                    <a:pt x="7156" y="1895"/>
                    <a:pt x="7525" y="2038"/>
                    <a:pt x="7989" y="2372"/>
                  </a:cubicBezTo>
                  <a:cubicBezTo>
                    <a:pt x="8323" y="2598"/>
                    <a:pt x="8620" y="2860"/>
                    <a:pt x="8894" y="3146"/>
                  </a:cubicBezTo>
                  <a:cubicBezTo>
                    <a:pt x="8882" y="3396"/>
                    <a:pt x="8870" y="3681"/>
                    <a:pt x="8811" y="3967"/>
                  </a:cubicBezTo>
                  <a:cubicBezTo>
                    <a:pt x="8799" y="4050"/>
                    <a:pt x="8858" y="4122"/>
                    <a:pt x="8942" y="4146"/>
                  </a:cubicBezTo>
                  <a:lnTo>
                    <a:pt x="8977" y="4146"/>
                  </a:lnTo>
                  <a:cubicBezTo>
                    <a:pt x="9049" y="4146"/>
                    <a:pt x="9120" y="4086"/>
                    <a:pt x="9132" y="4003"/>
                  </a:cubicBezTo>
                  <a:cubicBezTo>
                    <a:pt x="9168" y="3824"/>
                    <a:pt x="9192" y="3634"/>
                    <a:pt x="9216" y="3455"/>
                  </a:cubicBezTo>
                  <a:cubicBezTo>
                    <a:pt x="9489" y="3777"/>
                    <a:pt x="9727" y="4098"/>
                    <a:pt x="9954" y="4408"/>
                  </a:cubicBezTo>
                  <a:cubicBezTo>
                    <a:pt x="9847" y="4693"/>
                    <a:pt x="9763" y="4920"/>
                    <a:pt x="9656" y="5134"/>
                  </a:cubicBezTo>
                  <a:cubicBezTo>
                    <a:pt x="9394" y="5729"/>
                    <a:pt x="9037" y="6253"/>
                    <a:pt x="8584" y="6705"/>
                  </a:cubicBezTo>
                  <a:cubicBezTo>
                    <a:pt x="7977" y="7313"/>
                    <a:pt x="7382" y="7598"/>
                    <a:pt x="7156" y="7682"/>
                  </a:cubicBezTo>
                  <a:cubicBezTo>
                    <a:pt x="7072" y="7479"/>
                    <a:pt x="6989" y="7301"/>
                    <a:pt x="6918" y="7134"/>
                  </a:cubicBezTo>
                  <a:cubicBezTo>
                    <a:pt x="7906" y="6610"/>
                    <a:pt x="8573" y="5824"/>
                    <a:pt x="8918" y="4753"/>
                  </a:cubicBezTo>
                  <a:cubicBezTo>
                    <a:pt x="8942" y="4670"/>
                    <a:pt x="8894" y="4574"/>
                    <a:pt x="8811" y="4562"/>
                  </a:cubicBezTo>
                  <a:cubicBezTo>
                    <a:pt x="8789" y="4554"/>
                    <a:pt x="8768" y="4550"/>
                    <a:pt x="8749" y="4550"/>
                  </a:cubicBezTo>
                  <a:cubicBezTo>
                    <a:pt x="8682" y="4550"/>
                    <a:pt x="8629" y="4596"/>
                    <a:pt x="8620" y="4670"/>
                  </a:cubicBezTo>
                  <a:cubicBezTo>
                    <a:pt x="8299" y="5646"/>
                    <a:pt x="7680" y="6372"/>
                    <a:pt x="6799" y="6848"/>
                  </a:cubicBezTo>
                  <a:cubicBezTo>
                    <a:pt x="6727" y="6682"/>
                    <a:pt x="6679" y="6575"/>
                    <a:pt x="6632" y="6479"/>
                  </a:cubicBezTo>
                  <a:cubicBezTo>
                    <a:pt x="7120" y="6277"/>
                    <a:pt x="7453" y="5943"/>
                    <a:pt x="7584" y="5515"/>
                  </a:cubicBezTo>
                  <a:cubicBezTo>
                    <a:pt x="7953" y="4396"/>
                    <a:pt x="6941" y="2955"/>
                    <a:pt x="6906" y="2895"/>
                  </a:cubicBezTo>
                  <a:cubicBezTo>
                    <a:pt x="6876" y="2844"/>
                    <a:pt x="6825" y="2820"/>
                    <a:pt x="6772" y="2820"/>
                  </a:cubicBezTo>
                  <a:cubicBezTo>
                    <a:pt x="6740" y="2820"/>
                    <a:pt x="6707" y="2830"/>
                    <a:pt x="6679" y="2848"/>
                  </a:cubicBezTo>
                  <a:cubicBezTo>
                    <a:pt x="6608" y="2895"/>
                    <a:pt x="6584" y="2991"/>
                    <a:pt x="6632" y="3074"/>
                  </a:cubicBezTo>
                  <a:cubicBezTo>
                    <a:pt x="6644" y="3086"/>
                    <a:pt x="7584" y="4443"/>
                    <a:pt x="7275" y="5408"/>
                  </a:cubicBezTo>
                  <a:cubicBezTo>
                    <a:pt x="7215" y="5586"/>
                    <a:pt x="7108" y="5753"/>
                    <a:pt x="6977" y="5884"/>
                  </a:cubicBezTo>
                  <a:cubicBezTo>
                    <a:pt x="7060" y="5467"/>
                    <a:pt x="7060" y="4765"/>
                    <a:pt x="6620" y="3765"/>
                  </a:cubicBezTo>
                  <a:cubicBezTo>
                    <a:pt x="6594" y="3713"/>
                    <a:pt x="6538" y="3674"/>
                    <a:pt x="6477" y="3674"/>
                  </a:cubicBezTo>
                  <a:cubicBezTo>
                    <a:pt x="6453" y="3674"/>
                    <a:pt x="6429" y="3680"/>
                    <a:pt x="6406" y="3693"/>
                  </a:cubicBezTo>
                  <a:cubicBezTo>
                    <a:pt x="6334" y="3729"/>
                    <a:pt x="6287" y="3824"/>
                    <a:pt x="6334" y="3908"/>
                  </a:cubicBezTo>
                  <a:cubicBezTo>
                    <a:pt x="6549" y="4348"/>
                    <a:pt x="6763" y="5015"/>
                    <a:pt x="6703" y="5634"/>
                  </a:cubicBezTo>
                  <a:cubicBezTo>
                    <a:pt x="6668" y="5991"/>
                    <a:pt x="6549" y="6146"/>
                    <a:pt x="6549" y="6170"/>
                  </a:cubicBezTo>
                  <a:cubicBezTo>
                    <a:pt x="6489" y="6194"/>
                    <a:pt x="6227" y="6289"/>
                    <a:pt x="6191" y="6301"/>
                  </a:cubicBezTo>
                  <a:cubicBezTo>
                    <a:pt x="6156" y="6015"/>
                    <a:pt x="6072" y="5658"/>
                    <a:pt x="5775" y="5336"/>
                  </a:cubicBezTo>
                  <a:cubicBezTo>
                    <a:pt x="5429" y="4943"/>
                    <a:pt x="4905" y="4705"/>
                    <a:pt x="4227" y="4622"/>
                  </a:cubicBezTo>
                  <a:cubicBezTo>
                    <a:pt x="3060" y="4479"/>
                    <a:pt x="2762" y="4062"/>
                    <a:pt x="2715" y="3979"/>
                  </a:cubicBezTo>
                  <a:cubicBezTo>
                    <a:pt x="3477" y="3324"/>
                    <a:pt x="4191" y="2717"/>
                    <a:pt x="4501" y="2455"/>
                  </a:cubicBezTo>
                  <a:cubicBezTo>
                    <a:pt x="5096" y="1979"/>
                    <a:pt x="5429" y="1860"/>
                    <a:pt x="5548" y="1824"/>
                  </a:cubicBezTo>
                  <a:cubicBezTo>
                    <a:pt x="5584" y="1955"/>
                    <a:pt x="5608" y="2038"/>
                    <a:pt x="5620" y="2038"/>
                  </a:cubicBezTo>
                  <a:cubicBezTo>
                    <a:pt x="5648" y="2105"/>
                    <a:pt x="5707" y="2141"/>
                    <a:pt x="5778" y="2141"/>
                  </a:cubicBezTo>
                  <a:cubicBezTo>
                    <a:pt x="5796" y="2141"/>
                    <a:pt x="5815" y="2138"/>
                    <a:pt x="5834" y="2133"/>
                  </a:cubicBezTo>
                  <a:cubicBezTo>
                    <a:pt x="5906" y="2098"/>
                    <a:pt x="5953" y="2014"/>
                    <a:pt x="5917" y="1919"/>
                  </a:cubicBezTo>
                  <a:cubicBezTo>
                    <a:pt x="5917" y="1907"/>
                    <a:pt x="5644" y="1193"/>
                    <a:pt x="5882" y="312"/>
                  </a:cubicBezTo>
                  <a:close/>
                  <a:moveTo>
                    <a:pt x="1417" y="5098"/>
                  </a:moveTo>
                  <a:cubicBezTo>
                    <a:pt x="1512" y="5336"/>
                    <a:pt x="1786" y="5753"/>
                    <a:pt x="2453" y="5943"/>
                  </a:cubicBezTo>
                  <a:cubicBezTo>
                    <a:pt x="2917" y="6074"/>
                    <a:pt x="3536" y="6313"/>
                    <a:pt x="3870" y="6753"/>
                  </a:cubicBezTo>
                  <a:cubicBezTo>
                    <a:pt x="3989" y="6896"/>
                    <a:pt x="4036" y="7027"/>
                    <a:pt x="4048" y="7110"/>
                  </a:cubicBezTo>
                  <a:cubicBezTo>
                    <a:pt x="4048" y="7134"/>
                    <a:pt x="4036" y="7134"/>
                    <a:pt x="4036" y="7134"/>
                  </a:cubicBezTo>
                  <a:cubicBezTo>
                    <a:pt x="3381" y="7408"/>
                    <a:pt x="2750" y="7658"/>
                    <a:pt x="2346" y="7789"/>
                  </a:cubicBezTo>
                  <a:cubicBezTo>
                    <a:pt x="2324" y="7793"/>
                    <a:pt x="2302" y="7796"/>
                    <a:pt x="2281" y="7796"/>
                  </a:cubicBezTo>
                  <a:cubicBezTo>
                    <a:pt x="2246" y="7796"/>
                    <a:pt x="2213" y="7788"/>
                    <a:pt x="2191" y="7765"/>
                  </a:cubicBezTo>
                  <a:lnTo>
                    <a:pt x="1834" y="7503"/>
                  </a:lnTo>
                  <a:cubicBezTo>
                    <a:pt x="1917" y="7444"/>
                    <a:pt x="2036" y="7384"/>
                    <a:pt x="2155" y="7313"/>
                  </a:cubicBezTo>
                  <a:cubicBezTo>
                    <a:pt x="2488" y="7110"/>
                    <a:pt x="2786" y="6896"/>
                    <a:pt x="2798" y="6884"/>
                  </a:cubicBezTo>
                  <a:cubicBezTo>
                    <a:pt x="2869" y="6836"/>
                    <a:pt x="2881" y="6729"/>
                    <a:pt x="2822" y="6658"/>
                  </a:cubicBezTo>
                  <a:cubicBezTo>
                    <a:pt x="2802" y="6617"/>
                    <a:pt x="2758" y="6596"/>
                    <a:pt x="2712" y="6596"/>
                  </a:cubicBezTo>
                  <a:cubicBezTo>
                    <a:pt x="2676" y="6596"/>
                    <a:pt x="2638" y="6608"/>
                    <a:pt x="2608" y="6634"/>
                  </a:cubicBezTo>
                  <a:cubicBezTo>
                    <a:pt x="2072" y="7015"/>
                    <a:pt x="1393" y="7420"/>
                    <a:pt x="1250" y="7420"/>
                  </a:cubicBezTo>
                  <a:cubicBezTo>
                    <a:pt x="643" y="7360"/>
                    <a:pt x="357" y="6313"/>
                    <a:pt x="310" y="6194"/>
                  </a:cubicBezTo>
                  <a:cubicBezTo>
                    <a:pt x="298" y="6134"/>
                    <a:pt x="310" y="6063"/>
                    <a:pt x="369" y="6015"/>
                  </a:cubicBezTo>
                  <a:cubicBezTo>
                    <a:pt x="583" y="5836"/>
                    <a:pt x="953" y="5503"/>
                    <a:pt x="1417" y="5098"/>
                  </a:cubicBezTo>
                  <a:close/>
                  <a:moveTo>
                    <a:pt x="5797" y="0"/>
                  </a:moveTo>
                  <a:cubicBezTo>
                    <a:pt x="5725" y="0"/>
                    <a:pt x="5665" y="45"/>
                    <a:pt x="5644" y="109"/>
                  </a:cubicBezTo>
                  <a:cubicBezTo>
                    <a:pt x="5620" y="169"/>
                    <a:pt x="5608" y="217"/>
                    <a:pt x="5596" y="276"/>
                  </a:cubicBezTo>
                  <a:cubicBezTo>
                    <a:pt x="4751" y="371"/>
                    <a:pt x="4215" y="693"/>
                    <a:pt x="4179" y="705"/>
                  </a:cubicBezTo>
                  <a:cubicBezTo>
                    <a:pt x="4132" y="729"/>
                    <a:pt x="4120" y="764"/>
                    <a:pt x="4108" y="812"/>
                  </a:cubicBezTo>
                  <a:cubicBezTo>
                    <a:pt x="4096" y="848"/>
                    <a:pt x="4108" y="895"/>
                    <a:pt x="4132" y="931"/>
                  </a:cubicBezTo>
                  <a:lnTo>
                    <a:pt x="4786" y="1907"/>
                  </a:lnTo>
                  <a:cubicBezTo>
                    <a:pt x="4655" y="2003"/>
                    <a:pt x="4513" y="2098"/>
                    <a:pt x="4346" y="2241"/>
                  </a:cubicBezTo>
                  <a:cubicBezTo>
                    <a:pt x="3620" y="2812"/>
                    <a:pt x="893" y="5193"/>
                    <a:pt x="191" y="5813"/>
                  </a:cubicBezTo>
                  <a:cubicBezTo>
                    <a:pt x="60" y="5932"/>
                    <a:pt x="0" y="6122"/>
                    <a:pt x="48" y="6313"/>
                  </a:cubicBezTo>
                  <a:cubicBezTo>
                    <a:pt x="83" y="6467"/>
                    <a:pt x="191" y="6825"/>
                    <a:pt x="405" y="7146"/>
                  </a:cubicBezTo>
                  <a:cubicBezTo>
                    <a:pt x="643" y="7515"/>
                    <a:pt x="917" y="7729"/>
                    <a:pt x="1250" y="7753"/>
                  </a:cubicBezTo>
                  <a:lnTo>
                    <a:pt x="1274" y="7753"/>
                  </a:lnTo>
                  <a:cubicBezTo>
                    <a:pt x="1334" y="7753"/>
                    <a:pt x="1417" y="7741"/>
                    <a:pt x="1536" y="7694"/>
                  </a:cubicBezTo>
                  <a:lnTo>
                    <a:pt x="2024" y="8039"/>
                  </a:lnTo>
                  <a:cubicBezTo>
                    <a:pt x="2107" y="8099"/>
                    <a:pt x="2215" y="8134"/>
                    <a:pt x="2310" y="8134"/>
                  </a:cubicBezTo>
                  <a:cubicBezTo>
                    <a:pt x="2369" y="8134"/>
                    <a:pt x="2405" y="8110"/>
                    <a:pt x="2465" y="8099"/>
                  </a:cubicBezTo>
                  <a:cubicBezTo>
                    <a:pt x="2881" y="7956"/>
                    <a:pt x="3512" y="7694"/>
                    <a:pt x="4167" y="7432"/>
                  </a:cubicBezTo>
                  <a:cubicBezTo>
                    <a:pt x="4953" y="7122"/>
                    <a:pt x="5775" y="6777"/>
                    <a:pt x="6358" y="6586"/>
                  </a:cubicBezTo>
                  <a:cubicBezTo>
                    <a:pt x="6537" y="6979"/>
                    <a:pt x="7251" y="8610"/>
                    <a:pt x="7846" y="10230"/>
                  </a:cubicBezTo>
                  <a:cubicBezTo>
                    <a:pt x="7870" y="10289"/>
                    <a:pt x="7930" y="10337"/>
                    <a:pt x="7989" y="10337"/>
                  </a:cubicBezTo>
                  <a:cubicBezTo>
                    <a:pt x="8001" y="10337"/>
                    <a:pt x="8025" y="10337"/>
                    <a:pt x="8049" y="10313"/>
                  </a:cubicBezTo>
                  <a:cubicBezTo>
                    <a:pt x="8144" y="10289"/>
                    <a:pt x="8168" y="10194"/>
                    <a:pt x="8144" y="10111"/>
                  </a:cubicBezTo>
                  <a:lnTo>
                    <a:pt x="7965" y="9622"/>
                  </a:lnTo>
                  <a:cubicBezTo>
                    <a:pt x="8215" y="9480"/>
                    <a:pt x="9275" y="8944"/>
                    <a:pt x="10120" y="8170"/>
                  </a:cubicBezTo>
                  <a:cubicBezTo>
                    <a:pt x="10180" y="8110"/>
                    <a:pt x="10192" y="8015"/>
                    <a:pt x="10132" y="7956"/>
                  </a:cubicBezTo>
                  <a:cubicBezTo>
                    <a:pt x="10097" y="7920"/>
                    <a:pt x="10044" y="7897"/>
                    <a:pt x="9995" y="7897"/>
                  </a:cubicBezTo>
                  <a:cubicBezTo>
                    <a:pt x="9962" y="7897"/>
                    <a:pt x="9930" y="7908"/>
                    <a:pt x="9906" y="7932"/>
                  </a:cubicBezTo>
                  <a:cubicBezTo>
                    <a:pt x="9120" y="8646"/>
                    <a:pt x="8144" y="9170"/>
                    <a:pt x="7858" y="9301"/>
                  </a:cubicBezTo>
                  <a:cubicBezTo>
                    <a:pt x="7787" y="9122"/>
                    <a:pt x="7727" y="8944"/>
                    <a:pt x="7644" y="8765"/>
                  </a:cubicBezTo>
                  <a:cubicBezTo>
                    <a:pt x="8025" y="8587"/>
                    <a:pt x="9180" y="7991"/>
                    <a:pt x="10049" y="6944"/>
                  </a:cubicBezTo>
                  <a:cubicBezTo>
                    <a:pt x="10108" y="6860"/>
                    <a:pt x="10085" y="6777"/>
                    <a:pt x="10025" y="6717"/>
                  </a:cubicBezTo>
                  <a:cubicBezTo>
                    <a:pt x="9993" y="6691"/>
                    <a:pt x="9958" y="6678"/>
                    <a:pt x="9925" y="6678"/>
                  </a:cubicBezTo>
                  <a:cubicBezTo>
                    <a:pt x="9883" y="6678"/>
                    <a:pt x="9844" y="6697"/>
                    <a:pt x="9811" y="6729"/>
                  </a:cubicBezTo>
                  <a:cubicBezTo>
                    <a:pt x="9001" y="7718"/>
                    <a:pt x="7906" y="8289"/>
                    <a:pt x="7525" y="8468"/>
                  </a:cubicBezTo>
                  <a:cubicBezTo>
                    <a:pt x="7453" y="8289"/>
                    <a:pt x="7382" y="8110"/>
                    <a:pt x="7322" y="7956"/>
                  </a:cubicBezTo>
                  <a:cubicBezTo>
                    <a:pt x="7572" y="7848"/>
                    <a:pt x="8203" y="7551"/>
                    <a:pt x="8835" y="6908"/>
                  </a:cubicBezTo>
                  <a:cubicBezTo>
                    <a:pt x="9311" y="6432"/>
                    <a:pt x="9704" y="5884"/>
                    <a:pt x="9989" y="5253"/>
                  </a:cubicBezTo>
                  <a:cubicBezTo>
                    <a:pt x="10061" y="5098"/>
                    <a:pt x="10120" y="4931"/>
                    <a:pt x="10180" y="4765"/>
                  </a:cubicBezTo>
                  <a:cubicBezTo>
                    <a:pt x="10323" y="4991"/>
                    <a:pt x="10442" y="5193"/>
                    <a:pt x="10561" y="5408"/>
                  </a:cubicBezTo>
                  <a:cubicBezTo>
                    <a:pt x="10478" y="5658"/>
                    <a:pt x="10370" y="5908"/>
                    <a:pt x="10239" y="6146"/>
                  </a:cubicBezTo>
                  <a:cubicBezTo>
                    <a:pt x="10192" y="6229"/>
                    <a:pt x="10228" y="6324"/>
                    <a:pt x="10299" y="6372"/>
                  </a:cubicBezTo>
                  <a:cubicBezTo>
                    <a:pt x="10323" y="6384"/>
                    <a:pt x="10359" y="6384"/>
                    <a:pt x="10370" y="6384"/>
                  </a:cubicBezTo>
                  <a:cubicBezTo>
                    <a:pt x="10430" y="6384"/>
                    <a:pt x="10478" y="6360"/>
                    <a:pt x="10501" y="6313"/>
                  </a:cubicBezTo>
                  <a:cubicBezTo>
                    <a:pt x="10668" y="6027"/>
                    <a:pt x="10799" y="5729"/>
                    <a:pt x="10894" y="5455"/>
                  </a:cubicBezTo>
                  <a:lnTo>
                    <a:pt x="10894" y="5432"/>
                  </a:lnTo>
                  <a:lnTo>
                    <a:pt x="10894" y="5420"/>
                  </a:lnTo>
                  <a:lnTo>
                    <a:pt x="10859" y="5408"/>
                  </a:lnTo>
                  <a:lnTo>
                    <a:pt x="10859" y="5396"/>
                  </a:lnTo>
                  <a:lnTo>
                    <a:pt x="10859" y="5372"/>
                  </a:lnTo>
                  <a:lnTo>
                    <a:pt x="10859" y="5360"/>
                  </a:lnTo>
                  <a:lnTo>
                    <a:pt x="10859" y="5348"/>
                  </a:lnTo>
                  <a:cubicBezTo>
                    <a:pt x="10668" y="5003"/>
                    <a:pt x="10478" y="4693"/>
                    <a:pt x="10299" y="4408"/>
                  </a:cubicBezTo>
                  <a:cubicBezTo>
                    <a:pt x="10418" y="3979"/>
                    <a:pt x="10489" y="3527"/>
                    <a:pt x="10525" y="3050"/>
                  </a:cubicBezTo>
                  <a:cubicBezTo>
                    <a:pt x="10549" y="3086"/>
                    <a:pt x="10561" y="3110"/>
                    <a:pt x="10597" y="3157"/>
                  </a:cubicBezTo>
                  <a:cubicBezTo>
                    <a:pt x="10620" y="3205"/>
                    <a:pt x="10668" y="3217"/>
                    <a:pt x="10716" y="3217"/>
                  </a:cubicBezTo>
                  <a:cubicBezTo>
                    <a:pt x="10740" y="3217"/>
                    <a:pt x="10787" y="3205"/>
                    <a:pt x="10823" y="3193"/>
                  </a:cubicBezTo>
                  <a:cubicBezTo>
                    <a:pt x="10894" y="3134"/>
                    <a:pt x="10894" y="3038"/>
                    <a:pt x="10847" y="2967"/>
                  </a:cubicBezTo>
                  <a:cubicBezTo>
                    <a:pt x="10085" y="1979"/>
                    <a:pt x="9251" y="1264"/>
                    <a:pt x="8394" y="812"/>
                  </a:cubicBezTo>
                  <a:cubicBezTo>
                    <a:pt x="7703" y="455"/>
                    <a:pt x="6989" y="252"/>
                    <a:pt x="6275" y="240"/>
                  </a:cubicBezTo>
                  <a:cubicBezTo>
                    <a:pt x="6037" y="50"/>
                    <a:pt x="5834" y="14"/>
                    <a:pt x="5822" y="2"/>
                  </a:cubicBezTo>
                  <a:cubicBezTo>
                    <a:pt x="5814" y="1"/>
                    <a:pt x="5805" y="0"/>
                    <a:pt x="57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2006;p81">
              <a:extLst>
                <a:ext uri="{FF2B5EF4-FFF2-40B4-BE49-F238E27FC236}">
                  <a16:creationId xmlns:a16="http://schemas.microsoft.com/office/drawing/2014/main" id="{CEEA1A6B-F0A1-BFCB-F964-6723D3F9CD62}"/>
                </a:ext>
              </a:extLst>
            </p:cNvPr>
            <p:cNvSpPr/>
            <p:nvPr/>
          </p:nvSpPr>
          <p:spPr>
            <a:xfrm>
              <a:off x="3927757" y="1737234"/>
              <a:ext cx="18720" cy="19104"/>
            </a:xfrm>
            <a:custGeom>
              <a:avLst/>
              <a:gdLst/>
              <a:ahLst/>
              <a:cxnLst/>
              <a:rect l="l" t="t" r="r" b="b"/>
              <a:pathLst>
                <a:path w="585" h="597" extrusionOk="0">
                  <a:moveTo>
                    <a:pt x="404" y="0"/>
                  </a:moveTo>
                  <a:cubicBezTo>
                    <a:pt x="349" y="0"/>
                    <a:pt x="294" y="26"/>
                    <a:pt x="263" y="73"/>
                  </a:cubicBezTo>
                  <a:cubicBezTo>
                    <a:pt x="203" y="168"/>
                    <a:pt x="132" y="251"/>
                    <a:pt x="61" y="346"/>
                  </a:cubicBezTo>
                  <a:cubicBezTo>
                    <a:pt x="1" y="418"/>
                    <a:pt x="13" y="501"/>
                    <a:pt x="72" y="561"/>
                  </a:cubicBezTo>
                  <a:cubicBezTo>
                    <a:pt x="108" y="597"/>
                    <a:pt x="132" y="597"/>
                    <a:pt x="180" y="597"/>
                  </a:cubicBezTo>
                  <a:cubicBezTo>
                    <a:pt x="227" y="597"/>
                    <a:pt x="263" y="573"/>
                    <a:pt x="299" y="537"/>
                  </a:cubicBezTo>
                  <a:cubicBezTo>
                    <a:pt x="382" y="430"/>
                    <a:pt x="465" y="346"/>
                    <a:pt x="525" y="239"/>
                  </a:cubicBezTo>
                  <a:cubicBezTo>
                    <a:pt x="584" y="180"/>
                    <a:pt x="561" y="73"/>
                    <a:pt x="489" y="25"/>
                  </a:cubicBezTo>
                  <a:cubicBezTo>
                    <a:pt x="464" y="8"/>
                    <a:pt x="434" y="0"/>
                    <a:pt x="4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2007;p81">
            <a:extLst>
              <a:ext uri="{FF2B5EF4-FFF2-40B4-BE49-F238E27FC236}">
                <a16:creationId xmlns:a16="http://schemas.microsoft.com/office/drawing/2014/main" id="{7590A03E-55A9-CF80-1BA0-028E19F2BDFD}"/>
              </a:ext>
            </a:extLst>
          </p:cNvPr>
          <p:cNvGrpSpPr/>
          <p:nvPr/>
        </p:nvGrpSpPr>
        <p:grpSpPr>
          <a:xfrm>
            <a:off x="10437856" y="3153716"/>
            <a:ext cx="695744" cy="694976"/>
            <a:chOff x="5246797" y="1500658"/>
            <a:chExt cx="347872" cy="34748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66" name="Google Shape;12008;p81">
              <a:extLst>
                <a:ext uri="{FF2B5EF4-FFF2-40B4-BE49-F238E27FC236}">
                  <a16:creationId xmlns:a16="http://schemas.microsoft.com/office/drawing/2014/main" id="{21D3E179-9DBA-E3C9-0E4B-D65EF5C442A0}"/>
                </a:ext>
              </a:extLst>
            </p:cNvPr>
            <p:cNvSpPr/>
            <p:nvPr/>
          </p:nvSpPr>
          <p:spPr>
            <a:xfrm>
              <a:off x="5246797" y="1500658"/>
              <a:ext cx="347872" cy="347488"/>
            </a:xfrm>
            <a:custGeom>
              <a:avLst/>
              <a:gdLst/>
              <a:ahLst/>
              <a:cxnLst/>
              <a:rect l="l" t="t" r="r" b="b"/>
              <a:pathLst>
                <a:path w="10871" h="10859" extrusionOk="0">
                  <a:moveTo>
                    <a:pt x="2024" y="989"/>
                  </a:moveTo>
                  <a:cubicBezTo>
                    <a:pt x="2441" y="989"/>
                    <a:pt x="2822" y="1251"/>
                    <a:pt x="2977" y="1620"/>
                  </a:cubicBezTo>
                  <a:cubicBezTo>
                    <a:pt x="2560" y="1834"/>
                    <a:pt x="2179" y="2120"/>
                    <a:pt x="1834" y="2453"/>
                  </a:cubicBezTo>
                  <a:cubicBezTo>
                    <a:pt x="1703" y="2584"/>
                    <a:pt x="1572" y="2715"/>
                    <a:pt x="1453" y="2870"/>
                  </a:cubicBezTo>
                  <a:cubicBezTo>
                    <a:pt x="1167" y="2679"/>
                    <a:pt x="1001" y="2358"/>
                    <a:pt x="1001" y="2024"/>
                  </a:cubicBezTo>
                  <a:cubicBezTo>
                    <a:pt x="1001" y="1453"/>
                    <a:pt x="1465" y="989"/>
                    <a:pt x="2024" y="989"/>
                  </a:cubicBezTo>
                  <a:close/>
                  <a:moveTo>
                    <a:pt x="2024" y="310"/>
                  </a:moveTo>
                  <a:cubicBezTo>
                    <a:pt x="2715" y="310"/>
                    <a:pt x="3322" y="715"/>
                    <a:pt x="3608" y="1334"/>
                  </a:cubicBezTo>
                  <a:cubicBezTo>
                    <a:pt x="3489" y="1382"/>
                    <a:pt x="3382" y="1429"/>
                    <a:pt x="3275" y="1465"/>
                  </a:cubicBezTo>
                  <a:cubicBezTo>
                    <a:pt x="3072" y="977"/>
                    <a:pt x="2572" y="667"/>
                    <a:pt x="2036" y="667"/>
                  </a:cubicBezTo>
                  <a:cubicBezTo>
                    <a:pt x="1298" y="667"/>
                    <a:pt x="691" y="1274"/>
                    <a:pt x="691" y="2013"/>
                  </a:cubicBezTo>
                  <a:cubicBezTo>
                    <a:pt x="691" y="2465"/>
                    <a:pt x="893" y="2870"/>
                    <a:pt x="1251" y="3120"/>
                  </a:cubicBezTo>
                  <a:cubicBezTo>
                    <a:pt x="1179" y="3227"/>
                    <a:pt x="1120" y="3310"/>
                    <a:pt x="1048" y="3418"/>
                  </a:cubicBezTo>
                  <a:cubicBezTo>
                    <a:pt x="596" y="3108"/>
                    <a:pt x="310" y="2584"/>
                    <a:pt x="310" y="2024"/>
                  </a:cubicBezTo>
                  <a:cubicBezTo>
                    <a:pt x="310" y="1084"/>
                    <a:pt x="1096" y="310"/>
                    <a:pt x="2024" y="310"/>
                  </a:cubicBezTo>
                  <a:close/>
                  <a:moveTo>
                    <a:pt x="8847" y="310"/>
                  </a:moveTo>
                  <a:cubicBezTo>
                    <a:pt x="9787" y="310"/>
                    <a:pt x="10561" y="1084"/>
                    <a:pt x="10561" y="2024"/>
                  </a:cubicBezTo>
                  <a:cubicBezTo>
                    <a:pt x="10561" y="2584"/>
                    <a:pt x="10276" y="3108"/>
                    <a:pt x="9823" y="3418"/>
                  </a:cubicBezTo>
                  <a:cubicBezTo>
                    <a:pt x="9764" y="3310"/>
                    <a:pt x="9692" y="3215"/>
                    <a:pt x="9621" y="3120"/>
                  </a:cubicBezTo>
                  <a:cubicBezTo>
                    <a:pt x="9978" y="2870"/>
                    <a:pt x="10180" y="2465"/>
                    <a:pt x="10180" y="2024"/>
                  </a:cubicBezTo>
                  <a:cubicBezTo>
                    <a:pt x="10180" y="1846"/>
                    <a:pt x="10156" y="1667"/>
                    <a:pt x="10073" y="1501"/>
                  </a:cubicBezTo>
                  <a:cubicBezTo>
                    <a:pt x="10054" y="1442"/>
                    <a:pt x="9977" y="1399"/>
                    <a:pt x="9911" y="1399"/>
                  </a:cubicBezTo>
                  <a:cubicBezTo>
                    <a:pt x="9897" y="1399"/>
                    <a:pt x="9883" y="1401"/>
                    <a:pt x="9871" y="1405"/>
                  </a:cubicBezTo>
                  <a:cubicBezTo>
                    <a:pt x="9799" y="1441"/>
                    <a:pt x="9752" y="1536"/>
                    <a:pt x="9775" y="1620"/>
                  </a:cubicBezTo>
                  <a:cubicBezTo>
                    <a:pt x="9835" y="1751"/>
                    <a:pt x="9859" y="1882"/>
                    <a:pt x="9859" y="2013"/>
                  </a:cubicBezTo>
                  <a:cubicBezTo>
                    <a:pt x="9859" y="2358"/>
                    <a:pt x="9692" y="2667"/>
                    <a:pt x="9406" y="2870"/>
                  </a:cubicBezTo>
                  <a:cubicBezTo>
                    <a:pt x="9287" y="2715"/>
                    <a:pt x="9156" y="2584"/>
                    <a:pt x="9025" y="2453"/>
                  </a:cubicBezTo>
                  <a:cubicBezTo>
                    <a:pt x="8680" y="2120"/>
                    <a:pt x="8287" y="1834"/>
                    <a:pt x="7870" y="1620"/>
                  </a:cubicBezTo>
                  <a:cubicBezTo>
                    <a:pt x="8037" y="1239"/>
                    <a:pt x="8406" y="989"/>
                    <a:pt x="8835" y="989"/>
                  </a:cubicBezTo>
                  <a:cubicBezTo>
                    <a:pt x="9013" y="989"/>
                    <a:pt x="9204" y="1036"/>
                    <a:pt x="9347" y="1143"/>
                  </a:cubicBezTo>
                  <a:cubicBezTo>
                    <a:pt x="9373" y="1154"/>
                    <a:pt x="9400" y="1160"/>
                    <a:pt x="9426" y="1160"/>
                  </a:cubicBezTo>
                  <a:cubicBezTo>
                    <a:pt x="9485" y="1160"/>
                    <a:pt x="9540" y="1133"/>
                    <a:pt x="9573" y="1084"/>
                  </a:cubicBezTo>
                  <a:cubicBezTo>
                    <a:pt x="9621" y="1001"/>
                    <a:pt x="9585" y="905"/>
                    <a:pt x="9514" y="858"/>
                  </a:cubicBezTo>
                  <a:cubicBezTo>
                    <a:pt x="9299" y="739"/>
                    <a:pt x="9061" y="667"/>
                    <a:pt x="8835" y="667"/>
                  </a:cubicBezTo>
                  <a:cubicBezTo>
                    <a:pt x="8299" y="667"/>
                    <a:pt x="7799" y="977"/>
                    <a:pt x="7597" y="1465"/>
                  </a:cubicBezTo>
                  <a:cubicBezTo>
                    <a:pt x="7489" y="1417"/>
                    <a:pt x="7370" y="1382"/>
                    <a:pt x="7263" y="1334"/>
                  </a:cubicBezTo>
                  <a:cubicBezTo>
                    <a:pt x="7537" y="727"/>
                    <a:pt x="8156" y="310"/>
                    <a:pt x="8847" y="310"/>
                  </a:cubicBezTo>
                  <a:close/>
                  <a:moveTo>
                    <a:pt x="5430" y="1322"/>
                  </a:moveTo>
                  <a:cubicBezTo>
                    <a:pt x="6716" y="1322"/>
                    <a:pt x="7906" y="1798"/>
                    <a:pt x="8811" y="2679"/>
                  </a:cubicBezTo>
                  <a:cubicBezTo>
                    <a:pt x="9704" y="3548"/>
                    <a:pt x="10216" y="4715"/>
                    <a:pt x="10216" y="5930"/>
                  </a:cubicBezTo>
                  <a:cubicBezTo>
                    <a:pt x="10216" y="7168"/>
                    <a:pt x="9728" y="8311"/>
                    <a:pt x="8811" y="9192"/>
                  </a:cubicBezTo>
                  <a:cubicBezTo>
                    <a:pt x="7906" y="10073"/>
                    <a:pt x="6716" y="10549"/>
                    <a:pt x="5430" y="10549"/>
                  </a:cubicBezTo>
                  <a:cubicBezTo>
                    <a:pt x="4156" y="10549"/>
                    <a:pt x="2965" y="10073"/>
                    <a:pt x="2060" y="9192"/>
                  </a:cubicBezTo>
                  <a:cubicBezTo>
                    <a:pt x="1167" y="8323"/>
                    <a:pt x="655" y="7168"/>
                    <a:pt x="655" y="5930"/>
                  </a:cubicBezTo>
                  <a:cubicBezTo>
                    <a:pt x="655" y="4703"/>
                    <a:pt x="1143" y="3548"/>
                    <a:pt x="2060" y="2679"/>
                  </a:cubicBezTo>
                  <a:cubicBezTo>
                    <a:pt x="2965" y="1798"/>
                    <a:pt x="4156" y="1322"/>
                    <a:pt x="5430" y="1322"/>
                  </a:cubicBezTo>
                  <a:close/>
                  <a:moveTo>
                    <a:pt x="2024" y="0"/>
                  </a:moveTo>
                  <a:cubicBezTo>
                    <a:pt x="917" y="0"/>
                    <a:pt x="0" y="905"/>
                    <a:pt x="0" y="2024"/>
                  </a:cubicBezTo>
                  <a:cubicBezTo>
                    <a:pt x="0" y="2691"/>
                    <a:pt x="346" y="3334"/>
                    <a:pt x="893" y="3703"/>
                  </a:cubicBezTo>
                  <a:cubicBezTo>
                    <a:pt x="536" y="4382"/>
                    <a:pt x="346" y="5144"/>
                    <a:pt x="346" y="5930"/>
                  </a:cubicBezTo>
                  <a:cubicBezTo>
                    <a:pt x="346" y="7239"/>
                    <a:pt x="881" y="8490"/>
                    <a:pt x="1834" y="9418"/>
                  </a:cubicBezTo>
                  <a:cubicBezTo>
                    <a:pt x="2798" y="10335"/>
                    <a:pt x="4072" y="10859"/>
                    <a:pt x="5442" y="10859"/>
                  </a:cubicBezTo>
                  <a:cubicBezTo>
                    <a:pt x="6811" y="10859"/>
                    <a:pt x="8073" y="10359"/>
                    <a:pt x="9037" y="9418"/>
                  </a:cubicBezTo>
                  <a:cubicBezTo>
                    <a:pt x="10002" y="8490"/>
                    <a:pt x="10526" y="7239"/>
                    <a:pt x="10526" y="5930"/>
                  </a:cubicBezTo>
                  <a:cubicBezTo>
                    <a:pt x="10526" y="5144"/>
                    <a:pt x="10335" y="4382"/>
                    <a:pt x="9978" y="3703"/>
                  </a:cubicBezTo>
                  <a:cubicBezTo>
                    <a:pt x="10526" y="3322"/>
                    <a:pt x="10871" y="2703"/>
                    <a:pt x="10871" y="2024"/>
                  </a:cubicBezTo>
                  <a:cubicBezTo>
                    <a:pt x="10871" y="905"/>
                    <a:pt x="9966" y="0"/>
                    <a:pt x="8847" y="0"/>
                  </a:cubicBezTo>
                  <a:cubicBezTo>
                    <a:pt x="8025" y="0"/>
                    <a:pt x="7287" y="489"/>
                    <a:pt x="6966" y="1251"/>
                  </a:cubicBezTo>
                  <a:cubicBezTo>
                    <a:pt x="6477" y="1096"/>
                    <a:pt x="5977" y="1024"/>
                    <a:pt x="5442" y="1024"/>
                  </a:cubicBezTo>
                  <a:cubicBezTo>
                    <a:pt x="4918" y="1024"/>
                    <a:pt x="4394" y="1096"/>
                    <a:pt x="3906" y="1251"/>
                  </a:cubicBezTo>
                  <a:cubicBezTo>
                    <a:pt x="3596" y="500"/>
                    <a:pt x="2846" y="0"/>
                    <a:pt x="2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2009;p81">
              <a:extLst>
                <a:ext uri="{FF2B5EF4-FFF2-40B4-BE49-F238E27FC236}">
                  <a16:creationId xmlns:a16="http://schemas.microsoft.com/office/drawing/2014/main" id="{5C91B39D-7D85-7DEF-8604-80E2F2641A1C}"/>
                </a:ext>
              </a:extLst>
            </p:cNvPr>
            <p:cNvSpPr/>
            <p:nvPr/>
          </p:nvSpPr>
          <p:spPr>
            <a:xfrm>
              <a:off x="5333677" y="1663346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1"/>
                    <a:pt x="667" y="1501"/>
                  </a:cubicBezTo>
                  <a:cubicBezTo>
                    <a:pt x="1036" y="1501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57" y="596"/>
                    <a:pt x="1274" y="524"/>
                    <a:pt x="1191" y="524"/>
                  </a:cubicBezTo>
                  <a:cubicBezTo>
                    <a:pt x="1095" y="524"/>
                    <a:pt x="1024" y="596"/>
                    <a:pt x="1024" y="691"/>
                  </a:cubicBezTo>
                  <a:lnTo>
                    <a:pt x="1024" y="846"/>
                  </a:lnTo>
                  <a:cubicBezTo>
                    <a:pt x="1024" y="1048"/>
                    <a:pt x="857" y="1203"/>
                    <a:pt x="667" y="1203"/>
                  </a:cubicBezTo>
                  <a:cubicBezTo>
                    <a:pt x="476" y="1203"/>
                    <a:pt x="310" y="1048"/>
                    <a:pt x="310" y="846"/>
                  </a:cubicBezTo>
                  <a:lnTo>
                    <a:pt x="310" y="691"/>
                  </a:lnTo>
                  <a:cubicBezTo>
                    <a:pt x="310" y="489"/>
                    <a:pt x="476" y="334"/>
                    <a:pt x="667" y="334"/>
                  </a:cubicBezTo>
                  <a:cubicBezTo>
                    <a:pt x="762" y="334"/>
                    <a:pt x="833" y="250"/>
                    <a:pt x="833" y="167"/>
                  </a:cubicBezTo>
                  <a:cubicBezTo>
                    <a:pt x="833" y="72"/>
                    <a:pt x="762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2010;p81">
              <a:extLst>
                <a:ext uri="{FF2B5EF4-FFF2-40B4-BE49-F238E27FC236}">
                  <a16:creationId xmlns:a16="http://schemas.microsoft.com/office/drawing/2014/main" id="{3175979C-0D8E-8A29-6806-78DC67053AD8}"/>
                </a:ext>
              </a:extLst>
            </p:cNvPr>
            <p:cNvSpPr/>
            <p:nvPr/>
          </p:nvSpPr>
          <p:spPr>
            <a:xfrm>
              <a:off x="5463949" y="1663346"/>
              <a:ext cx="43488" cy="48032"/>
            </a:xfrm>
            <a:custGeom>
              <a:avLst/>
              <a:gdLst/>
              <a:ahLst/>
              <a:cxnLst/>
              <a:rect l="l" t="t" r="r" b="b"/>
              <a:pathLst>
                <a:path w="1359" h="1501" extrusionOk="0">
                  <a:moveTo>
                    <a:pt x="668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834"/>
                  </a:lnTo>
                  <a:cubicBezTo>
                    <a:pt x="1" y="1203"/>
                    <a:pt x="299" y="1501"/>
                    <a:pt x="668" y="1501"/>
                  </a:cubicBezTo>
                  <a:cubicBezTo>
                    <a:pt x="1049" y="1501"/>
                    <a:pt x="1346" y="1203"/>
                    <a:pt x="1346" y="834"/>
                  </a:cubicBezTo>
                  <a:lnTo>
                    <a:pt x="1346" y="667"/>
                  </a:lnTo>
                  <a:cubicBezTo>
                    <a:pt x="1358" y="596"/>
                    <a:pt x="1287" y="524"/>
                    <a:pt x="1192" y="524"/>
                  </a:cubicBezTo>
                  <a:cubicBezTo>
                    <a:pt x="1108" y="524"/>
                    <a:pt x="1037" y="596"/>
                    <a:pt x="1037" y="691"/>
                  </a:cubicBezTo>
                  <a:lnTo>
                    <a:pt x="1037" y="846"/>
                  </a:lnTo>
                  <a:cubicBezTo>
                    <a:pt x="1037" y="1048"/>
                    <a:pt x="870" y="1203"/>
                    <a:pt x="668" y="1203"/>
                  </a:cubicBezTo>
                  <a:cubicBezTo>
                    <a:pt x="477" y="1203"/>
                    <a:pt x="311" y="1048"/>
                    <a:pt x="311" y="846"/>
                  </a:cubicBezTo>
                  <a:lnTo>
                    <a:pt x="311" y="691"/>
                  </a:lnTo>
                  <a:cubicBezTo>
                    <a:pt x="311" y="489"/>
                    <a:pt x="477" y="334"/>
                    <a:pt x="668" y="334"/>
                  </a:cubicBezTo>
                  <a:cubicBezTo>
                    <a:pt x="763" y="334"/>
                    <a:pt x="834" y="250"/>
                    <a:pt x="834" y="167"/>
                  </a:cubicBezTo>
                  <a:cubicBezTo>
                    <a:pt x="834" y="72"/>
                    <a:pt x="763" y="0"/>
                    <a:pt x="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2011;p81">
              <a:extLst>
                <a:ext uri="{FF2B5EF4-FFF2-40B4-BE49-F238E27FC236}">
                  <a16:creationId xmlns:a16="http://schemas.microsoft.com/office/drawing/2014/main" id="{DF6E35E6-E50F-AED4-A65C-002AF104F337}"/>
                </a:ext>
              </a:extLst>
            </p:cNvPr>
            <p:cNvSpPr/>
            <p:nvPr/>
          </p:nvSpPr>
          <p:spPr>
            <a:xfrm>
              <a:off x="5365677" y="1730002"/>
              <a:ext cx="109760" cy="96064"/>
            </a:xfrm>
            <a:custGeom>
              <a:avLst/>
              <a:gdLst/>
              <a:ahLst/>
              <a:cxnLst/>
              <a:rect l="l" t="t" r="r" b="b"/>
              <a:pathLst>
                <a:path w="3430" h="3002" extrusionOk="0">
                  <a:moveTo>
                    <a:pt x="1703" y="287"/>
                  </a:moveTo>
                  <a:cubicBezTo>
                    <a:pt x="2012" y="287"/>
                    <a:pt x="2393" y="430"/>
                    <a:pt x="2393" y="644"/>
                  </a:cubicBezTo>
                  <a:cubicBezTo>
                    <a:pt x="2393" y="823"/>
                    <a:pt x="2096" y="1168"/>
                    <a:pt x="1703" y="1168"/>
                  </a:cubicBezTo>
                  <a:cubicBezTo>
                    <a:pt x="1322" y="1168"/>
                    <a:pt x="1024" y="823"/>
                    <a:pt x="1024" y="644"/>
                  </a:cubicBezTo>
                  <a:cubicBezTo>
                    <a:pt x="1024" y="430"/>
                    <a:pt x="1393" y="287"/>
                    <a:pt x="1703" y="287"/>
                  </a:cubicBezTo>
                  <a:close/>
                  <a:moveTo>
                    <a:pt x="1727" y="2025"/>
                  </a:moveTo>
                  <a:cubicBezTo>
                    <a:pt x="1822" y="2025"/>
                    <a:pt x="1917" y="2025"/>
                    <a:pt x="2024" y="2037"/>
                  </a:cubicBezTo>
                  <a:cubicBezTo>
                    <a:pt x="2179" y="2061"/>
                    <a:pt x="2319" y="2073"/>
                    <a:pt x="2447" y="2073"/>
                  </a:cubicBezTo>
                  <a:cubicBezTo>
                    <a:pt x="2575" y="2073"/>
                    <a:pt x="2691" y="2061"/>
                    <a:pt x="2798" y="2037"/>
                  </a:cubicBezTo>
                  <a:lnTo>
                    <a:pt x="2798" y="2037"/>
                  </a:lnTo>
                  <a:cubicBezTo>
                    <a:pt x="2679" y="2406"/>
                    <a:pt x="2239" y="2692"/>
                    <a:pt x="1727" y="2692"/>
                  </a:cubicBezTo>
                  <a:cubicBezTo>
                    <a:pt x="1203" y="2692"/>
                    <a:pt x="762" y="2418"/>
                    <a:pt x="655" y="2037"/>
                  </a:cubicBezTo>
                  <a:lnTo>
                    <a:pt x="655" y="2037"/>
                  </a:lnTo>
                  <a:cubicBezTo>
                    <a:pt x="756" y="2061"/>
                    <a:pt x="869" y="2073"/>
                    <a:pt x="997" y="2073"/>
                  </a:cubicBezTo>
                  <a:cubicBezTo>
                    <a:pt x="1125" y="2073"/>
                    <a:pt x="1268" y="2061"/>
                    <a:pt x="1429" y="2037"/>
                  </a:cubicBezTo>
                  <a:cubicBezTo>
                    <a:pt x="1524" y="2025"/>
                    <a:pt x="1619" y="2025"/>
                    <a:pt x="1727" y="2025"/>
                  </a:cubicBezTo>
                  <a:close/>
                  <a:moveTo>
                    <a:pt x="1703" y="1"/>
                  </a:moveTo>
                  <a:cubicBezTo>
                    <a:pt x="1143" y="1"/>
                    <a:pt x="691" y="299"/>
                    <a:pt x="691" y="668"/>
                  </a:cubicBezTo>
                  <a:cubicBezTo>
                    <a:pt x="691" y="858"/>
                    <a:pt x="810" y="1073"/>
                    <a:pt x="988" y="1239"/>
                  </a:cubicBezTo>
                  <a:cubicBezTo>
                    <a:pt x="1155" y="1370"/>
                    <a:pt x="1334" y="1454"/>
                    <a:pt x="1548" y="1501"/>
                  </a:cubicBezTo>
                  <a:lnTo>
                    <a:pt x="1548" y="1739"/>
                  </a:lnTo>
                  <a:cubicBezTo>
                    <a:pt x="1488" y="1739"/>
                    <a:pt x="1429" y="1763"/>
                    <a:pt x="1369" y="1763"/>
                  </a:cubicBezTo>
                  <a:cubicBezTo>
                    <a:pt x="1243" y="1776"/>
                    <a:pt x="1126" y="1783"/>
                    <a:pt x="1019" y="1783"/>
                  </a:cubicBezTo>
                  <a:cubicBezTo>
                    <a:pt x="723" y="1783"/>
                    <a:pt x="507" y="1731"/>
                    <a:pt x="393" y="1608"/>
                  </a:cubicBezTo>
                  <a:cubicBezTo>
                    <a:pt x="298" y="1501"/>
                    <a:pt x="322" y="1382"/>
                    <a:pt x="322" y="1370"/>
                  </a:cubicBezTo>
                  <a:cubicBezTo>
                    <a:pt x="334" y="1275"/>
                    <a:pt x="274" y="1204"/>
                    <a:pt x="203" y="1180"/>
                  </a:cubicBezTo>
                  <a:cubicBezTo>
                    <a:pt x="190" y="1176"/>
                    <a:pt x="177" y="1174"/>
                    <a:pt x="165" y="1174"/>
                  </a:cubicBezTo>
                  <a:cubicBezTo>
                    <a:pt x="95" y="1174"/>
                    <a:pt x="32" y="1228"/>
                    <a:pt x="12" y="1299"/>
                  </a:cubicBezTo>
                  <a:cubicBezTo>
                    <a:pt x="0" y="1394"/>
                    <a:pt x="0" y="1620"/>
                    <a:pt x="155" y="1799"/>
                  </a:cubicBezTo>
                  <a:cubicBezTo>
                    <a:pt x="191" y="1835"/>
                    <a:pt x="238" y="1858"/>
                    <a:pt x="262" y="1894"/>
                  </a:cubicBezTo>
                  <a:cubicBezTo>
                    <a:pt x="310" y="2513"/>
                    <a:pt x="929" y="3001"/>
                    <a:pt x="1691" y="3001"/>
                  </a:cubicBezTo>
                  <a:cubicBezTo>
                    <a:pt x="2453" y="3001"/>
                    <a:pt x="3072" y="2513"/>
                    <a:pt x="3120" y="1894"/>
                  </a:cubicBezTo>
                  <a:cubicBezTo>
                    <a:pt x="3167" y="1858"/>
                    <a:pt x="3191" y="1835"/>
                    <a:pt x="3227" y="1799"/>
                  </a:cubicBezTo>
                  <a:cubicBezTo>
                    <a:pt x="3417" y="1620"/>
                    <a:pt x="3429" y="1406"/>
                    <a:pt x="3405" y="1299"/>
                  </a:cubicBezTo>
                  <a:cubicBezTo>
                    <a:pt x="3396" y="1223"/>
                    <a:pt x="3333" y="1169"/>
                    <a:pt x="3266" y="1169"/>
                  </a:cubicBezTo>
                  <a:cubicBezTo>
                    <a:pt x="3249" y="1169"/>
                    <a:pt x="3232" y="1173"/>
                    <a:pt x="3215" y="1180"/>
                  </a:cubicBezTo>
                  <a:cubicBezTo>
                    <a:pt x="3120" y="1192"/>
                    <a:pt x="3060" y="1275"/>
                    <a:pt x="3096" y="1370"/>
                  </a:cubicBezTo>
                  <a:cubicBezTo>
                    <a:pt x="3096" y="1370"/>
                    <a:pt x="3108" y="1501"/>
                    <a:pt x="3012" y="1608"/>
                  </a:cubicBezTo>
                  <a:cubicBezTo>
                    <a:pt x="2905" y="1725"/>
                    <a:pt x="2682" y="1781"/>
                    <a:pt x="2375" y="1781"/>
                  </a:cubicBezTo>
                  <a:cubicBezTo>
                    <a:pt x="2275" y="1781"/>
                    <a:pt x="2165" y="1775"/>
                    <a:pt x="2048" y="1763"/>
                  </a:cubicBezTo>
                  <a:cubicBezTo>
                    <a:pt x="1989" y="1739"/>
                    <a:pt x="1929" y="1739"/>
                    <a:pt x="1869" y="1739"/>
                  </a:cubicBezTo>
                  <a:lnTo>
                    <a:pt x="1869" y="1501"/>
                  </a:lnTo>
                  <a:cubicBezTo>
                    <a:pt x="2060" y="1477"/>
                    <a:pt x="2250" y="1382"/>
                    <a:pt x="2417" y="1239"/>
                  </a:cubicBezTo>
                  <a:cubicBezTo>
                    <a:pt x="2620" y="1073"/>
                    <a:pt x="2715" y="858"/>
                    <a:pt x="2715" y="668"/>
                  </a:cubicBezTo>
                  <a:cubicBezTo>
                    <a:pt x="2715" y="299"/>
                    <a:pt x="2274" y="1"/>
                    <a:pt x="17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0" name="Google Shape;12012;p81">
            <a:extLst>
              <a:ext uri="{FF2B5EF4-FFF2-40B4-BE49-F238E27FC236}">
                <a16:creationId xmlns:a16="http://schemas.microsoft.com/office/drawing/2014/main" id="{8F907A25-B772-A083-2AB1-AB7495947803}"/>
              </a:ext>
            </a:extLst>
          </p:cNvPr>
          <p:cNvGrpSpPr/>
          <p:nvPr/>
        </p:nvGrpSpPr>
        <p:grpSpPr>
          <a:xfrm>
            <a:off x="11537440" y="3153716"/>
            <a:ext cx="698048" cy="693504"/>
            <a:chOff x="5796589" y="1500658"/>
            <a:chExt cx="349024" cy="346752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71" name="Google Shape;12013;p81">
              <a:extLst>
                <a:ext uri="{FF2B5EF4-FFF2-40B4-BE49-F238E27FC236}">
                  <a16:creationId xmlns:a16="http://schemas.microsoft.com/office/drawing/2014/main" id="{2DF87412-ED8E-5255-1038-8CAD0154FE2C}"/>
                </a:ext>
              </a:extLst>
            </p:cNvPr>
            <p:cNvSpPr/>
            <p:nvPr/>
          </p:nvSpPr>
          <p:spPr>
            <a:xfrm>
              <a:off x="6089933" y="1500658"/>
              <a:ext cx="11104" cy="20992"/>
            </a:xfrm>
            <a:custGeom>
              <a:avLst/>
              <a:gdLst/>
              <a:ahLst/>
              <a:cxnLst/>
              <a:rect l="l" t="t" r="r" b="b"/>
              <a:pathLst>
                <a:path w="347" h="656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155"/>
                    <a:pt x="1" y="310"/>
                    <a:pt x="13" y="500"/>
                  </a:cubicBezTo>
                  <a:cubicBezTo>
                    <a:pt x="13" y="596"/>
                    <a:pt x="84" y="655"/>
                    <a:pt x="180" y="655"/>
                  </a:cubicBezTo>
                  <a:lnTo>
                    <a:pt x="191" y="655"/>
                  </a:lnTo>
                  <a:cubicBezTo>
                    <a:pt x="287" y="655"/>
                    <a:pt x="346" y="572"/>
                    <a:pt x="346" y="489"/>
                  </a:cubicBezTo>
                  <a:cubicBezTo>
                    <a:pt x="322" y="298"/>
                    <a:pt x="322" y="155"/>
                    <a:pt x="322" y="155"/>
                  </a:cubicBez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172" name="Google Shape;12014;p81">
              <a:extLst>
                <a:ext uri="{FF2B5EF4-FFF2-40B4-BE49-F238E27FC236}">
                  <a16:creationId xmlns:a16="http://schemas.microsoft.com/office/drawing/2014/main" id="{F712B34E-9750-996F-C669-59FB0635ED6E}"/>
                </a:ext>
              </a:extLst>
            </p:cNvPr>
            <p:cNvGrpSpPr/>
            <p:nvPr/>
          </p:nvGrpSpPr>
          <p:grpSpPr>
            <a:xfrm>
              <a:off x="5796589" y="1500658"/>
              <a:ext cx="349024" cy="346752"/>
              <a:chOff x="5796589" y="1500658"/>
              <a:chExt cx="349024" cy="346752"/>
            </a:xfrm>
            <a:grpFill/>
          </p:grpSpPr>
          <p:sp>
            <p:nvSpPr>
              <p:cNvPr id="173" name="Google Shape;12015;p81">
                <a:extLst>
                  <a:ext uri="{FF2B5EF4-FFF2-40B4-BE49-F238E27FC236}">
                    <a16:creationId xmlns:a16="http://schemas.microsoft.com/office/drawing/2014/main" id="{61F0BB61-9EC4-8154-6438-6B4D0EC78C7B}"/>
                  </a:ext>
                </a:extLst>
              </p:cNvPr>
              <p:cNvSpPr/>
              <p:nvPr/>
            </p:nvSpPr>
            <p:spPr>
              <a:xfrm>
                <a:off x="5893357" y="1544018"/>
                <a:ext cx="14496" cy="15328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79" extrusionOk="0">
                    <a:moveTo>
                      <a:pt x="271" y="1"/>
                    </a:moveTo>
                    <a:cubicBezTo>
                      <a:pt x="211" y="1"/>
                      <a:pt x="149" y="34"/>
                      <a:pt x="131" y="86"/>
                    </a:cubicBezTo>
                    <a:cubicBezTo>
                      <a:pt x="131" y="86"/>
                      <a:pt x="96" y="146"/>
                      <a:pt x="36" y="229"/>
                    </a:cubicBezTo>
                    <a:cubicBezTo>
                      <a:pt x="0" y="312"/>
                      <a:pt x="12" y="408"/>
                      <a:pt x="84" y="455"/>
                    </a:cubicBezTo>
                    <a:cubicBezTo>
                      <a:pt x="119" y="467"/>
                      <a:pt x="143" y="479"/>
                      <a:pt x="167" y="479"/>
                    </a:cubicBezTo>
                    <a:cubicBezTo>
                      <a:pt x="238" y="479"/>
                      <a:pt x="274" y="455"/>
                      <a:pt x="310" y="408"/>
                    </a:cubicBezTo>
                    <a:cubicBezTo>
                      <a:pt x="381" y="312"/>
                      <a:pt x="417" y="229"/>
                      <a:pt x="417" y="217"/>
                    </a:cubicBezTo>
                    <a:cubicBezTo>
                      <a:pt x="453" y="146"/>
                      <a:pt x="417" y="50"/>
                      <a:pt x="334" y="15"/>
                    </a:cubicBezTo>
                    <a:cubicBezTo>
                      <a:pt x="315" y="5"/>
                      <a:pt x="293" y="1"/>
                      <a:pt x="2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74" name="Google Shape;12016;p81">
                <a:extLst>
                  <a:ext uri="{FF2B5EF4-FFF2-40B4-BE49-F238E27FC236}">
                    <a16:creationId xmlns:a16="http://schemas.microsoft.com/office/drawing/2014/main" id="{BE1A5CD3-CD9E-78BA-3D56-738E1A804ECE}"/>
                  </a:ext>
                </a:extLst>
              </p:cNvPr>
              <p:cNvSpPr/>
              <p:nvPr/>
            </p:nvSpPr>
            <p:spPr>
              <a:xfrm>
                <a:off x="5905165" y="1696114"/>
                <a:ext cx="32416" cy="37760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1180" extrusionOk="0">
                    <a:moveTo>
                      <a:pt x="524" y="334"/>
                    </a:moveTo>
                    <a:cubicBezTo>
                      <a:pt x="620" y="334"/>
                      <a:pt x="703" y="405"/>
                      <a:pt x="703" y="512"/>
                    </a:cubicBezTo>
                    <a:lnTo>
                      <a:pt x="703" y="679"/>
                    </a:lnTo>
                    <a:cubicBezTo>
                      <a:pt x="703" y="774"/>
                      <a:pt x="620" y="858"/>
                      <a:pt x="524" y="858"/>
                    </a:cubicBezTo>
                    <a:cubicBezTo>
                      <a:pt x="417" y="858"/>
                      <a:pt x="346" y="774"/>
                      <a:pt x="346" y="679"/>
                    </a:cubicBezTo>
                    <a:lnTo>
                      <a:pt x="346" y="512"/>
                    </a:lnTo>
                    <a:cubicBezTo>
                      <a:pt x="346" y="405"/>
                      <a:pt x="417" y="334"/>
                      <a:pt x="524" y="334"/>
                    </a:cubicBezTo>
                    <a:close/>
                    <a:moveTo>
                      <a:pt x="500" y="0"/>
                    </a:moveTo>
                    <a:cubicBezTo>
                      <a:pt x="239" y="0"/>
                      <a:pt x="0" y="227"/>
                      <a:pt x="0" y="512"/>
                    </a:cubicBezTo>
                    <a:lnTo>
                      <a:pt x="0" y="679"/>
                    </a:lnTo>
                    <a:cubicBezTo>
                      <a:pt x="0" y="941"/>
                      <a:pt x="215" y="1179"/>
                      <a:pt x="500" y="1179"/>
                    </a:cubicBezTo>
                    <a:cubicBezTo>
                      <a:pt x="774" y="1179"/>
                      <a:pt x="1012" y="953"/>
                      <a:pt x="1012" y="679"/>
                    </a:cubicBezTo>
                    <a:lnTo>
                      <a:pt x="1012" y="512"/>
                    </a:lnTo>
                    <a:cubicBezTo>
                      <a:pt x="1012" y="227"/>
                      <a:pt x="786" y="0"/>
                      <a:pt x="5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75" name="Google Shape;12017;p81">
                <a:extLst>
                  <a:ext uri="{FF2B5EF4-FFF2-40B4-BE49-F238E27FC236}">
                    <a16:creationId xmlns:a16="http://schemas.microsoft.com/office/drawing/2014/main" id="{D7E1C633-0085-5400-FEC1-856A9A49B895}"/>
                  </a:ext>
                </a:extLst>
              </p:cNvPr>
              <p:cNvSpPr/>
              <p:nvPr/>
            </p:nvSpPr>
            <p:spPr>
              <a:xfrm>
                <a:off x="6003085" y="1696114"/>
                <a:ext cx="32416" cy="37760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1180" extrusionOk="0">
                    <a:moveTo>
                      <a:pt x="512" y="334"/>
                    </a:moveTo>
                    <a:cubicBezTo>
                      <a:pt x="619" y="334"/>
                      <a:pt x="691" y="405"/>
                      <a:pt x="691" y="512"/>
                    </a:cubicBezTo>
                    <a:lnTo>
                      <a:pt x="691" y="679"/>
                    </a:lnTo>
                    <a:cubicBezTo>
                      <a:pt x="691" y="774"/>
                      <a:pt x="619" y="858"/>
                      <a:pt x="512" y="858"/>
                    </a:cubicBezTo>
                    <a:cubicBezTo>
                      <a:pt x="405" y="858"/>
                      <a:pt x="334" y="774"/>
                      <a:pt x="334" y="679"/>
                    </a:cubicBezTo>
                    <a:lnTo>
                      <a:pt x="334" y="512"/>
                    </a:lnTo>
                    <a:cubicBezTo>
                      <a:pt x="334" y="405"/>
                      <a:pt x="405" y="334"/>
                      <a:pt x="512" y="334"/>
                    </a:cubicBezTo>
                    <a:close/>
                    <a:moveTo>
                      <a:pt x="512" y="0"/>
                    </a:moveTo>
                    <a:cubicBezTo>
                      <a:pt x="238" y="0"/>
                      <a:pt x="0" y="227"/>
                      <a:pt x="0" y="512"/>
                    </a:cubicBezTo>
                    <a:lnTo>
                      <a:pt x="0" y="679"/>
                    </a:lnTo>
                    <a:cubicBezTo>
                      <a:pt x="0" y="941"/>
                      <a:pt x="227" y="1179"/>
                      <a:pt x="512" y="1179"/>
                    </a:cubicBezTo>
                    <a:cubicBezTo>
                      <a:pt x="798" y="1179"/>
                      <a:pt x="1012" y="953"/>
                      <a:pt x="1012" y="679"/>
                    </a:cubicBezTo>
                    <a:lnTo>
                      <a:pt x="1012" y="512"/>
                    </a:lnTo>
                    <a:cubicBezTo>
                      <a:pt x="1012" y="227"/>
                      <a:pt x="786" y="0"/>
                      <a:pt x="5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76" name="Google Shape;12018;p81">
                <a:extLst>
                  <a:ext uri="{FF2B5EF4-FFF2-40B4-BE49-F238E27FC236}">
                    <a16:creationId xmlns:a16="http://schemas.microsoft.com/office/drawing/2014/main" id="{0031AEF9-19EE-2413-AFFC-BA54462C2186}"/>
                  </a:ext>
                </a:extLst>
              </p:cNvPr>
              <p:cNvSpPr/>
              <p:nvPr/>
            </p:nvSpPr>
            <p:spPr>
              <a:xfrm>
                <a:off x="5796589" y="1500658"/>
                <a:ext cx="349024" cy="346752"/>
              </a:xfrm>
              <a:custGeom>
                <a:avLst/>
                <a:gdLst/>
                <a:ahLst/>
                <a:cxnLst/>
                <a:rect l="l" t="t" r="r" b="b"/>
                <a:pathLst>
                  <a:path w="10907" h="10836" extrusionOk="0">
                    <a:moveTo>
                      <a:pt x="8215" y="4060"/>
                    </a:moveTo>
                    <a:lnTo>
                      <a:pt x="8215" y="4060"/>
                    </a:lnTo>
                    <a:cubicBezTo>
                      <a:pt x="7977" y="4227"/>
                      <a:pt x="7739" y="4430"/>
                      <a:pt x="7525" y="4668"/>
                    </a:cubicBezTo>
                    <a:cubicBezTo>
                      <a:pt x="7453" y="4596"/>
                      <a:pt x="7382" y="4525"/>
                      <a:pt x="7287" y="4441"/>
                    </a:cubicBezTo>
                    <a:cubicBezTo>
                      <a:pt x="7513" y="4358"/>
                      <a:pt x="7823" y="4203"/>
                      <a:pt x="8215" y="4060"/>
                    </a:cubicBezTo>
                    <a:close/>
                    <a:moveTo>
                      <a:pt x="2631" y="4072"/>
                    </a:moveTo>
                    <a:lnTo>
                      <a:pt x="2631" y="4072"/>
                    </a:lnTo>
                    <a:cubicBezTo>
                      <a:pt x="3036" y="4203"/>
                      <a:pt x="3358" y="4358"/>
                      <a:pt x="3560" y="4465"/>
                    </a:cubicBezTo>
                    <a:cubicBezTo>
                      <a:pt x="3465" y="4537"/>
                      <a:pt x="3393" y="4608"/>
                      <a:pt x="3322" y="4680"/>
                    </a:cubicBezTo>
                    <a:cubicBezTo>
                      <a:pt x="3108" y="4430"/>
                      <a:pt x="2870" y="4239"/>
                      <a:pt x="2631" y="4072"/>
                    </a:cubicBezTo>
                    <a:close/>
                    <a:moveTo>
                      <a:pt x="1357" y="3775"/>
                    </a:moveTo>
                    <a:lnTo>
                      <a:pt x="1357" y="3775"/>
                    </a:lnTo>
                    <a:cubicBezTo>
                      <a:pt x="1738" y="3906"/>
                      <a:pt x="2608" y="4263"/>
                      <a:pt x="3120" y="4953"/>
                    </a:cubicBezTo>
                    <a:cubicBezTo>
                      <a:pt x="3060" y="5049"/>
                      <a:pt x="3001" y="5168"/>
                      <a:pt x="2941" y="5287"/>
                    </a:cubicBezTo>
                    <a:cubicBezTo>
                      <a:pt x="1655" y="5192"/>
                      <a:pt x="1393" y="4215"/>
                      <a:pt x="1357" y="3775"/>
                    </a:cubicBezTo>
                    <a:close/>
                    <a:moveTo>
                      <a:pt x="9513" y="3775"/>
                    </a:moveTo>
                    <a:cubicBezTo>
                      <a:pt x="9466" y="4215"/>
                      <a:pt x="9216" y="5192"/>
                      <a:pt x="7918" y="5299"/>
                    </a:cubicBezTo>
                    <a:cubicBezTo>
                      <a:pt x="7870" y="5180"/>
                      <a:pt x="7811" y="5061"/>
                      <a:pt x="7739" y="4953"/>
                    </a:cubicBezTo>
                    <a:cubicBezTo>
                      <a:pt x="8275" y="4263"/>
                      <a:pt x="9120" y="3906"/>
                      <a:pt x="9513" y="3775"/>
                    </a:cubicBezTo>
                    <a:close/>
                    <a:moveTo>
                      <a:pt x="5429" y="8823"/>
                    </a:moveTo>
                    <a:cubicBezTo>
                      <a:pt x="5775" y="8823"/>
                      <a:pt x="5953" y="8966"/>
                      <a:pt x="5953" y="9025"/>
                    </a:cubicBezTo>
                    <a:cubicBezTo>
                      <a:pt x="5953" y="9132"/>
                      <a:pt x="5727" y="9359"/>
                      <a:pt x="5429" y="9359"/>
                    </a:cubicBezTo>
                    <a:cubicBezTo>
                      <a:pt x="5132" y="9347"/>
                      <a:pt x="4906" y="9121"/>
                      <a:pt x="4906" y="9025"/>
                    </a:cubicBezTo>
                    <a:cubicBezTo>
                      <a:pt x="4906" y="8966"/>
                      <a:pt x="5084" y="8823"/>
                      <a:pt x="5429" y="8823"/>
                    </a:cubicBezTo>
                    <a:close/>
                    <a:moveTo>
                      <a:pt x="5429" y="4251"/>
                    </a:moveTo>
                    <a:cubicBezTo>
                      <a:pt x="6287" y="4251"/>
                      <a:pt x="6930" y="4465"/>
                      <a:pt x="7322" y="4918"/>
                    </a:cubicBezTo>
                    <a:cubicBezTo>
                      <a:pt x="7644" y="5311"/>
                      <a:pt x="7811" y="5894"/>
                      <a:pt x="7811" y="6620"/>
                    </a:cubicBezTo>
                    <a:cubicBezTo>
                      <a:pt x="7811" y="7442"/>
                      <a:pt x="7644" y="7644"/>
                      <a:pt x="7215" y="8168"/>
                    </a:cubicBezTo>
                    <a:cubicBezTo>
                      <a:pt x="7132" y="8287"/>
                      <a:pt x="7001" y="8418"/>
                      <a:pt x="6882" y="8585"/>
                    </a:cubicBezTo>
                    <a:cubicBezTo>
                      <a:pt x="6870" y="8537"/>
                      <a:pt x="6858" y="8478"/>
                      <a:pt x="6822" y="8430"/>
                    </a:cubicBezTo>
                    <a:cubicBezTo>
                      <a:pt x="6797" y="8379"/>
                      <a:pt x="6740" y="8339"/>
                      <a:pt x="6684" y="8339"/>
                    </a:cubicBezTo>
                    <a:cubicBezTo>
                      <a:pt x="6662" y="8339"/>
                      <a:pt x="6640" y="8345"/>
                      <a:pt x="6620" y="8359"/>
                    </a:cubicBezTo>
                    <a:cubicBezTo>
                      <a:pt x="6549" y="8406"/>
                      <a:pt x="6501" y="8490"/>
                      <a:pt x="6549" y="8561"/>
                    </a:cubicBezTo>
                    <a:cubicBezTo>
                      <a:pt x="6608" y="8668"/>
                      <a:pt x="6620" y="8787"/>
                      <a:pt x="6620" y="8906"/>
                    </a:cubicBezTo>
                    <a:cubicBezTo>
                      <a:pt x="6620" y="9502"/>
                      <a:pt x="6275" y="9823"/>
                      <a:pt x="5572" y="9847"/>
                    </a:cubicBezTo>
                    <a:lnTo>
                      <a:pt x="5572" y="9644"/>
                    </a:lnTo>
                    <a:cubicBezTo>
                      <a:pt x="5965" y="9561"/>
                      <a:pt x="6263" y="9263"/>
                      <a:pt x="6263" y="9013"/>
                    </a:cubicBezTo>
                    <a:cubicBezTo>
                      <a:pt x="6263" y="8716"/>
                      <a:pt x="5906" y="8490"/>
                      <a:pt x="5429" y="8490"/>
                    </a:cubicBezTo>
                    <a:cubicBezTo>
                      <a:pt x="4953" y="8490"/>
                      <a:pt x="4596" y="8716"/>
                      <a:pt x="4596" y="9013"/>
                    </a:cubicBezTo>
                    <a:cubicBezTo>
                      <a:pt x="4596" y="9263"/>
                      <a:pt x="4894" y="9585"/>
                      <a:pt x="5275" y="9644"/>
                    </a:cubicBezTo>
                    <a:lnTo>
                      <a:pt x="5275" y="9847"/>
                    </a:lnTo>
                    <a:cubicBezTo>
                      <a:pt x="4584" y="9799"/>
                      <a:pt x="4239" y="9502"/>
                      <a:pt x="4239" y="8906"/>
                    </a:cubicBezTo>
                    <a:cubicBezTo>
                      <a:pt x="4239" y="8382"/>
                      <a:pt x="4775" y="7954"/>
                      <a:pt x="5441" y="7954"/>
                    </a:cubicBezTo>
                    <a:cubicBezTo>
                      <a:pt x="5679" y="7954"/>
                      <a:pt x="5906" y="8013"/>
                      <a:pt x="6108" y="8120"/>
                    </a:cubicBezTo>
                    <a:cubicBezTo>
                      <a:pt x="6134" y="8135"/>
                      <a:pt x="6162" y="8142"/>
                      <a:pt x="6188" y="8142"/>
                    </a:cubicBezTo>
                    <a:cubicBezTo>
                      <a:pt x="6245" y="8142"/>
                      <a:pt x="6298" y="8110"/>
                      <a:pt x="6322" y="8061"/>
                    </a:cubicBezTo>
                    <a:cubicBezTo>
                      <a:pt x="6370" y="7990"/>
                      <a:pt x="6334" y="7882"/>
                      <a:pt x="6263" y="7859"/>
                    </a:cubicBezTo>
                    <a:cubicBezTo>
                      <a:pt x="6025" y="7716"/>
                      <a:pt x="5739" y="7656"/>
                      <a:pt x="5441" y="7656"/>
                    </a:cubicBezTo>
                    <a:cubicBezTo>
                      <a:pt x="4739" y="7656"/>
                      <a:pt x="4144" y="8061"/>
                      <a:pt x="3965" y="8597"/>
                    </a:cubicBezTo>
                    <a:cubicBezTo>
                      <a:pt x="3846" y="8430"/>
                      <a:pt x="3727" y="8299"/>
                      <a:pt x="3643" y="8180"/>
                    </a:cubicBezTo>
                    <a:cubicBezTo>
                      <a:pt x="3215" y="7644"/>
                      <a:pt x="3048" y="7454"/>
                      <a:pt x="3048" y="6632"/>
                    </a:cubicBezTo>
                    <a:cubicBezTo>
                      <a:pt x="3048" y="5894"/>
                      <a:pt x="3215" y="5323"/>
                      <a:pt x="3536" y="4942"/>
                    </a:cubicBezTo>
                    <a:cubicBezTo>
                      <a:pt x="3929" y="4477"/>
                      <a:pt x="4560" y="4251"/>
                      <a:pt x="5429" y="4251"/>
                    </a:cubicBezTo>
                    <a:close/>
                    <a:moveTo>
                      <a:pt x="4596" y="10025"/>
                    </a:moveTo>
                    <a:cubicBezTo>
                      <a:pt x="4822" y="10121"/>
                      <a:pt x="5108" y="10180"/>
                      <a:pt x="5429" y="10180"/>
                    </a:cubicBezTo>
                    <a:cubicBezTo>
                      <a:pt x="5751" y="10180"/>
                      <a:pt x="6037" y="10133"/>
                      <a:pt x="6263" y="10025"/>
                    </a:cubicBezTo>
                    <a:lnTo>
                      <a:pt x="6263" y="10025"/>
                    </a:lnTo>
                    <a:cubicBezTo>
                      <a:pt x="6179" y="10383"/>
                      <a:pt x="5906" y="10537"/>
                      <a:pt x="5429" y="10537"/>
                    </a:cubicBezTo>
                    <a:cubicBezTo>
                      <a:pt x="4953" y="10537"/>
                      <a:pt x="4691" y="10371"/>
                      <a:pt x="4596" y="10025"/>
                    </a:cubicBezTo>
                    <a:close/>
                    <a:moveTo>
                      <a:pt x="1560" y="0"/>
                    </a:moveTo>
                    <a:cubicBezTo>
                      <a:pt x="1465" y="0"/>
                      <a:pt x="1393" y="72"/>
                      <a:pt x="1393" y="155"/>
                    </a:cubicBezTo>
                    <a:cubicBezTo>
                      <a:pt x="1393" y="512"/>
                      <a:pt x="1334" y="1524"/>
                      <a:pt x="1096" y="1917"/>
                    </a:cubicBezTo>
                    <a:cubicBezTo>
                      <a:pt x="834" y="1691"/>
                      <a:pt x="619" y="1441"/>
                      <a:pt x="500" y="1120"/>
                    </a:cubicBezTo>
                    <a:cubicBezTo>
                      <a:pt x="322" y="691"/>
                      <a:pt x="357" y="346"/>
                      <a:pt x="357" y="334"/>
                    </a:cubicBezTo>
                    <a:cubicBezTo>
                      <a:pt x="369" y="250"/>
                      <a:pt x="298" y="167"/>
                      <a:pt x="214" y="155"/>
                    </a:cubicBezTo>
                    <a:cubicBezTo>
                      <a:pt x="208" y="154"/>
                      <a:pt x="202" y="154"/>
                      <a:pt x="196" y="154"/>
                    </a:cubicBezTo>
                    <a:cubicBezTo>
                      <a:pt x="121" y="154"/>
                      <a:pt x="58" y="220"/>
                      <a:pt x="36" y="286"/>
                    </a:cubicBezTo>
                    <a:cubicBezTo>
                      <a:pt x="36" y="310"/>
                      <a:pt x="0" y="727"/>
                      <a:pt x="203" y="1215"/>
                    </a:cubicBezTo>
                    <a:cubicBezTo>
                      <a:pt x="393" y="1679"/>
                      <a:pt x="834" y="2286"/>
                      <a:pt x="1858" y="2656"/>
                    </a:cubicBezTo>
                    <a:cubicBezTo>
                      <a:pt x="3286" y="3179"/>
                      <a:pt x="4084" y="3775"/>
                      <a:pt x="4382" y="4025"/>
                    </a:cubicBezTo>
                    <a:cubicBezTo>
                      <a:pt x="4227" y="4084"/>
                      <a:pt x="4060" y="4144"/>
                      <a:pt x="3905" y="4215"/>
                    </a:cubicBezTo>
                    <a:cubicBezTo>
                      <a:pt x="3596" y="4060"/>
                      <a:pt x="2417" y="3465"/>
                      <a:pt x="1250" y="3370"/>
                    </a:cubicBezTo>
                    <a:cubicBezTo>
                      <a:pt x="1203" y="3370"/>
                      <a:pt x="1155" y="3394"/>
                      <a:pt x="1131" y="3418"/>
                    </a:cubicBezTo>
                    <a:cubicBezTo>
                      <a:pt x="1096" y="3453"/>
                      <a:pt x="1084" y="3489"/>
                      <a:pt x="1072" y="3537"/>
                    </a:cubicBezTo>
                    <a:cubicBezTo>
                      <a:pt x="1072" y="3548"/>
                      <a:pt x="1048" y="4025"/>
                      <a:pt x="1286" y="4537"/>
                    </a:cubicBezTo>
                    <a:cubicBezTo>
                      <a:pt x="1500" y="4965"/>
                      <a:pt x="1941" y="5501"/>
                      <a:pt x="2893" y="5596"/>
                    </a:cubicBezTo>
                    <a:cubicBezTo>
                      <a:pt x="2822" y="5894"/>
                      <a:pt x="2774" y="6227"/>
                      <a:pt x="2774" y="6608"/>
                    </a:cubicBezTo>
                    <a:cubicBezTo>
                      <a:pt x="2774" y="7537"/>
                      <a:pt x="2989" y="7799"/>
                      <a:pt x="3453" y="8359"/>
                    </a:cubicBezTo>
                    <a:cubicBezTo>
                      <a:pt x="3596" y="8537"/>
                      <a:pt x="3774" y="8763"/>
                      <a:pt x="3989" y="9049"/>
                    </a:cubicBezTo>
                    <a:cubicBezTo>
                      <a:pt x="4013" y="9359"/>
                      <a:pt x="4120" y="9609"/>
                      <a:pt x="4322" y="9787"/>
                    </a:cubicBezTo>
                    <a:cubicBezTo>
                      <a:pt x="4346" y="10454"/>
                      <a:pt x="4763" y="10835"/>
                      <a:pt x="5501" y="10835"/>
                    </a:cubicBezTo>
                    <a:cubicBezTo>
                      <a:pt x="6251" y="10835"/>
                      <a:pt x="6668" y="10454"/>
                      <a:pt x="6680" y="9787"/>
                    </a:cubicBezTo>
                    <a:cubicBezTo>
                      <a:pt x="6870" y="9597"/>
                      <a:pt x="6989" y="9347"/>
                      <a:pt x="7025" y="9049"/>
                    </a:cubicBezTo>
                    <a:cubicBezTo>
                      <a:pt x="7227" y="8763"/>
                      <a:pt x="7406" y="8537"/>
                      <a:pt x="7561" y="8359"/>
                    </a:cubicBezTo>
                    <a:cubicBezTo>
                      <a:pt x="8013" y="7799"/>
                      <a:pt x="8227" y="7537"/>
                      <a:pt x="8227" y="6608"/>
                    </a:cubicBezTo>
                    <a:cubicBezTo>
                      <a:pt x="8227" y="6227"/>
                      <a:pt x="8180" y="5894"/>
                      <a:pt x="8108" y="5596"/>
                    </a:cubicBezTo>
                    <a:cubicBezTo>
                      <a:pt x="9061" y="5489"/>
                      <a:pt x="9501" y="4965"/>
                      <a:pt x="9716" y="4537"/>
                    </a:cubicBezTo>
                    <a:cubicBezTo>
                      <a:pt x="9954" y="4049"/>
                      <a:pt x="9942" y="3572"/>
                      <a:pt x="9942" y="3537"/>
                    </a:cubicBezTo>
                    <a:cubicBezTo>
                      <a:pt x="9942" y="3489"/>
                      <a:pt x="9918" y="3453"/>
                      <a:pt x="9882" y="3418"/>
                    </a:cubicBezTo>
                    <a:cubicBezTo>
                      <a:pt x="9847" y="3394"/>
                      <a:pt x="9799" y="3370"/>
                      <a:pt x="9763" y="3370"/>
                    </a:cubicBezTo>
                    <a:cubicBezTo>
                      <a:pt x="8585" y="3477"/>
                      <a:pt x="7406" y="4060"/>
                      <a:pt x="7096" y="4215"/>
                    </a:cubicBezTo>
                    <a:cubicBezTo>
                      <a:pt x="6941" y="4144"/>
                      <a:pt x="6799" y="4072"/>
                      <a:pt x="6620" y="4025"/>
                    </a:cubicBezTo>
                    <a:cubicBezTo>
                      <a:pt x="6918" y="3775"/>
                      <a:pt x="7703" y="3179"/>
                      <a:pt x="9144" y="2656"/>
                    </a:cubicBezTo>
                    <a:cubicBezTo>
                      <a:pt x="10180" y="2286"/>
                      <a:pt x="10609" y="1667"/>
                      <a:pt x="10799" y="1215"/>
                    </a:cubicBezTo>
                    <a:cubicBezTo>
                      <a:pt x="10906" y="739"/>
                      <a:pt x="10859" y="322"/>
                      <a:pt x="10859" y="310"/>
                    </a:cubicBezTo>
                    <a:cubicBezTo>
                      <a:pt x="10849" y="229"/>
                      <a:pt x="10795" y="174"/>
                      <a:pt x="10721" y="174"/>
                    </a:cubicBezTo>
                    <a:cubicBezTo>
                      <a:pt x="10708" y="174"/>
                      <a:pt x="10694" y="175"/>
                      <a:pt x="10680" y="179"/>
                    </a:cubicBezTo>
                    <a:cubicBezTo>
                      <a:pt x="10597" y="191"/>
                      <a:pt x="10537" y="262"/>
                      <a:pt x="10549" y="346"/>
                    </a:cubicBezTo>
                    <a:cubicBezTo>
                      <a:pt x="10549" y="346"/>
                      <a:pt x="10585" y="715"/>
                      <a:pt x="10406" y="1143"/>
                    </a:cubicBezTo>
                    <a:cubicBezTo>
                      <a:pt x="10263" y="1453"/>
                      <a:pt x="10073" y="1703"/>
                      <a:pt x="9811" y="1929"/>
                    </a:cubicBezTo>
                    <a:cubicBezTo>
                      <a:pt x="9716" y="1786"/>
                      <a:pt x="9620" y="1513"/>
                      <a:pt x="9585" y="1167"/>
                    </a:cubicBezTo>
                    <a:cubicBezTo>
                      <a:pt x="9574" y="1091"/>
                      <a:pt x="9503" y="1035"/>
                      <a:pt x="9427" y="1035"/>
                    </a:cubicBezTo>
                    <a:cubicBezTo>
                      <a:pt x="9420" y="1035"/>
                      <a:pt x="9413" y="1035"/>
                      <a:pt x="9406" y="1036"/>
                    </a:cubicBezTo>
                    <a:cubicBezTo>
                      <a:pt x="9311" y="1048"/>
                      <a:pt x="9251" y="1132"/>
                      <a:pt x="9263" y="1215"/>
                    </a:cubicBezTo>
                    <a:cubicBezTo>
                      <a:pt x="9323" y="1620"/>
                      <a:pt x="9418" y="1929"/>
                      <a:pt x="9549" y="2120"/>
                    </a:cubicBezTo>
                    <a:cubicBezTo>
                      <a:pt x="9370" y="2227"/>
                      <a:pt x="9180" y="2334"/>
                      <a:pt x="8954" y="2405"/>
                    </a:cubicBezTo>
                    <a:cubicBezTo>
                      <a:pt x="8704" y="2501"/>
                      <a:pt x="8465" y="2596"/>
                      <a:pt x="8239" y="2691"/>
                    </a:cubicBezTo>
                    <a:cubicBezTo>
                      <a:pt x="8573" y="2191"/>
                      <a:pt x="8763" y="1739"/>
                      <a:pt x="8549" y="1060"/>
                    </a:cubicBezTo>
                    <a:cubicBezTo>
                      <a:pt x="8530" y="996"/>
                      <a:pt x="8470" y="953"/>
                      <a:pt x="8410" y="953"/>
                    </a:cubicBezTo>
                    <a:cubicBezTo>
                      <a:pt x="8392" y="953"/>
                      <a:pt x="8375" y="957"/>
                      <a:pt x="8358" y="965"/>
                    </a:cubicBezTo>
                    <a:cubicBezTo>
                      <a:pt x="8275" y="989"/>
                      <a:pt x="8227" y="1084"/>
                      <a:pt x="8251" y="1155"/>
                    </a:cubicBezTo>
                    <a:cubicBezTo>
                      <a:pt x="8358" y="1513"/>
                      <a:pt x="8346" y="1798"/>
                      <a:pt x="8239" y="2060"/>
                    </a:cubicBezTo>
                    <a:cubicBezTo>
                      <a:pt x="7918" y="1870"/>
                      <a:pt x="7739" y="1489"/>
                      <a:pt x="7739" y="1465"/>
                    </a:cubicBezTo>
                    <a:cubicBezTo>
                      <a:pt x="7713" y="1413"/>
                      <a:pt x="7651" y="1374"/>
                      <a:pt x="7591" y="1374"/>
                    </a:cubicBezTo>
                    <a:cubicBezTo>
                      <a:pt x="7568" y="1374"/>
                      <a:pt x="7545" y="1380"/>
                      <a:pt x="7525" y="1393"/>
                    </a:cubicBezTo>
                    <a:cubicBezTo>
                      <a:pt x="7453" y="1417"/>
                      <a:pt x="7406" y="1524"/>
                      <a:pt x="7453" y="1596"/>
                    </a:cubicBezTo>
                    <a:cubicBezTo>
                      <a:pt x="7465" y="1620"/>
                      <a:pt x="7692" y="2096"/>
                      <a:pt x="8108" y="2346"/>
                    </a:cubicBezTo>
                    <a:cubicBezTo>
                      <a:pt x="8001" y="2525"/>
                      <a:pt x="7858" y="2715"/>
                      <a:pt x="7703" y="2929"/>
                    </a:cubicBezTo>
                    <a:lnTo>
                      <a:pt x="7656" y="2989"/>
                    </a:lnTo>
                    <a:cubicBezTo>
                      <a:pt x="6703" y="3477"/>
                      <a:pt x="6263" y="3918"/>
                      <a:pt x="6191" y="3977"/>
                    </a:cubicBezTo>
                    <a:cubicBezTo>
                      <a:pt x="5965" y="3941"/>
                      <a:pt x="5727" y="3918"/>
                      <a:pt x="5453" y="3918"/>
                    </a:cubicBezTo>
                    <a:cubicBezTo>
                      <a:pt x="5191" y="3918"/>
                      <a:pt x="4953" y="3941"/>
                      <a:pt x="4727" y="3977"/>
                    </a:cubicBezTo>
                    <a:cubicBezTo>
                      <a:pt x="4667" y="3906"/>
                      <a:pt x="4203" y="3477"/>
                      <a:pt x="3251" y="2989"/>
                    </a:cubicBezTo>
                    <a:lnTo>
                      <a:pt x="3215" y="2929"/>
                    </a:lnTo>
                    <a:cubicBezTo>
                      <a:pt x="3048" y="2715"/>
                      <a:pt x="2917" y="2536"/>
                      <a:pt x="2810" y="2346"/>
                    </a:cubicBezTo>
                    <a:cubicBezTo>
                      <a:pt x="2834" y="2334"/>
                      <a:pt x="2870" y="2310"/>
                      <a:pt x="2893" y="2286"/>
                    </a:cubicBezTo>
                    <a:cubicBezTo>
                      <a:pt x="2977" y="2239"/>
                      <a:pt x="2989" y="2132"/>
                      <a:pt x="2941" y="2060"/>
                    </a:cubicBezTo>
                    <a:cubicBezTo>
                      <a:pt x="2910" y="2014"/>
                      <a:pt x="2860" y="1993"/>
                      <a:pt x="2806" y="1993"/>
                    </a:cubicBezTo>
                    <a:cubicBezTo>
                      <a:pt x="2776" y="1993"/>
                      <a:pt x="2745" y="2000"/>
                      <a:pt x="2715" y="2013"/>
                    </a:cubicBezTo>
                    <a:cubicBezTo>
                      <a:pt x="2703" y="2036"/>
                      <a:pt x="2691" y="2036"/>
                      <a:pt x="2679" y="2048"/>
                    </a:cubicBezTo>
                    <a:cubicBezTo>
                      <a:pt x="2572" y="1774"/>
                      <a:pt x="2536" y="1501"/>
                      <a:pt x="2655" y="1143"/>
                    </a:cubicBezTo>
                    <a:cubicBezTo>
                      <a:pt x="2691" y="1048"/>
                      <a:pt x="2643" y="965"/>
                      <a:pt x="2560" y="941"/>
                    </a:cubicBezTo>
                    <a:cubicBezTo>
                      <a:pt x="2543" y="937"/>
                      <a:pt x="2527" y="935"/>
                      <a:pt x="2512" y="935"/>
                    </a:cubicBezTo>
                    <a:cubicBezTo>
                      <a:pt x="2437" y="935"/>
                      <a:pt x="2377" y="979"/>
                      <a:pt x="2358" y="1048"/>
                    </a:cubicBezTo>
                    <a:cubicBezTo>
                      <a:pt x="2155" y="1739"/>
                      <a:pt x="2346" y="2191"/>
                      <a:pt x="2679" y="2667"/>
                    </a:cubicBezTo>
                    <a:cubicBezTo>
                      <a:pt x="2453" y="2584"/>
                      <a:pt x="2215" y="2477"/>
                      <a:pt x="1965" y="2394"/>
                    </a:cubicBezTo>
                    <a:cubicBezTo>
                      <a:pt x="1738" y="2310"/>
                      <a:pt x="1548" y="2215"/>
                      <a:pt x="1369" y="2108"/>
                    </a:cubicBezTo>
                    <a:cubicBezTo>
                      <a:pt x="1727" y="1560"/>
                      <a:pt x="1727" y="215"/>
                      <a:pt x="1727" y="155"/>
                    </a:cubicBezTo>
                    <a:cubicBezTo>
                      <a:pt x="1727" y="72"/>
                      <a:pt x="1643" y="0"/>
                      <a:pt x="15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77" name="Google Shape;12019;p81">
            <a:extLst>
              <a:ext uri="{FF2B5EF4-FFF2-40B4-BE49-F238E27FC236}">
                <a16:creationId xmlns:a16="http://schemas.microsoft.com/office/drawing/2014/main" id="{BC1308F5-8988-564A-A202-B3FD339F7B92}"/>
              </a:ext>
            </a:extLst>
          </p:cNvPr>
          <p:cNvGrpSpPr/>
          <p:nvPr/>
        </p:nvGrpSpPr>
        <p:grpSpPr>
          <a:xfrm>
            <a:off x="13735008" y="3157556"/>
            <a:ext cx="697280" cy="686592"/>
            <a:chOff x="6895373" y="1502578"/>
            <a:chExt cx="348640" cy="343296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78" name="Google Shape;12020;p81">
              <a:extLst>
                <a:ext uri="{FF2B5EF4-FFF2-40B4-BE49-F238E27FC236}">
                  <a16:creationId xmlns:a16="http://schemas.microsoft.com/office/drawing/2014/main" id="{1F5B7298-5845-C896-55C2-2B6A782EA336}"/>
                </a:ext>
              </a:extLst>
            </p:cNvPr>
            <p:cNvSpPr/>
            <p:nvPr/>
          </p:nvSpPr>
          <p:spPr>
            <a:xfrm>
              <a:off x="6895373" y="1502578"/>
              <a:ext cx="348640" cy="343296"/>
            </a:xfrm>
            <a:custGeom>
              <a:avLst/>
              <a:gdLst/>
              <a:ahLst/>
              <a:cxnLst/>
              <a:rect l="l" t="t" r="r" b="b"/>
              <a:pathLst>
                <a:path w="10895" h="10728" extrusionOk="0">
                  <a:moveTo>
                    <a:pt x="1263" y="321"/>
                  </a:moveTo>
                  <a:cubicBezTo>
                    <a:pt x="1799" y="536"/>
                    <a:pt x="2834" y="1036"/>
                    <a:pt x="3823" y="2179"/>
                  </a:cubicBezTo>
                  <a:cubicBezTo>
                    <a:pt x="3596" y="2262"/>
                    <a:pt x="3370" y="2345"/>
                    <a:pt x="3168" y="2465"/>
                  </a:cubicBezTo>
                  <a:cubicBezTo>
                    <a:pt x="2334" y="1214"/>
                    <a:pt x="1501" y="548"/>
                    <a:pt x="1215" y="321"/>
                  </a:cubicBezTo>
                  <a:close/>
                  <a:moveTo>
                    <a:pt x="9681" y="310"/>
                  </a:moveTo>
                  <a:lnTo>
                    <a:pt x="9681" y="310"/>
                  </a:lnTo>
                  <a:cubicBezTo>
                    <a:pt x="9585" y="381"/>
                    <a:pt x="9419" y="512"/>
                    <a:pt x="9228" y="691"/>
                  </a:cubicBezTo>
                  <a:cubicBezTo>
                    <a:pt x="9169" y="750"/>
                    <a:pt x="9145" y="857"/>
                    <a:pt x="9204" y="917"/>
                  </a:cubicBezTo>
                  <a:cubicBezTo>
                    <a:pt x="9240" y="952"/>
                    <a:pt x="9288" y="964"/>
                    <a:pt x="9323" y="964"/>
                  </a:cubicBezTo>
                  <a:cubicBezTo>
                    <a:pt x="9371" y="964"/>
                    <a:pt x="9407" y="952"/>
                    <a:pt x="9431" y="917"/>
                  </a:cubicBezTo>
                  <a:cubicBezTo>
                    <a:pt x="9621" y="738"/>
                    <a:pt x="9788" y="619"/>
                    <a:pt x="9883" y="548"/>
                  </a:cubicBezTo>
                  <a:lnTo>
                    <a:pt x="9883" y="548"/>
                  </a:lnTo>
                  <a:cubicBezTo>
                    <a:pt x="9800" y="2036"/>
                    <a:pt x="9442" y="3238"/>
                    <a:pt x="9288" y="3667"/>
                  </a:cubicBezTo>
                  <a:cubicBezTo>
                    <a:pt x="9145" y="3524"/>
                    <a:pt x="9014" y="3393"/>
                    <a:pt x="8883" y="3250"/>
                  </a:cubicBezTo>
                  <a:cubicBezTo>
                    <a:pt x="8609" y="3000"/>
                    <a:pt x="8311" y="2774"/>
                    <a:pt x="8002" y="2596"/>
                  </a:cubicBezTo>
                  <a:cubicBezTo>
                    <a:pt x="8288" y="2179"/>
                    <a:pt x="8597" y="1798"/>
                    <a:pt x="8907" y="1441"/>
                  </a:cubicBezTo>
                  <a:cubicBezTo>
                    <a:pt x="8966" y="1381"/>
                    <a:pt x="8966" y="1274"/>
                    <a:pt x="8895" y="1214"/>
                  </a:cubicBezTo>
                  <a:cubicBezTo>
                    <a:pt x="8866" y="1186"/>
                    <a:pt x="8827" y="1171"/>
                    <a:pt x="8787" y="1171"/>
                  </a:cubicBezTo>
                  <a:cubicBezTo>
                    <a:pt x="8744" y="1171"/>
                    <a:pt x="8700" y="1189"/>
                    <a:pt x="8669" y="1226"/>
                  </a:cubicBezTo>
                  <a:cubicBezTo>
                    <a:pt x="8335" y="1607"/>
                    <a:pt x="8002" y="2024"/>
                    <a:pt x="7716" y="2453"/>
                  </a:cubicBezTo>
                  <a:cubicBezTo>
                    <a:pt x="7514" y="2345"/>
                    <a:pt x="7287" y="2238"/>
                    <a:pt x="7061" y="2167"/>
                  </a:cubicBezTo>
                  <a:cubicBezTo>
                    <a:pt x="8061" y="1048"/>
                    <a:pt x="9085" y="536"/>
                    <a:pt x="9645" y="321"/>
                  </a:cubicBezTo>
                  <a:cubicBezTo>
                    <a:pt x="9657" y="321"/>
                    <a:pt x="9669" y="310"/>
                    <a:pt x="9681" y="310"/>
                  </a:cubicBezTo>
                  <a:close/>
                  <a:moveTo>
                    <a:pt x="1025" y="571"/>
                  </a:moveTo>
                  <a:cubicBezTo>
                    <a:pt x="1287" y="774"/>
                    <a:pt x="2084" y="1429"/>
                    <a:pt x="2894" y="2631"/>
                  </a:cubicBezTo>
                  <a:cubicBezTo>
                    <a:pt x="2584" y="2810"/>
                    <a:pt x="2299" y="3036"/>
                    <a:pt x="2013" y="3286"/>
                  </a:cubicBezTo>
                  <a:cubicBezTo>
                    <a:pt x="1870" y="3417"/>
                    <a:pt x="1739" y="3548"/>
                    <a:pt x="1620" y="3703"/>
                  </a:cubicBezTo>
                  <a:cubicBezTo>
                    <a:pt x="1453" y="3250"/>
                    <a:pt x="1096" y="2060"/>
                    <a:pt x="1025" y="571"/>
                  </a:cubicBezTo>
                  <a:close/>
                  <a:moveTo>
                    <a:pt x="3291" y="4769"/>
                  </a:moveTo>
                  <a:cubicBezTo>
                    <a:pt x="3574" y="4769"/>
                    <a:pt x="3813" y="4862"/>
                    <a:pt x="4013" y="5024"/>
                  </a:cubicBezTo>
                  <a:cubicBezTo>
                    <a:pt x="4287" y="5251"/>
                    <a:pt x="4430" y="5608"/>
                    <a:pt x="4430" y="5989"/>
                  </a:cubicBezTo>
                  <a:cubicBezTo>
                    <a:pt x="4430" y="6465"/>
                    <a:pt x="4227" y="6989"/>
                    <a:pt x="4013" y="7477"/>
                  </a:cubicBezTo>
                  <a:cubicBezTo>
                    <a:pt x="3811" y="8001"/>
                    <a:pt x="3585" y="8525"/>
                    <a:pt x="3585" y="9061"/>
                  </a:cubicBezTo>
                  <a:lnTo>
                    <a:pt x="3585" y="9108"/>
                  </a:lnTo>
                  <a:cubicBezTo>
                    <a:pt x="2715" y="8668"/>
                    <a:pt x="1668" y="8334"/>
                    <a:pt x="1275" y="8191"/>
                  </a:cubicBezTo>
                  <a:lnTo>
                    <a:pt x="1430" y="7560"/>
                  </a:lnTo>
                  <a:cubicBezTo>
                    <a:pt x="1441" y="7477"/>
                    <a:pt x="1406" y="7406"/>
                    <a:pt x="1334" y="7382"/>
                  </a:cubicBezTo>
                  <a:cubicBezTo>
                    <a:pt x="1227" y="7334"/>
                    <a:pt x="715" y="7168"/>
                    <a:pt x="394" y="7084"/>
                  </a:cubicBezTo>
                  <a:cubicBezTo>
                    <a:pt x="953" y="6096"/>
                    <a:pt x="1846" y="4965"/>
                    <a:pt x="3073" y="4786"/>
                  </a:cubicBezTo>
                  <a:cubicBezTo>
                    <a:pt x="3148" y="4774"/>
                    <a:pt x="3221" y="4769"/>
                    <a:pt x="3291" y="4769"/>
                  </a:cubicBezTo>
                  <a:close/>
                  <a:moveTo>
                    <a:pt x="7599" y="4760"/>
                  </a:moveTo>
                  <a:cubicBezTo>
                    <a:pt x="7668" y="4760"/>
                    <a:pt x="7739" y="4765"/>
                    <a:pt x="7811" y="4774"/>
                  </a:cubicBezTo>
                  <a:cubicBezTo>
                    <a:pt x="9050" y="4953"/>
                    <a:pt x="9942" y="6084"/>
                    <a:pt x="10490" y="7060"/>
                  </a:cubicBezTo>
                  <a:cubicBezTo>
                    <a:pt x="10181" y="7168"/>
                    <a:pt x="9645" y="7334"/>
                    <a:pt x="9550" y="7382"/>
                  </a:cubicBezTo>
                  <a:cubicBezTo>
                    <a:pt x="9478" y="7406"/>
                    <a:pt x="9442" y="7477"/>
                    <a:pt x="9466" y="7560"/>
                  </a:cubicBezTo>
                  <a:lnTo>
                    <a:pt x="9609" y="8191"/>
                  </a:lnTo>
                  <a:cubicBezTo>
                    <a:pt x="9228" y="8311"/>
                    <a:pt x="8168" y="8668"/>
                    <a:pt x="7299" y="9108"/>
                  </a:cubicBezTo>
                  <a:lnTo>
                    <a:pt x="7299" y="9049"/>
                  </a:lnTo>
                  <a:cubicBezTo>
                    <a:pt x="7299" y="8525"/>
                    <a:pt x="7085" y="7989"/>
                    <a:pt x="6871" y="7465"/>
                  </a:cubicBezTo>
                  <a:cubicBezTo>
                    <a:pt x="6668" y="6977"/>
                    <a:pt x="6454" y="6453"/>
                    <a:pt x="6454" y="5977"/>
                  </a:cubicBezTo>
                  <a:cubicBezTo>
                    <a:pt x="6454" y="5596"/>
                    <a:pt x="6609" y="5239"/>
                    <a:pt x="6871" y="5012"/>
                  </a:cubicBezTo>
                  <a:cubicBezTo>
                    <a:pt x="7062" y="4840"/>
                    <a:pt x="7315" y="4760"/>
                    <a:pt x="7599" y="4760"/>
                  </a:cubicBezTo>
                  <a:close/>
                  <a:moveTo>
                    <a:pt x="5430" y="8358"/>
                  </a:moveTo>
                  <a:cubicBezTo>
                    <a:pt x="5799" y="8358"/>
                    <a:pt x="6132" y="8549"/>
                    <a:pt x="6132" y="8763"/>
                  </a:cubicBezTo>
                  <a:cubicBezTo>
                    <a:pt x="6132" y="8953"/>
                    <a:pt x="5835" y="9084"/>
                    <a:pt x="5609" y="9192"/>
                  </a:cubicBezTo>
                  <a:lnTo>
                    <a:pt x="5597" y="9192"/>
                  </a:lnTo>
                  <a:cubicBezTo>
                    <a:pt x="5549" y="9215"/>
                    <a:pt x="5493" y="9227"/>
                    <a:pt x="5434" y="9227"/>
                  </a:cubicBezTo>
                  <a:cubicBezTo>
                    <a:pt x="5376" y="9227"/>
                    <a:pt x="5317" y="9215"/>
                    <a:pt x="5263" y="9192"/>
                  </a:cubicBezTo>
                  <a:cubicBezTo>
                    <a:pt x="5037" y="9084"/>
                    <a:pt x="4728" y="8953"/>
                    <a:pt x="4728" y="8763"/>
                  </a:cubicBezTo>
                  <a:cubicBezTo>
                    <a:pt x="4728" y="8549"/>
                    <a:pt x="5061" y="8358"/>
                    <a:pt x="5430" y="8358"/>
                  </a:cubicBezTo>
                  <a:close/>
                  <a:moveTo>
                    <a:pt x="5430" y="2226"/>
                  </a:moveTo>
                  <a:cubicBezTo>
                    <a:pt x="6633" y="2226"/>
                    <a:pt x="7752" y="2667"/>
                    <a:pt x="8645" y="3500"/>
                  </a:cubicBezTo>
                  <a:cubicBezTo>
                    <a:pt x="9371" y="4179"/>
                    <a:pt x="9919" y="5096"/>
                    <a:pt x="10276" y="6179"/>
                  </a:cubicBezTo>
                  <a:cubicBezTo>
                    <a:pt x="9966" y="5751"/>
                    <a:pt x="9645" y="5393"/>
                    <a:pt x="9300" y="5132"/>
                  </a:cubicBezTo>
                  <a:cubicBezTo>
                    <a:pt x="8835" y="4751"/>
                    <a:pt x="8347" y="4536"/>
                    <a:pt x="7823" y="4453"/>
                  </a:cubicBezTo>
                  <a:cubicBezTo>
                    <a:pt x="7735" y="4439"/>
                    <a:pt x="7648" y="4433"/>
                    <a:pt x="7563" y="4433"/>
                  </a:cubicBezTo>
                  <a:cubicBezTo>
                    <a:pt x="7204" y="4433"/>
                    <a:pt x="6883" y="4553"/>
                    <a:pt x="6633" y="4774"/>
                  </a:cubicBezTo>
                  <a:cubicBezTo>
                    <a:pt x="6299" y="5048"/>
                    <a:pt x="6109" y="5501"/>
                    <a:pt x="6109" y="5977"/>
                  </a:cubicBezTo>
                  <a:cubicBezTo>
                    <a:pt x="6109" y="6525"/>
                    <a:pt x="6335" y="7060"/>
                    <a:pt x="6561" y="7584"/>
                  </a:cubicBezTo>
                  <a:cubicBezTo>
                    <a:pt x="6764" y="8084"/>
                    <a:pt x="6978" y="8572"/>
                    <a:pt x="6978" y="9049"/>
                  </a:cubicBezTo>
                  <a:cubicBezTo>
                    <a:pt x="6990" y="9239"/>
                    <a:pt x="6859" y="9501"/>
                    <a:pt x="6585" y="9680"/>
                  </a:cubicBezTo>
                  <a:cubicBezTo>
                    <a:pt x="6424" y="9783"/>
                    <a:pt x="6258" y="9823"/>
                    <a:pt x="6097" y="9823"/>
                  </a:cubicBezTo>
                  <a:cubicBezTo>
                    <a:pt x="5924" y="9823"/>
                    <a:pt x="5757" y="9777"/>
                    <a:pt x="5609" y="9715"/>
                  </a:cubicBezTo>
                  <a:lnTo>
                    <a:pt x="5609" y="9513"/>
                  </a:lnTo>
                  <a:lnTo>
                    <a:pt x="5740" y="9477"/>
                  </a:lnTo>
                  <a:lnTo>
                    <a:pt x="5751" y="9477"/>
                  </a:lnTo>
                  <a:cubicBezTo>
                    <a:pt x="6037" y="9358"/>
                    <a:pt x="6454" y="9156"/>
                    <a:pt x="6454" y="8763"/>
                  </a:cubicBezTo>
                  <a:cubicBezTo>
                    <a:pt x="6454" y="8358"/>
                    <a:pt x="6013" y="8025"/>
                    <a:pt x="5430" y="8025"/>
                  </a:cubicBezTo>
                  <a:cubicBezTo>
                    <a:pt x="4859" y="8025"/>
                    <a:pt x="4406" y="8346"/>
                    <a:pt x="4406" y="8763"/>
                  </a:cubicBezTo>
                  <a:cubicBezTo>
                    <a:pt x="4406" y="9156"/>
                    <a:pt x="4835" y="9358"/>
                    <a:pt x="5097" y="9477"/>
                  </a:cubicBezTo>
                  <a:lnTo>
                    <a:pt x="5120" y="9477"/>
                  </a:lnTo>
                  <a:cubicBezTo>
                    <a:pt x="5156" y="9489"/>
                    <a:pt x="5216" y="9513"/>
                    <a:pt x="5263" y="9513"/>
                  </a:cubicBezTo>
                  <a:lnTo>
                    <a:pt x="5263" y="9715"/>
                  </a:lnTo>
                  <a:cubicBezTo>
                    <a:pt x="5128" y="9777"/>
                    <a:pt x="4960" y="9823"/>
                    <a:pt x="4784" y="9823"/>
                  </a:cubicBezTo>
                  <a:cubicBezTo>
                    <a:pt x="4620" y="9823"/>
                    <a:pt x="4448" y="9783"/>
                    <a:pt x="4287" y="9680"/>
                  </a:cubicBezTo>
                  <a:cubicBezTo>
                    <a:pt x="4001" y="9501"/>
                    <a:pt x="3882" y="9239"/>
                    <a:pt x="3882" y="9049"/>
                  </a:cubicBezTo>
                  <a:cubicBezTo>
                    <a:pt x="3882" y="8584"/>
                    <a:pt x="4073" y="8096"/>
                    <a:pt x="4299" y="7584"/>
                  </a:cubicBezTo>
                  <a:cubicBezTo>
                    <a:pt x="4525" y="7060"/>
                    <a:pt x="4739" y="6525"/>
                    <a:pt x="4739" y="5977"/>
                  </a:cubicBezTo>
                  <a:cubicBezTo>
                    <a:pt x="4739" y="5501"/>
                    <a:pt x="4549" y="5048"/>
                    <a:pt x="4227" y="4774"/>
                  </a:cubicBezTo>
                  <a:cubicBezTo>
                    <a:pt x="3963" y="4549"/>
                    <a:pt x="3635" y="4437"/>
                    <a:pt x="3275" y="4437"/>
                  </a:cubicBezTo>
                  <a:cubicBezTo>
                    <a:pt x="3197" y="4437"/>
                    <a:pt x="3118" y="4442"/>
                    <a:pt x="3037" y="4453"/>
                  </a:cubicBezTo>
                  <a:cubicBezTo>
                    <a:pt x="2525" y="4536"/>
                    <a:pt x="2025" y="4751"/>
                    <a:pt x="1560" y="5132"/>
                  </a:cubicBezTo>
                  <a:cubicBezTo>
                    <a:pt x="1215" y="5393"/>
                    <a:pt x="894" y="5751"/>
                    <a:pt x="572" y="6179"/>
                  </a:cubicBezTo>
                  <a:cubicBezTo>
                    <a:pt x="929" y="5096"/>
                    <a:pt x="1489" y="4179"/>
                    <a:pt x="2215" y="3500"/>
                  </a:cubicBezTo>
                  <a:cubicBezTo>
                    <a:pt x="3108" y="2667"/>
                    <a:pt x="4227" y="2226"/>
                    <a:pt x="5430" y="2226"/>
                  </a:cubicBezTo>
                  <a:close/>
                  <a:moveTo>
                    <a:pt x="5454" y="10001"/>
                  </a:moveTo>
                  <a:cubicBezTo>
                    <a:pt x="5692" y="10096"/>
                    <a:pt x="5918" y="10144"/>
                    <a:pt x="6097" y="10144"/>
                  </a:cubicBezTo>
                  <a:cubicBezTo>
                    <a:pt x="6156" y="10144"/>
                    <a:pt x="6216" y="10144"/>
                    <a:pt x="6275" y="10132"/>
                  </a:cubicBezTo>
                  <a:lnTo>
                    <a:pt x="6275" y="10132"/>
                  </a:lnTo>
                  <a:cubicBezTo>
                    <a:pt x="6228" y="10180"/>
                    <a:pt x="6168" y="10239"/>
                    <a:pt x="6097" y="10275"/>
                  </a:cubicBezTo>
                  <a:cubicBezTo>
                    <a:pt x="5930" y="10370"/>
                    <a:pt x="5692" y="10430"/>
                    <a:pt x="5454" y="10430"/>
                  </a:cubicBezTo>
                  <a:cubicBezTo>
                    <a:pt x="5216" y="10430"/>
                    <a:pt x="4978" y="10370"/>
                    <a:pt x="4823" y="10275"/>
                  </a:cubicBezTo>
                  <a:cubicBezTo>
                    <a:pt x="4739" y="10239"/>
                    <a:pt x="4680" y="10192"/>
                    <a:pt x="4644" y="10132"/>
                  </a:cubicBezTo>
                  <a:lnTo>
                    <a:pt x="4644" y="10132"/>
                  </a:lnTo>
                  <a:cubicBezTo>
                    <a:pt x="4704" y="10144"/>
                    <a:pt x="4763" y="10144"/>
                    <a:pt x="4823" y="10144"/>
                  </a:cubicBezTo>
                  <a:cubicBezTo>
                    <a:pt x="5013" y="10144"/>
                    <a:pt x="5216" y="10096"/>
                    <a:pt x="5454" y="10001"/>
                  </a:cubicBezTo>
                  <a:close/>
                  <a:moveTo>
                    <a:pt x="1184" y="0"/>
                  </a:moveTo>
                  <a:cubicBezTo>
                    <a:pt x="1083" y="0"/>
                    <a:pt x="985" y="30"/>
                    <a:pt x="906" y="95"/>
                  </a:cubicBezTo>
                  <a:cubicBezTo>
                    <a:pt x="775" y="202"/>
                    <a:pt x="691" y="345"/>
                    <a:pt x="691" y="512"/>
                  </a:cubicBezTo>
                  <a:cubicBezTo>
                    <a:pt x="787" y="2417"/>
                    <a:pt x="1310" y="3822"/>
                    <a:pt x="1370" y="3977"/>
                  </a:cubicBezTo>
                  <a:cubicBezTo>
                    <a:pt x="727" y="4834"/>
                    <a:pt x="251" y="5905"/>
                    <a:pt x="13" y="7132"/>
                  </a:cubicBezTo>
                  <a:cubicBezTo>
                    <a:pt x="1" y="7215"/>
                    <a:pt x="36" y="7298"/>
                    <a:pt x="132" y="7310"/>
                  </a:cubicBezTo>
                  <a:cubicBezTo>
                    <a:pt x="501" y="7418"/>
                    <a:pt x="894" y="7537"/>
                    <a:pt x="1096" y="7596"/>
                  </a:cubicBezTo>
                  <a:lnTo>
                    <a:pt x="953" y="8251"/>
                  </a:lnTo>
                  <a:cubicBezTo>
                    <a:pt x="929" y="8322"/>
                    <a:pt x="977" y="8418"/>
                    <a:pt x="1049" y="8441"/>
                  </a:cubicBezTo>
                  <a:cubicBezTo>
                    <a:pt x="1072" y="8441"/>
                    <a:pt x="2703" y="8953"/>
                    <a:pt x="3727" y="9513"/>
                  </a:cubicBezTo>
                  <a:cubicBezTo>
                    <a:pt x="3835" y="9680"/>
                    <a:pt x="3966" y="9834"/>
                    <a:pt x="4144" y="9930"/>
                  </a:cubicBezTo>
                  <a:cubicBezTo>
                    <a:pt x="4180" y="9965"/>
                    <a:pt x="4227" y="9977"/>
                    <a:pt x="4287" y="10013"/>
                  </a:cubicBezTo>
                  <a:cubicBezTo>
                    <a:pt x="4299" y="10406"/>
                    <a:pt x="4799" y="10727"/>
                    <a:pt x="5454" y="10727"/>
                  </a:cubicBezTo>
                  <a:cubicBezTo>
                    <a:pt x="6109" y="10727"/>
                    <a:pt x="6621" y="10406"/>
                    <a:pt x="6633" y="10013"/>
                  </a:cubicBezTo>
                  <a:cubicBezTo>
                    <a:pt x="6680" y="9977"/>
                    <a:pt x="6728" y="9965"/>
                    <a:pt x="6764" y="9930"/>
                  </a:cubicBezTo>
                  <a:cubicBezTo>
                    <a:pt x="6942" y="9834"/>
                    <a:pt x="7085" y="9680"/>
                    <a:pt x="7180" y="9513"/>
                  </a:cubicBezTo>
                  <a:cubicBezTo>
                    <a:pt x="8228" y="8953"/>
                    <a:pt x="9847" y="8441"/>
                    <a:pt x="9859" y="8441"/>
                  </a:cubicBezTo>
                  <a:cubicBezTo>
                    <a:pt x="9942" y="8418"/>
                    <a:pt x="10002" y="8346"/>
                    <a:pt x="9966" y="8251"/>
                  </a:cubicBezTo>
                  <a:lnTo>
                    <a:pt x="9823" y="7596"/>
                  </a:lnTo>
                  <a:cubicBezTo>
                    <a:pt x="10014" y="7537"/>
                    <a:pt x="10419" y="7418"/>
                    <a:pt x="10788" y="7310"/>
                  </a:cubicBezTo>
                  <a:cubicBezTo>
                    <a:pt x="10847" y="7298"/>
                    <a:pt x="10895" y="7227"/>
                    <a:pt x="10871" y="7132"/>
                  </a:cubicBezTo>
                  <a:cubicBezTo>
                    <a:pt x="10633" y="5905"/>
                    <a:pt x="10181" y="4834"/>
                    <a:pt x="9526" y="3989"/>
                  </a:cubicBezTo>
                  <a:cubicBezTo>
                    <a:pt x="9585" y="3822"/>
                    <a:pt x="10121" y="2405"/>
                    <a:pt x="10193" y="512"/>
                  </a:cubicBezTo>
                  <a:cubicBezTo>
                    <a:pt x="10193" y="357"/>
                    <a:pt x="10121" y="190"/>
                    <a:pt x="9978" y="95"/>
                  </a:cubicBezTo>
                  <a:cubicBezTo>
                    <a:pt x="9898" y="30"/>
                    <a:pt x="9801" y="0"/>
                    <a:pt x="9699" y="0"/>
                  </a:cubicBezTo>
                  <a:cubicBezTo>
                    <a:pt x="9634" y="0"/>
                    <a:pt x="9567" y="12"/>
                    <a:pt x="9502" y="36"/>
                  </a:cubicBezTo>
                  <a:cubicBezTo>
                    <a:pt x="8930" y="262"/>
                    <a:pt x="7799" y="821"/>
                    <a:pt x="6740" y="2095"/>
                  </a:cubicBezTo>
                  <a:cubicBezTo>
                    <a:pt x="6323" y="1988"/>
                    <a:pt x="5894" y="1929"/>
                    <a:pt x="5442" y="1929"/>
                  </a:cubicBezTo>
                  <a:cubicBezTo>
                    <a:pt x="5001" y="1929"/>
                    <a:pt x="4561" y="1988"/>
                    <a:pt x="4144" y="2095"/>
                  </a:cubicBezTo>
                  <a:cubicBezTo>
                    <a:pt x="3096" y="821"/>
                    <a:pt x="1965" y="262"/>
                    <a:pt x="1382" y="36"/>
                  </a:cubicBezTo>
                  <a:cubicBezTo>
                    <a:pt x="1317" y="12"/>
                    <a:pt x="1250" y="0"/>
                    <a:pt x="11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2021;p81">
              <a:extLst>
                <a:ext uri="{FF2B5EF4-FFF2-40B4-BE49-F238E27FC236}">
                  <a16:creationId xmlns:a16="http://schemas.microsoft.com/office/drawing/2014/main" id="{1B172818-656F-C985-AC74-8E43445DEAED}"/>
                </a:ext>
              </a:extLst>
            </p:cNvPr>
            <p:cNvSpPr/>
            <p:nvPr/>
          </p:nvSpPr>
          <p:spPr>
            <a:xfrm>
              <a:off x="6977677" y="1667154"/>
              <a:ext cx="48416" cy="59456"/>
            </a:xfrm>
            <a:custGeom>
              <a:avLst/>
              <a:gdLst/>
              <a:ahLst/>
              <a:cxnLst/>
              <a:rect l="l" t="t" r="r" b="b"/>
              <a:pathLst>
                <a:path w="1513" h="1858" extrusionOk="0">
                  <a:moveTo>
                    <a:pt x="751" y="0"/>
                  </a:moveTo>
                  <a:cubicBezTo>
                    <a:pt x="334" y="0"/>
                    <a:pt x="1" y="346"/>
                    <a:pt x="1" y="762"/>
                  </a:cubicBezTo>
                  <a:lnTo>
                    <a:pt x="1" y="1096"/>
                  </a:lnTo>
                  <a:cubicBezTo>
                    <a:pt x="1" y="1524"/>
                    <a:pt x="334" y="1858"/>
                    <a:pt x="751" y="1858"/>
                  </a:cubicBezTo>
                  <a:cubicBezTo>
                    <a:pt x="1167" y="1858"/>
                    <a:pt x="1513" y="1524"/>
                    <a:pt x="1513" y="1096"/>
                  </a:cubicBezTo>
                  <a:lnTo>
                    <a:pt x="1513" y="762"/>
                  </a:lnTo>
                  <a:cubicBezTo>
                    <a:pt x="1501" y="643"/>
                    <a:pt x="1489" y="536"/>
                    <a:pt x="1429" y="429"/>
                  </a:cubicBezTo>
                  <a:cubicBezTo>
                    <a:pt x="1395" y="378"/>
                    <a:pt x="1342" y="338"/>
                    <a:pt x="1284" y="338"/>
                  </a:cubicBezTo>
                  <a:cubicBezTo>
                    <a:pt x="1261" y="338"/>
                    <a:pt x="1238" y="344"/>
                    <a:pt x="1215" y="358"/>
                  </a:cubicBezTo>
                  <a:cubicBezTo>
                    <a:pt x="1144" y="405"/>
                    <a:pt x="1096" y="489"/>
                    <a:pt x="1144" y="560"/>
                  </a:cubicBezTo>
                  <a:cubicBezTo>
                    <a:pt x="1179" y="620"/>
                    <a:pt x="1191" y="679"/>
                    <a:pt x="1191" y="762"/>
                  </a:cubicBezTo>
                  <a:lnTo>
                    <a:pt x="1191" y="1096"/>
                  </a:lnTo>
                  <a:cubicBezTo>
                    <a:pt x="1191" y="1346"/>
                    <a:pt x="1001" y="1536"/>
                    <a:pt x="751" y="1536"/>
                  </a:cubicBezTo>
                  <a:cubicBezTo>
                    <a:pt x="524" y="1536"/>
                    <a:pt x="322" y="1334"/>
                    <a:pt x="322" y="1096"/>
                  </a:cubicBezTo>
                  <a:lnTo>
                    <a:pt x="322" y="762"/>
                  </a:lnTo>
                  <a:cubicBezTo>
                    <a:pt x="322" y="524"/>
                    <a:pt x="512" y="334"/>
                    <a:pt x="751" y="334"/>
                  </a:cubicBezTo>
                  <a:cubicBezTo>
                    <a:pt x="846" y="334"/>
                    <a:pt x="917" y="250"/>
                    <a:pt x="917" y="167"/>
                  </a:cubicBezTo>
                  <a:cubicBezTo>
                    <a:pt x="917" y="72"/>
                    <a:pt x="846" y="0"/>
                    <a:pt x="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2022;p81">
              <a:extLst>
                <a:ext uri="{FF2B5EF4-FFF2-40B4-BE49-F238E27FC236}">
                  <a16:creationId xmlns:a16="http://schemas.microsoft.com/office/drawing/2014/main" id="{94CA9DF7-9EC2-6373-D543-75C253347750}"/>
                </a:ext>
              </a:extLst>
            </p:cNvPr>
            <p:cNvSpPr/>
            <p:nvPr/>
          </p:nvSpPr>
          <p:spPr>
            <a:xfrm>
              <a:off x="7113709" y="1667154"/>
              <a:ext cx="48800" cy="59456"/>
            </a:xfrm>
            <a:custGeom>
              <a:avLst/>
              <a:gdLst/>
              <a:ahLst/>
              <a:cxnLst/>
              <a:rect l="l" t="t" r="r" b="b"/>
              <a:pathLst>
                <a:path w="1525" h="1858" extrusionOk="0">
                  <a:moveTo>
                    <a:pt x="762" y="0"/>
                  </a:moveTo>
                  <a:cubicBezTo>
                    <a:pt x="345" y="0"/>
                    <a:pt x="0" y="346"/>
                    <a:pt x="0" y="762"/>
                  </a:cubicBezTo>
                  <a:lnTo>
                    <a:pt x="0" y="1096"/>
                  </a:lnTo>
                  <a:cubicBezTo>
                    <a:pt x="0" y="1524"/>
                    <a:pt x="345" y="1858"/>
                    <a:pt x="762" y="1858"/>
                  </a:cubicBezTo>
                  <a:cubicBezTo>
                    <a:pt x="1179" y="1858"/>
                    <a:pt x="1524" y="1524"/>
                    <a:pt x="1524" y="1096"/>
                  </a:cubicBezTo>
                  <a:lnTo>
                    <a:pt x="1524" y="762"/>
                  </a:lnTo>
                  <a:cubicBezTo>
                    <a:pt x="1512" y="643"/>
                    <a:pt x="1476" y="536"/>
                    <a:pt x="1429" y="429"/>
                  </a:cubicBezTo>
                  <a:cubicBezTo>
                    <a:pt x="1403" y="378"/>
                    <a:pt x="1346" y="338"/>
                    <a:pt x="1290" y="338"/>
                  </a:cubicBezTo>
                  <a:cubicBezTo>
                    <a:pt x="1268" y="338"/>
                    <a:pt x="1246" y="344"/>
                    <a:pt x="1226" y="358"/>
                  </a:cubicBezTo>
                  <a:cubicBezTo>
                    <a:pt x="1143" y="405"/>
                    <a:pt x="1107" y="489"/>
                    <a:pt x="1143" y="560"/>
                  </a:cubicBezTo>
                  <a:cubicBezTo>
                    <a:pt x="1179" y="620"/>
                    <a:pt x="1191" y="679"/>
                    <a:pt x="1191" y="762"/>
                  </a:cubicBezTo>
                  <a:lnTo>
                    <a:pt x="1191" y="1096"/>
                  </a:lnTo>
                  <a:cubicBezTo>
                    <a:pt x="1191" y="1346"/>
                    <a:pt x="1000" y="1536"/>
                    <a:pt x="762" y="1536"/>
                  </a:cubicBezTo>
                  <a:cubicBezTo>
                    <a:pt x="524" y="1536"/>
                    <a:pt x="333" y="1334"/>
                    <a:pt x="333" y="1096"/>
                  </a:cubicBezTo>
                  <a:lnTo>
                    <a:pt x="333" y="762"/>
                  </a:lnTo>
                  <a:cubicBezTo>
                    <a:pt x="333" y="524"/>
                    <a:pt x="524" y="334"/>
                    <a:pt x="762" y="334"/>
                  </a:cubicBezTo>
                  <a:cubicBezTo>
                    <a:pt x="845" y="334"/>
                    <a:pt x="929" y="250"/>
                    <a:pt x="929" y="167"/>
                  </a:cubicBezTo>
                  <a:cubicBezTo>
                    <a:pt x="929" y="72"/>
                    <a:pt x="845" y="0"/>
                    <a:pt x="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1" name="Google Shape;12023;p81">
            <a:extLst>
              <a:ext uri="{FF2B5EF4-FFF2-40B4-BE49-F238E27FC236}">
                <a16:creationId xmlns:a16="http://schemas.microsoft.com/office/drawing/2014/main" id="{7F7C7C43-5BFF-D78A-531B-8CBAE560E381}"/>
              </a:ext>
            </a:extLst>
          </p:cNvPr>
          <p:cNvGrpSpPr/>
          <p:nvPr/>
        </p:nvGrpSpPr>
        <p:grpSpPr>
          <a:xfrm>
            <a:off x="8239456" y="3163316"/>
            <a:ext cx="695808" cy="673984"/>
            <a:chOff x="4147597" y="1505458"/>
            <a:chExt cx="347904" cy="336992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82" name="Google Shape;12024;p81">
              <a:extLst>
                <a:ext uri="{FF2B5EF4-FFF2-40B4-BE49-F238E27FC236}">
                  <a16:creationId xmlns:a16="http://schemas.microsoft.com/office/drawing/2014/main" id="{41676EFA-4A64-25C4-E2B9-C8390247B9F2}"/>
                </a:ext>
              </a:extLst>
            </p:cNvPr>
            <p:cNvSpPr/>
            <p:nvPr/>
          </p:nvSpPr>
          <p:spPr>
            <a:xfrm>
              <a:off x="4293901" y="1707410"/>
              <a:ext cx="22528" cy="15392"/>
            </a:xfrm>
            <a:custGeom>
              <a:avLst/>
              <a:gdLst/>
              <a:ahLst/>
              <a:cxnLst/>
              <a:rect l="l" t="t" r="r" b="b"/>
              <a:pathLst>
                <a:path w="704" h="481" extrusionOk="0">
                  <a:moveTo>
                    <a:pt x="182" y="1"/>
                  </a:moveTo>
                  <a:cubicBezTo>
                    <a:pt x="124" y="1"/>
                    <a:pt x="65" y="32"/>
                    <a:pt x="49" y="100"/>
                  </a:cubicBezTo>
                  <a:cubicBezTo>
                    <a:pt x="1" y="171"/>
                    <a:pt x="37" y="278"/>
                    <a:pt x="120" y="302"/>
                  </a:cubicBezTo>
                  <a:lnTo>
                    <a:pt x="465" y="469"/>
                  </a:lnTo>
                  <a:cubicBezTo>
                    <a:pt x="489" y="481"/>
                    <a:pt x="513" y="481"/>
                    <a:pt x="537" y="481"/>
                  </a:cubicBezTo>
                  <a:cubicBezTo>
                    <a:pt x="596" y="481"/>
                    <a:pt x="656" y="457"/>
                    <a:pt x="691" y="397"/>
                  </a:cubicBezTo>
                  <a:cubicBezTo>
                    <a:pt x="703" y="326"/>
                    <a:pt x="668" y="219"/>
                    <a:pt x="596" y="183"/>
                  </a:cubicBezTo>
                  <a:lnTo>
                    <a:pt x="251" y="16"/>
                  </a:lnTo>
                  <a:cubicBezTo>
                    <a:pt x="230" y="6"/>
                    <a:pt x="206" y="1"/>
                    <a:pt x="1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2025;p81">
              <a:extLst>
                <a:ext uri="{FF2B5EF4-FFF2-40B4-BE49-F238E27FC236}">
                  <a16:creationId xmlns:a16="http://schemas.microsoft.com/office/drawing/2014/main" id="{C3E0D6E7-2EA5-B6DE-368F-8AE7C73557AD}"/>
                </a:ext>
              </a:extLst>
            </p:cNvPr>
            <p:cNvSpPr/>
            <p:nvPr/>
          </p:nvSpPr>
          <p:spPr>
            <a:xfrm>
              <a:off x="4326669" y="1707250"/>
              <a:ext cx="22528" cy="15168"/>
            </a:xfrm>
            <a:custGeom>
              <a:avLst/>
              <a:gdLst/>
              <a:ahLst/>
              <a:cxnLst/>
              <a:rect l="l" t="t" r="r" b="b"/>
              <a:pathLst>
                <a:path w="704" h="474" extrusionOk="0">
                  <a:moveTo>
                    <a:pt x="508" y="1"/>
                  </a:moveTo>
                  <a:cubicBezTo>
                    <a:pt x="489" y="1"/>
                    <a:pt x="471" y="4"/>
                    <a:pt x="453" y="10"/>
                  </a:cubicBezTo>
                  <a:lnTo>
                    <a:pt x="108" y="176"/>
                  </a:lnTo>
                  <a:cubicBezTo>
                    <a:pt x="37" y="224"/>
                    <a:pt x="1" y="307"/>
                    <a:pt x="37" y="391"/>
                  </a:cubicBezTo>
                  <a:cubicBezTo>
                    <a:pt x="60" y="438"/>
                    <a:pt x="120" y="474"/>
                    <a:pt x="179" y="474"/>
                  </a:cubicBezTo>
                  <a:cubicBezTo>
                    <a:pt x="215" y="474"/>
                    <a:pt x="227" y="474"/>
                    <a:pt x="263" y="462"/>
                  </a:cubicBezTo>
                  <a:lnTo>
                    <a:pt x="596" y="295"/>
                  </a:lnTo>
                  <a:cubicBezTo>
                    <a:pt x="656" y="271"/>
                    <a:pt x="703" y="164"/>
                    <a:pt x="656" y="93"/>
                  </a:cubicBezTo>
                  <a:cubicBezTo>
                    <a:pt x="629" y="30"/>
                    <a:pt x="567" y="1"/>
                    <a:pt x="5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2026;p81">
              <a:extLst>
                <a:ext uri="{FF2B5EF4-FFF2-40B4-BE49-F238E27FC236}">
                  <a16:creationId xmlns:a16="http://schemas.microsoft.com/office/drawing/2014/main" id="{D57F7755-15FD-90B7-F333-BEE42B357A5D}"/>
                </a:ext>
              </a:extLst>
            </p:cNvPr>
            <p:cNvSpPr/>
            <p:nvPr/>
          </p:nvSpPr>
          <p:spPr>
            <a:xfrm>
              <a:off x="4147597" y="1505458"/>
              <a:ext cx="347904" cy="336992"/>
            </a:xfrm>
            <a:custGeom>
              <a:avLst/>
              <a:gdLst/>
              <a:ahLst/>
              <a:cxnLst/>
              <a:rect l="l" t="t" r="r" b="b"/>
              <a:pathLst>
                <a:path w="10872" h="10531" extrusionOk="0">
                  <a:moveTo>
                    <a:pt x="1525" y="3387"/>
                  </a:moveTo>
                  <a:cubicBezTo>
                    <a:pt x="1632" y="3387"/>
                    <a:pt x="1727" y="3398"/>
                    <a:pt x="1834" y="3434"/>
                  </a:cubicBezTo>
                  <a:cubicBezTo>
                    <a:pt x="1751" y="3756"/>
                    <a:pt x="1703" y="4089"/>
                    <a:pt x="1703" y="4422"/>
                  </a:cubicBezTo>
                  <a:cubicBezTo>
                    <a:pt x="1703" y="4720"/>
                    <a:pt x="1608" y="5042"/>
                    <a:pt x="1453" y="5315"/>
                  </a:cubicBezTo>
                  <a:cubicBezTo>
                    <a:pt x="1358" y="5470"/>
                    <a:pt x="1299" y="5613"/>
                    <a:pt x="1239" y="5768"/>
                  </a:cubicBezTo>
                  <a:cubicBezTo>
                    <a:pt x="703" y="5637"/>
                    <a:pt x="322" y="5161"/>
                    <a:pt x="322" y="4589"/>
                  </a:cubicBezTo>
                  <a:cubicBezTo>
                    <a:pt x="322" y="3922"/>
                    <a:pt x="858" y="3387"/>
                    <a:pt x="1525" y="3387"/>
                  </a:cubicBezTo>
                  <a:close/>
                  <a:moveTo>
                    <a:pt x="9347" y="3387"/>
                  </a:moveTo>
                  <a:cubicBezTo>
                    <a:pt x="10026" y="3387"/>
                    <a:pt x="10562" y="3922"/>
                    <a:pt x="10562" y="4589"/>
                  </a:cubicBezTo>
                  <a:cubicBezTo>
                    <a:pt x="10538" y="5161"/>
                    <a:pt x="10157" y="5637"/>
                    <a:pt x="9633" y="5768"/>
                  </a:cubicBezTo>
                  <a:cubicBezTo>
                    <a:pt x="9574" y="5625"/>
                    <a:pt x="9502" y="5470"/>
                    <a:pt x="9431" y="5327"/>
                  </a:cubicBezTo>
                  <a:cubicBezTo>
                    <a:pt x="9264" y="5042"/>
                    <a:pt x="9169" y="4732"/>
                    <a:pt x="9169" y="4434"/>
                  </a:cubicBezTo>
                  <a:cubicBezTo>
                    <a:pt x="9169" y="4089"/>
                    <a:pt x="9133" y="3756"/>
                    <a:pt x="9038" y="3434"/>
                  </a:cubicBezTo>
                  <a:cubicBezTo>
                    <a:pt x="9145" y="3398"/>
                    <a:pt x="9252" y="3387"/>
                    <a:pt x="9347" y="3387"/>
                  </a:cubicBezTo>
                  <a:close/>
                  <a:moveTo>
                    <a:pt x="5656" y="386"/>
                  </a:moveTo>
                  <a:lnTo>
                    <a:pt x="5775" y="886"/>
                  </a:lnTo>
                  <a:cubicBezTo>
                    <a:pt x="5799" y="934"/>
                    <a:pt x="5823" y="982"/>
                    <a:pt x="5871" y="993"/>
                  </a:cubicBezTo>
                  <a:cubicBezTo>
                    <a:pt x="5898" y="1000"/>
                    <a:pt x="5922" y="1007"/>
                    <a:pt x="5946" y="1007"/>
                  </a:cubicBezTo>
                  <a:cubicBezTo>
                    <a:pt x="5964" y="1007"/>
                    <a:pt x="5982" y="1003"/>
                    <a:pt x="6002" y="993"/>
                  </a:cubicBezTo>
                  <a:lnTo>
                    <a:pt x="6633" y="743"/>
                  </a:lnTo>
                  <a:lnTo>
                    <a:pt x="6633" y="1112"/>
                  </a:lnTo>
                  <a:cubicBezTo>
                    <a:pt x="6633" y="1172"/>
                    <a:pt x="6668" y="1232"/>
                    <a:pt x="6728" y="1255"/>
                  </a:cubicBezTo>
                  <a:cubicBezTo>
                    <a:pt x="8014" y="1791"/>
                    <a:pt x="8847" y="3029"/>
                    <a:pt x="8847" y="4411"/>
                  </a:cubicBezTo>
                  <a:cubicBezTo>
                    <a:pt x="8847" y="4768"/>
                    <a:pt x="8954" y="5137"/>
                    <a:pt x="9145" y="5470"/>
                  </a:cubicBezTo>
                  <a:cubicBezTo>
                    <a:pt x="9395" y="5923"/>
                    <a:pt x="9526" y="6399"/>
                    <a:pt x="9526" y="6887"/>
                  </a:cubicBezTo>
                  <a:cubicBezTo>
                    <a:pt x="9526" y="8732"/>
                    <a:pt x="7680" y="10221"/>
                    <a:pt x="5442" y="10221"/>
                  </a:cubicBezTo>
                  <a:cubicBezTo>
                    <a:pt x="3180" y="10221"/>
                    <a:pt x="1346" y="8732"/>
                    <a:pt x="1346" y="6887"/>
                  </a:cubicBezTo>
                  <a:cubicBezTo>
                    <a:pt x="1346" y="6399"/>
                    <a:pt x="1477" y="5923"/>
                    <a:pt x="1727" y="5470"/>
                  </a:cubicBezTo>
                  <a:cubicBezTo>
                    <a:pt x="1930" y="5149"/>
                    <a:pt x="2025" y="4768"/>
                    <a:pt x="2025" y="4411"/>
                  </a:cubicBezTo>
                  <a:cubicBezTo>
                    <a:pt x="2025" y="3637"/>
                    <a:pt x="2299" y="2863"/>
                    <a:pt x="2787" y="2267"/>
                  </a:cubicBezTo>
                  <a:cubicBezTo>
                    <a:pt x="3275" y="1672"/>
                    <a:pt x="3954" y="1255"/>
                    <a:pt x="4692" y="1101"/>
                  </a:cubicBezTo>
                  <a:cubicBezTo>
                    <a:pt x="4728" y="1101"/>
                    <a:pt x="4751" y="1065"/>
                    <a:pt x="4763" y="1053"/>
                  </a:cubicBezTo>
                  <a:cubicBezTo>
                    <a:pt x="5061" y="743"/>
                    <a:pt x="5359" y="517"/>
                    <a:pt x="5656" y="386"/>
                  </a:cubicBezTo>
                  <a:close/>
                  <a:moveTo>
                    <a:pt x="5754" y="1"/>
                  </a:moveTo>
                  <a:cubicBezTo>
                    <a:pt x="5741" y="1"/>
                    <a:pt x="5729" y="2"/>
                    <a:pt x="5716" y="5"/>
                  </a:cubicBezTo>
                  <a:cubicBezTo>
                    <a:pt x="5335" y="148"/>
                    <a:pt x="4930" y="398"/>
                    <a:pt x="4573" y="779"/>
                  </a:cubicBezTo>
                  <a:cubicBezTo>
                    <a:pt x="3775" y="982"/>
                    <a:pt x="3061" y="1422"/>
                    <a:pt x="2537" y="2065"/>
                  </a:cubicBezTo>
                  <a:cubicBezTo>
                    <a:pt x="2287" y="2375"/>
                    <a:pt x="2073" y="2732"/>
                    <a:pt x="1942" y="3125"/>
                  </a:cubicBezTo>
                  <a:cubicBezTo>
                    <a:pt x="1811" y="3077"/>
                    <a:pt x="1668" y="3065"/>
                    <a:pt x="1525" y="3065"/>
                  </a:cubicBezTo>
                  <a:cubicBezTo>
                    <a:pt x="691" y="3065"/>
                    <a:pt x="1" y="3744"/>
                    <a:pt x="1" y="4577"/>
                  </a:cubicBezTo>
                  <a:cubicBezTo>
                    <a:pt x="1" y="5280"/>
                    <a:pt x="477" y="5875"/>
                    <a:pt x="1132" y="6054"/>
                  </a:cubicBezTo>
                  <a:cubicBezTo>
                    <a:pt x="1061" y="6316"/>
                    <a:pt x="1013" y="6601"/>
                    <a:pt x="1013" y="6887"/>
                  </a:cubicBezTo>
                  <a:cubicBezTo>
                    <a:pt x="1013" y="7863"/>
                    <a:pt x="1477" y="8792"/>
                    <a:pt x="2323" y="9471"/>
                  </a:cubicBezTo>
                  <a:cubicBezTo>
                    <a:pt x="3156" y="10161"/>
                    <a:pt x="4263" y="10530"/>
                    <a:pt x="5442" y="10530"/>
                  </a:cubicBezTo>
                  <a:cubicBezTo>
                    <a:pt x="6609" y="10530"/>
                    <a:pt x="7716" y="10161"/>
                    <a:pt x="8550" y="9471"/>
                  </a:cubicBezTo>
                  <a:cubicBezTo>
                    <a:pt x="9383" y="8792"/>
                    <a:pt x="9859" y="7863"/>
                    <a:pt x="9859" y="6887"/>
                  </a:cubicBezTo>
                  <a:cubicBezTo>
                    <a:pt x="9859" y="6601"/>
                    <a:pt x="9812" y="6339"/>
                    <a:pt x="9740" y="6054"/>
                  </a:cubicBezTo>
                  <a:cubicBezTo>
                    <a:pt x="10395" y="5887"/>
                    <a:pt x="10871" y="5292"/>
                    <a:pt x="10871" y="4589"/>
                  </a:cubicBezTo>
                  <a:cubicBezTo>
                    <a:pt x="10871" y="3756"/>
                    <a:pt x="10181" y="3077"/>
                    <a:pt x="9347" y="3077"/>
                  </a:cubicBezTo>
                  <a:cubicBezTo>
                    <a:pt x="9216" y="3077"/>
                    <a:pt x="9073" y="3089"/>
                    <a:pt x="8931" y="3137"/>
                  </a:cubicBezTo>
                  <a:cubicBezTo>
                    <a:pt x="8835" y="2851"/>
                    <a:pt x="8692" y="2577"/>
                    <a:pt x="8514" y="2327"/>
                  </a:cubicBezTo>
                  <a:cubicBezTo>
                    <a:pt x="8133" y="1755"/>
                    <a:pt x="7585" y="1303"/>
                    <a:pt x="6954" y="1017"/>
                  </a:cubicBezTo>
                  <a:lnTo>
                    <a:pt x="6954" y="517"/>
                  </a:lnTo>
                  <a:cubicBezTo>
                    <a:pt x="6954" y="458"/>
                    <a:pt x="6930" y="410"/>
                    <a:pt x="6883" y="374"/>
                  </a:cubicBezTo>
                  <a:cubicBezTo>
                    <a:pt x="6855" y="360"/>
                    <a:pt x="6823" y="355"/>
                    <a:pt x="6792" y="355"/>
                  </a:cubicBezTo>
                  <a:cubicBezTo>
                    <a:pt x="6769" y="355"/>
                    <a:pt x="6748" y="357"/>
                    <a:pt x="6728" y="362"/>
                  </a:cubicBezTo>
                  <a:lnTo>
                    <a:pt x="6049" y="636"/>
                  </a:lnTo>
                  <a:lnTo>
                    <a:pt x="5930" y="124"/>
                  </a:lnTo>
                  <a:cubicBezTo>
                    <a:pt x="5918" y="77"/>
                    <a:pt x="5883" y="53"/>
                    <a:pt x="5859" y="29"/>
                  </a:cubicBezTo>
                  <a:cubicBezTo>
                    <a:pt x="5824" y="12"/>
                    <a:pt x="5789" y="1"/>
                    <a:pt x="57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2027;p81">
              <a:extLst>
                <a:ext uri="{FF2B5EF4-FFF2-40B4-BE49-F238E27FC236}">
                  <a16:creationId xmlns:a16="http://schemas.microsoft.com/office/drawing/2014/main" id="{D3284DD7-B6F3-3EB1-B98F-1BB9DEA1EB14}"/>
                </a:ext>
              </a:extLst>
            </p:cNvPr>
            <p:cNvSpPr/>
            <p:nvPr/>
          </p:nvSpPr>
          <p:spPr>
            <a:xfrm>
              <a:off x="4250477" y="164161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79" y="1"/>
                  </a:moveTo>
                  <a:cubicBezTo>
                    <a:pt x="298" y="1"/>
                    <a:pt x="1" y="298"/>
                    <a:pt x="1" y="667"/>
                  </a:cubicBezTo>
                  <a:lnTo>
                    <a:pt x="1" y="834"/>
                  </a:lnTo>
                  <a:cubicBezTo>
                    <a:pt x="1" y="1203"/>
                    <a:pt x="298" y="1501"/>
                    <a:pt x="679" y="1501"/>
                  </a:cubicBezTo>
                  <a:cubicBezTo>
                    <a:pt x="1048" y="1501"/>
                    <a:pt x="1346" y="1203"/>
                    <a:pt x="1346" y="834"/>
                  </a:cubicBezTo>
                  <a:lnTo>
                    <a:pt x="1346" y="667"/>
                  </a:lnTo>
                  <a:cubicBezTo>
                    <a:pt x="1358" y="596"/>
                    <a:pt x="1286" y="513"/>
                    <a:pt x="1191" y="513"/>
                  </a:cubicBezTo>
                  <a:cubicBezTo>
                    <a:pt x="1108" y="513"/>
                    <a:pt x="1036" y="596"/>
                    <a:pt x="1036" y="679"/>
                  </a:cubicBezTo>
                  <a:lnTo>
                    <a:pt x="1036" y="846"/>
                  </a:lnTo>
                  <a:cubicBezTo>
                    <a:pt x="1036" y="1037"/>
                    <a:pt x="870" y="1203"/>
                    <a:pt x="679" y="1203"/>
                  </a:cubicBezTo>
                  <a:cubicBezTo>
                    <a:pt x="477" y="1203"/>
                    <a:pt x="322" y="1037"/>
                    <a:pt x="322" y="846"/>
                  </a:cubicBezTo>
                  <a:lnTo>
                    <a:pt x="322" y="679"/>
                  </a:lnTo>
                  <a:cubicBezTo>
                    <a:pt x="322" y="489"/>
                    <a:pt x="477" y="322"/>
                    <a:pt x="679" y="322"/>
                  </a:cubicBezTo>
                  <a:cubicBezTo>
                    <a:pt x="763" y="322"/>
                    <a:pt x="834" y="251"/>
                    <a:pt x="834" y="156"/>
                  </a:cubicBezTo>
                  <a:cubicBezTo>
                    <a:pt x="834" y="72"/>
                    <a:pt x="763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2028;p81">
              <a:extLst>
                <a:ext uri="{FF2B5EF4-FFF2-40B4-BE49-F238E27FC236}">
                  <a16:creationId xmlns:a16="http://schemas.microsoft.com/office/drawing/2014/main" id="{D3563720-6844-1EE1-D4A7-B7C090A49E2F}"/>
                </a:ext>
              </a:extLst>
            </p:cNvPr>
            <p:cNvSpPr/>
            <p:nvPr/>
          </p:nvSpPr>
          <p:spPr>
            <a:xfrm>
              <a:off x="4348781" y="164161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1"/>
                  </a:moveTo>
                  <a:cubicBezTo>
                    <a:pt x="298" y="1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1"/>
                    <a:pt x="667" y="1501"/>
                  </a:cubicBezTo>
                  <a:cubicBezTo>
                    <a:pt x="1036" y="1501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58" y="596"/>
                    <a:pt x="1274" y="513"/>
                    <a:pt x="1191" y="513"/>
                  </a:cubicBezTo>
                  <a:cubicBezTo>
                    <a:pt x="1096" y="513"/>
                    <a:pt x="1024" y="596"/>
                    <a:pt x="1024" y="679"/>
                  </a:cubicBezTo>
                  <a:lnTo>
                    <a:pt x="1024" y="846"/>
                  </a:lnTo>
                  <a:cubicBezTo>
                    <a:pt x="1024" y="1037"/>
                    <a:pt x="858" y="1203"/>
                    <a:pt x="667" y="1203"/>
                  </a:cubicBezTo>
                  <a:cubicBezTo>
                    <a:pt x="477" y="1203"/>
                    <a:pt x="310" y="1037"/>
                    <a:pt x="310" y="846"/>
                  </a:cubicBezTo>
                  <a:lnTo>
                    <a:pt x="310" y="679"/>
                  </a:lnTo>
                  <a:cubicBezTo>
                    <a:pt x="310" y="489"/>
                    <a:pt x="477" y="322"/>
                    <a:pt x="667" y="322"/>
                  </a:cubicBezTo>
                  <a:cubicBezTo>
                    <a:pt x="762" y="322"/>
                    <a:pt x="834" y="251"/>
                    <a:pt x="834" y="156"/>
                  </a:cubicBezTo>
                  <a:cubicBezTo>
                    <a:pt x="834" y="72"/>
                    <a:pt x="762" y="1"/>
                    <a:pt x="6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2029;p81">
              <a:extLst>
                <a:ext uri="{FF2B5EF4-FFF2-40B4-BE49-F238E27FC236}">
                  <a16:creationId xmlns:a16="http://schemas.microsoft.com/office/drawing/2014/main" id="{70B3FCBB-0907-1403-7CD8-3B1230116A96}"/>
                </a:ext>
              </a:extLst>
            </p:cNvPr>
            <p:cNvSpPr/>
            <p:nvPr/>
          </p:nvSpPr>
          <p:spPr>
            <a:xfrm>
              <a:off x="4261517" y="1739922"/>
              <a:ext cx="119680" cy="59840"/>
            </a:xfrm>
            <a:custGeom>
              <a:avLst/>
              <a:gdLst/>
              <a:ahLst/>
              <a:cxnLst/>
              <a:rect l="l" t="t" r="r" b="b"/>
              <a:pathLst>
                <a:path w="3740" h="1870" extrusionOk="0">
                  <a:moveTo>
                    <a:pt x="3394" y="322"/>
                  </a:moveTo>
                  <a:cubicBezTo>
                    <a:pt x="3370" y="643"/>
                    <a:pt x="3192" y="941"/>
                    <a:pt x="2918" y="1167"/>
                  </a:cubicBezTo>
                  <a:cubicBezTo>
                    <a:pt x="2727" y="774"/>
                    <a:pt x="2323" y="513"/>
                    <a:pt x="1858" y="513"/>
                  </a:cubicBezTo>
                  <a:cubicBezTo>
                    <a:pt x="1418" y="513"/>
                    <a:pt x="1013" y="763"/>
                    <a:pt x="810" y="1167"/>
                  </a:cubicBezTo>
                  <a:cubicBezTo>
                    <a:pt x="549" y="941"/>
                    <a:pt x="370" y="655"/>
                    <a:pt x="334" y="322"/>
                  </a:cubicBezTo>
                  <a:close/>
                  <a:moveTo>
                    <a:pt x="1858" y="834"/>
                  </a:moveTo>
                  <a:cubicBezTo>
                    <a:pt x="2204" y="834"/>
                    <a:pt x="2513" y="1048"/>
                    <a:pt x="2644" y="1346"/>
                  </a:cubicBezTo>
                  <a:cubicBezTo>
                    <a:pt x="2477" y="1429"/>
                    <a:pt x="2263" y="1501"/>
                    <a:pt x="2025" y="1525"/>
                  </a:cubicBezTo>
                  <a:lnTo>
                    <a:pt x="2025" y="1346"/>
                  </a:lnTo>
                  <a:cubicBezTo>
                    <a:pt x="2025" y="1251"/>
                    <a:pt x="1953" y="1179"/>
                    <a:pt x="1858" y="1179"/>
                  </a:cubicBezTo>
                  <a:cubicBezTo>
                    <a:pt x="1775" y="1179"/>
                    <a:pt x="1703" y="1251"/>
                    <a:pt x="1703" y="1346"/>
                  </a:cubicBezTo>
                  <a:lnTo>
                    <a:pt x="1703" y="1525"/>
                  </a:lnTo>
                  <a:cubicBezTo>
                    <a:pt x="1477" y="1501"/>
                    <a:pt x="1251" y="1429"/>
                    <a:pt x="1072" y="1346"/>
                  </a:cubicBezTo>
                  <a:cubicBezTo>
                    <a:pt x="1203" y="1036"/>
                    <a:pt x="1525" y="834"/>
                    <a:pt x="1858" y="834"/>
                  </a:cubicBezTo>
                  <a:close/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1108"/>
                    <a:pt x="834" y="1870"/>
                    <a:pt x="1858" y="1870"/>
                  </a:cubicBezTo>
                  <a:cubicBezTo>
                    <a:pt x="2894" y="1870"/>
                    <a:pt x="3728" y="1108"/>
                    <a:pt x="3728" y="167"/>
                  </a:cubicBezTo>
                  <a:cubicBezTo>
                    <a:pt x="3739" y="84"/>
                    <a:pt x="3668" y="1"/>
                    <a:pt x="35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2030;p81">
              <a:extLst>
                <a:ext uri="{FF2B5EF4-FFF2-40B4-BE49-F238E27FC236}">
                  <a16:creationId xmlns:a16="http://schemas.microsoft.com/office/drawing/2014/main" id="{86AB6730-367C-0429-F852-9D500F5C8B99}"/>
                </a:ext>
              </a:extLst>
            </p:cNvPr>
            <p:cNvSpPr/>
            <p:nvPr/>
          </p:nvSpPr>
          <p:spPr>
            <a:xfrm>
              <a:off x="4221517" y="1614482"/>
              <a:ext cx="199296" cy="206624"/>
            </a:xfrm>
            <a:custGeom>
              <a:avLst/>
              <a:gdLst/>
              <a:ahLst/>
              <a:cxnLst/>
              <a:rect l="l" t="t" r="r" b="b"/>
              <a:pathLst>
                <a:path w="6228" h="6457" extrusionOk="0">
                  <a:moveTo>
                    <a:pt x="1764" y="1"/>
                  </a:moveTo>
                  <a:cubicBezTo>
                    <a:pt x="1669" y="1"/>
                    <a:pt x="1573" y="9"/>
                    <a:pt x="1477" y="27"/>
                  </a:cubicBezTo>
                  <a:cubicBezTo>
                    <a:pt x="763" y="134"/>
                    <a:pt x="191" y="706"/>
                    <a:pt x="72" y="1420"/>
                  </a:cubicBezTo>
                  <a:cubicBezTo>
                    <a:pt x="1" y="1920"/>
                    <a:pt x="132" y="2408"/>
                    <a:pt x="453" y="2778"/>
                  </a:cubicBezTo>
                  <a:cubicBezTo>
                    <a:pt x="632" y="2992"/>
                    <a:pt x="656" y="3266"/>
                    <a:pt x="548" y="3528"/>
                  </a:cubicBezTo>
                  <a:cubicBezTo>
                    <a:pt x="453" y="3766"/>
                    <a:pt x="406" y="4004"/>
                    <a:pt x="406" y="4254"/>
                  </a:cubicBezTo>
                  <a:cubicBezTo>
                    <a:pt x="406" y="5468"/>
                    <a:pt x="1620" y="6457"/>
                    <a:pt x="3108" y="6457"/>
                  </a:cubicBezTo>
                  <a:cubicBezTo>
                    <a:pt x="4597" y="6457"/>
                    <a:pt x="5823" y="5468"/>
                    <a:pt x="5823" y="4254"/>
                  </a:cubicBezTo>
                  <a:cubicBezTo>
                    <a:pt x="5823" y="4004"/>
                    <a:pt x="5775" y="3766"/>
                    <a:pt x="5668" y="3528"/>
                  </a:cubicBezTo>
                  <a:cubicBezTo>
                    <a:pt x="5573" y="3266"/>
                    <a:pt x="5609" y="2992"/>
                    <a:pt x="5775" y="2778"/>
                  </a:cubicBezTo>
                  <a:cubicBezTo>
                    <a:pt x="6085" y="2408"/>
                    <a:pt x="6228" y="1920"/>
                    <a:pt x="6144" y="1420"/>
                  </a:cubicBezTo>
                  <a:cubicBezTo>
                    <a:pt x="6109" y="1146"/>
                    <a:pt x="5990" y="861"/>
                    <a:pt x="5787" y="634"/>
                  </a:cubicBezTo>
                  <a:cubicBezTo>
                    <a:pt x="5754" y="595"/>
                    <a:pt x="5714" y="577"/>
                    <a:pt x="5673" y="577"/>
                  </a:cubicBezTo>
                  <a:cubicBezTo>
                    <a:pt x="5639" y="577"/>
                    <a:pt x="5605" y="589"/>
                    <a:pt x="5573" y="611"/>
                  </a:cubicBezTo>
                  <a:cubicBezTo>
                    <a:pt x="5489" y="658"/>
                    <a:pt x="5489" y="753"/>
                    <a:pt x="5537" y="825"/>
                  </a:cubicBezTo>
                  <a:cubicBezTo>
                    <a:pt x="5692" y="1027"/>
                    <a:pt x="5787" y="1230"/>
                    <a:pt x="5823" y="1468"/>
                  </a:cubicBezTo>
                  <a:cubicBezTo>
                    <a:pt x="5882" y="1873"/>
                    <a:pt x="5775" y="2254"/>
                    <a:pt x="5525" y="2575"/>
                  </a:cubicBezTo>
                  <a:cubicBezTo>
                    <a:pt x="5263" y="2873"/>
                    <a:pt x="5216" y="3290"/>
                    <a:pt x="5370" y="3635"/>
                  </a:cubicBezTo>
                  <a:cubicBezTo>
                    <a:pt x="5466" y="3837"/>
                    <a:pt x="5513" y="4040"/>
                    <a:pt x="5513" y="4254"/>
                  </a:cubicBezTo>
                  <a:cubicBezTo>
                    <a:pt x="5513" y="5290"/>
                    <a:pt x="4430" y="6123"/>
                    <a:pt x="3108" y="6123"/>
                  </a:cubicBezTo>
                  <a:cubicBezTo>
                    <a:pt x="1787" y="6123"/>
                    <a:pt x="715" y="5278"/>
                    <a:pt x="715" y="4254"/>
                  </a:cubicBezTo>
                  <a:cubicBezTo>
                    <a:pt x="715" y="4040"/>
                    <a:pt x="763" y="3837"/>
                    <a:pt x="846" y="3635"/>
                  </a:cubicBezTo>
                  <a:cubicBezTo>
                    <a:pt x="1013" y="3290"/>
                    <a:pt x="953" y="2873"/>
                    <a:pt x="703" y="2575"/>
                  </a:cubicBezTo>
                  <a:cubicBezTo>
                    <a:pt x="441" y="2254"/>
                    <a:pt x="346" y="1873"/>
                    <a:pt x="406" y="1468"/>
                  </a:cubicBezTo>
                  <a:cubicBezTo>
                    <a:pt x="489" y="884"/>
                    <a:pt x="953" y="432"/>
                    <a:pt x="1537" y="337"/>
                  </a:cubicBezTo>
                  <a:cubicBezTo>
                    <a:pt x="1606" y="327"/>
                    <a:pt x="1676" y="322"/>
                    <a:pt x="1746" y="322"/>
                  </a:cubicBezTo>
                  <a:cubicBezTo>
                    <a:pt x="2090" y="322"/>
                    <a:pt x="2422" y="444"/>
                    <a:pt x="2680" y="682"/>
                  </a:cubicBezTo>
                  <a:cubicBezTo>
                    <a:pt x="2805" y="795"/>
                    <a:pt x="2962" y="852"/>
                    <a:pt x="3120" y="852"/>
                  </a:cubicBezTo>
                  <a:cubicBezTo>
                    <a:pt x="3278" y="852"/>
                    <a:pt x="3436" y="795"/>
                    <a:pt x="3561" y="682"/>
                  </a:cubicBezTo>
                  <a:cubicBezTo>
                    <a:pt x="3818" y="444"/>
                    <a:pt x="4150" y="322"/>
                    <a:pt x="4495" y="322"/>
                  </a:cubicBezTo>
                  <a:cubicBezTo>
                    <a:pt x="4564" y="322"/>
                    <a:pt x="4634" y="327"/>
                    <a:pt x="4704" y="337"/>
                  </a:cubicBezTo>
                  <a:cubicBezTo>
                    <a:pt x="4835" y="349"/>
                    <a:pt x="4966" y="396"/>
                    <a:pt x="5097" y="456"/>
                  </a:cubicBezTo>
                  <a:cubicBezTo>
                    <a:pt x="5117" y="469"/>
                    <a:pt x="5139" y="475"/>
                    <a:pt x="5162" y="475"/>
                  </a:cubicBezTo>
                  <a:cubicBezTo>
                    <a:pt x="5221" y="475"/>
                    <a:pt x="5282" y="436"/>
                    <a:pt x="5299" y="384"/>
                  </a:cubicBezTo>
                  <a:cubicBezTo>
                    <a:pt x="5323" y="313"/>
                    <a:pt x="5299" y="206"/>
                    <a:pt x="5228" y="170"/>
                  </a:cubicBezTo>
                  <a:cubicBezTo>
                    <a:pt x="5073" y="99"/>
                    <a:pt x="4918" y="39"/>
                    <a:pt x="4751" y="27"/>
                  </a:cubicBezTo>
                  <a:cubicBezTo>
                    <a:pt x="4664" y="15"/>
                    <a:pt x="4577" y="9"/>
                    <a:pt x="4491" y="9"/>
                  </a:cubicBezTo>
                  <a:cubicBezTo>
                    <a:pt x="4063" y="9"/>
                    <a:pt x="3662" y="156"/>
                    <a:pt x="3334" y="444"/>
                  </a:cubicBezTo>
                  <a:cubicBezTo>
                    <a:pt x="3275" y="503"/>
                    <a:pt x="3192" y="533"/>
                    <a:pt x="3108" y="533"/>
                  </a:cubicBezTo>
                  <a:cubicBezTo>
                    <a:pt x="3025" y="533"/>
                    <a:pt x="2942" y="503"/>
                    <a:pt x="2882" y="444"/>
                  </a:cubicBezTo>
                  <a:cubicBezTo>
                    <a:pt x="2572" y="163"/>
                    <a:pt x="2176" y="1"/>
                    <a:pt x="17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9" name="Google Shape;12031;p81">
            <a:extLst>
              <a:ext uri="{FF2B5EF4-FFF2-40B4-BE49-F238E27FC236}">
                <a16:creationId xmlns:a16="http://schemas.microsoft.com/office/drawing/2014/main" id="{899A1CC8-4427-25F8-B912-D59EF9A4FFE5}"/>
              </a:ext>
            </a:extLst>
          </p:cNvPr>
          <p:cNvGrpSpPr/>
          <p:nvPr/>
        </p:nvGrpSpPr>
        <p:grpSpPr>
          <a:xfrm>
            <a:off x="4943072" y="3152180"/>
            <a:ext cx="694976" cy="696512"/>
            <a:chOff x="2499405" y="1499890"/>
            <a:chExt cx="347488" cy="348256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90" name="Google Shape;12032;p81">
              <a:extLst>
                <a:ext uri="{FF2B5EF4-FFF2-40B4-BE49-F238E27FC236}">
                  <a16:creationId xmlns:a16="http://schemas.microsoft.com/office/drawing/2014/main" id="{61BA7D93-83B5-9FF5-DE0D-022FB3DE51D7}"/>
                </a:ext>
              </a:extLst>
            </p:cNvPr>
            <p:cNvSpPr/>
            <p:nvPr/>
          </p:nvSpPr>
          <p:spPr>
            <a:xfrm>
              <a:off x="2634669" y="1725842"/>
              <a:ext cx="75840" cy="38496"/>
            </a:xfrm>
            <a:custGeom>
              <a:avLst/>
              <a:gdLst/>
              <a:ahLst/>
              <a:cxnLst/>
              <a:rect l="l" t="t" r="r" b="b"/>
              <a:pathLst>
                <a:path w="2370" h="1203" extrusionOk="0">
                  <a:moveTo>
                    <a:pt x="1965" y="310"/>
                  </a:moveTo>
                  <a:cubicBezTo>
                    <a:pt x="2012" y="310"/>
                    <a:pt x="2024" y="333"/>
                    <a:pt x="2024" y="357"/>
                  </a:cubicBezTo>
                  <a:cubicBezTo>
                    <a:pt x="2024" y="381"/>
                    <a:pt x="2024" y="417"/>
                    <a:pt x="2000" y="429"/>
                  </a:cubicBezTo>
                  <a:lnTo>
                    <a:pt x="1643" y="726"/>
                  </a:lnTo>
                  <a:cubicBezTo>
                    <a:pt x="1506" y="839"/>
                    <a:pt x="1346" y="896"/>
                    <a:pt x="1185" y="896"/>
                  </a:cubicBezTo>
                  <a:cubicBezTo>
                    <a:pt x="1024" y="896"/>
                    <a:pt x="863" y="839"/>
                    <a:pt x="726" y="726"/>
                  </a:cubicBezTo>
                  <a:lnTo>
                    <a:pt x="369" y="429"/>
                  </a:lnTo>
                  <a:cubicBezTo>
                    <a:pt x="345" y="405"/>
                    <a:pt x="345" y="369"/>
                    <a:pt x="357" y="357"/>
                  </a:cubicBezTo>
                  <a:cubicBezTo>
                    <a:pt x="357" y="333"/>
                    <a:pt x="369" y="310"/>
                    <a:pt x="417" y="310"/>
                  </a:cubicBezTo>
                  <a:close/>
                  <a:moveTo>
                    <a:pt x="417" y="0"/>
                  </a:moveTo>
                  <a:cubicBezTo>
                    <a:pt x="250" y="0"/>
                    <a:pt x="119" y="107"/>
                    <a:pt x="60" y="250"/>
                  </a:cubicBezTo>
                  <a:cubicBezTo>
                    <a:pt x="0" y="405"/>
                    <a:pt x="48" y="560"/>
                    <a:pt x="179" y="667"/>
                  </a:cubicBezTo>
                  <a:lnTo>
                    <a:pt x="536" y="964"/>
                  </a:lnTo>
                  <a:cubicBezTo>
                    <a:pt x="726" y="1131"/>
                    <a:pt x="965" y="1203"/>
                    <a:pt x="1191" y="1203"/>
                  </a:cubicBezTo>
                  <a:cubicBezTo>
                    <a:pt x="1429" y="1203"/>
                    <a:pt x="1655" y="1131"/>
                    <a:pt x="1846" y="964"/>
                  </a:cubicBezTo>
                  <a:lnTo>
                    <a:pt x="2203" y="667"/>
                  </a:lnTo>
                  <a:cubicBezTo>
                    <a:pt x="2322" y="583"/>
                    <a:pt x="2370" y="417"/>
                    <a:pt x="2322" y="250"/>
                  </a:cubicBezTo>
                  <a:cubicBezTo>
                    <a:pt x="2262" y="107"/>
                    <a:pt x="2131" y="0"/>
                    <a:pt x="1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2033;p81">
              <a:extLst>
                <a:ext uri="{FF2B5EF4-FFF2-40B4-BE49-F238E27FC236}">
                  <a16:creationId xmlns:a16="http://schemas.microsoft.com/office/drawing/2014/main" id="{AB241831-2842-6250-AA27-F13F82615E05}"/>
                </a:ext>
              </a:extLst>
            </p:cNvPr>
            <p:cNvSpPr/>
            <p:nvPr/>
          </p:nvSpPr>
          <p:spPr>
            <a:xfrm>
              <a:off x="2596173" y="1658002"/>
              <a:ext cx="43456" cy="48416"/>
            </a:xfrm>
            <a:custGeom>
              <a:avLst/>
              <a:gdLst/>
              <a:ahLst/>
              <a:cxnLst/>
              <a:rect l="l" t="t" r="r" b="b"/>
              <a:pathLst>
                <a:path w="1358" h="1513" extrusionOk="0">
                  <a:moveTo>
                    <a:pt x="667" y="1"/>
                  </a:moveTo>
                  <a:cubicBezTo>
                    <a:pt x="298" y="1"/>
                    <a:pt x="1" y="298"/>
                    <a:pt x="1" y="679"/>
                  </a:cubicBezTo>
                  <a:lnTo>
                    <a:pt x="1" y="834"/>
                  </a:lnTo>
                  <a:cubicBezTo>
                    <a:pt x="1" y="1215"/>
                    <a:pt x="298" y="1513"/>
                    <a:pt x="667" y="1513"/>
                  </a:cubicBezTo>
                  <a:cubicBezTo>
                    <a:pt x="1036" y="1513"/>
                    <a:pt x="1334" y="1215"/>
                    <a:pt x="1334" y="834"/>
                  </a:cubicBezTo>
                  <a:lnTo>
                    <a:pt x="1334" y="679"/>
                  </a:lnTo>
                  <a:cubicBezTo>
                    <a:pt x="1358" y="584"/>
                    <a:pt x="1275" y="525"/>
                    <a:pt x="1191" y="525"/>
                  </a:cubicBezTo>
                  <a:cubicBezTo>
                    <a:pt x="1096" y="525"/>
                    <a:pt x="1025" y="596"/>
                    <a:pt x="1025" y="691"/>
                  </a:cubicBezTo>
                  <a:lnTo>
                    <a:pt x="1025" y="858"/>
                  </a:lnTo>
                  <a:cubicBezTo>
                    <a:pt x="1025" y="1048"/>
                    <a:pt x="858" y="1215"/>
                    <a:pt x="667" y="1215"/>
                  </a:cubicBezTo>
                  <a:cubicBezTo>
                    <a:pt x="477" y="1215"/>
                    <a:pt x="310" y="1048"/>
                    <a:pt x="310" y="858"/>
                  </a:cubicBezTo>
                  <a:lnTo>
                    <a:pt x="310" y="691"/>
                  </a:lnTo>
                  <a:cubicBezTo>
                    <a:pt x="310" y="501"/>
                    <a:pt x="477" y="334"/>
                    <a:pt x="667" y="334"/>
                  </a:cubicBezTo>
                  <a:cubicBezTo>
                    <a:pt x="763" y="334"/>
                    <a:pt x="834" y="263"/>
                    <a:pt x="834" y="167"/>
                  </a:cubicBezTo>
                  <a:cubicBezTo>
                    <a:pt x="834" y="84"/>
                    <a:pt x="763" y="1"/>
                    <a:pt x="6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2034;p81">
              <a:extLst>
                <a:ext uri="{FF2B5EF4-FFF2-40B4-BE49-F238E27FC236}">
                  <a16:creationId xmlns:a16="http://schemas.microsoft.com/office/drawing/2014/main" id="{77B5C3A6-6B97-B4BA-CC24-B834463E5A4F}"/>
                </a:ext>
              </a:extLst>
            </p:cNvPr>
            <p:cNvSpPr/>
            <p:nvPr/>
          </p:nvSpPr>
          <p:spPr>
            <a:xfrm>
              <a:off x="2705133" y="1658002"/>
              <a:ext cx="43488" cy="48416"/>
            </a:xfrm>
            <a:custGeom>
              <a:avLst/>
              <a:gdLst/>
              <a:ahLst/>
              <a:cxnLst/>
              <a:rect l="l" t="t" r="r" b="b"/>
              <a:pathLst>
                <a:path w="1359" h="1513" extrusionOk="0">
                  <a:moveTo>
                    <a:pt x="668" y="1"/>
                  </a:moveTo>
                  <a:cubicBezTo>
                    <a:pt x="298" y="1"/>
                    <a:pt x="1" y="298"/>
                    <a:pt x="1" y="679"/>
                  </a:cubicBezTo>
                  <a:lnTo>
                    <a:pt x="1" y="834"/>
                  </a:lnTo>
                  <a:cubicBezTo>
                    <a:pt x="1" y="1215"/>
                    <a:pt x="298" y="1513"/>
                    <a:pt x="668" y="1513"/>
                  </a:cubicBezTo>
                  <a:cubicBezTo>
                    <a:pt x="1037" y="1513"/>
                    <a:pt x="1334" y="1215"/>
                    <a:pt x="1334" y="834"/>
                  </a:cubicBezTo>
                  <a:lnTo>
                    <a:pt x="1334" y="679"/>
                  </a:lnTo>
                  <a:cubicBezTo>
                    <a:pt x="1358" y="584"/>
                    <a:pt x="1287" y="525"/>
                    <a:pt x="1191" y="525"/>
                  </a:cubicBezTo>
                  <a:cubicBezTo>
                    <a:pt x="1096" y="525"/>
                    <a:pt x="1025" y="596"/>
                    <a:pt x="1025" y="691"/>
                  </a:cubicBezTo>
                  <a:lnTo>
                    <a:pt x="1025" y="858"/>
                  </a:lnTo>
                  <a:cubicBezTo>
                    <a:pt x="1025" y="1048"/>
                    <a:pt x="858" y="1215"/>
                    <a:pt x="668" y="1215"/>
                  </a:cubicBezTo>
                  <a:cubicBezTo>
                    <a:pt x="477" y="1215"/>
                    <a:pt x="310" y="1048"/>
                    <a:pt x="310" y="858"/>
                  </a:cubicBezTo>
                  <a:lnTo>
                    <a:pt x="310" y="691"/>
                  </a:lnTo>
                  <a:cubicBezTo>
                    <a:pt x="310" y="501"/>
                    <a:pt x="477" y="334"/>
                    <a:pt x="668" y="334"/>
                  </a:cubicBezTo>
                  <a:cubicBezTo>
                    <a:pt x="763" y="334"/>
                    <a:pt x="834" y="263"/>
                    <a:pt x="834" y="167"/>
                  </a:cubicBezTo>
                  <a:cubicBezTo>
                    <a:pt x="834" y="84"/>
                    <a:pt x="763" y="1"/>
                    <a:pt x="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2035;p81">
              <a:extLst>
                <a:ext uri="{FF2B5EF4-FFF2-40B4-BE49-F238E27FC236}">
                  <a16:creationId xmlns:a16="http://schemas.microsoft.com/office/drawing/2014/main" id="{80BD5D7B-A39D-B92D-533C-09B5F42B429F}"/>
                </a:ext>
              </a:extLst>
            </p:cNvPr>
            <p:cNvSpPr/>
            <p:nvPr/>
          </p:nvSpPr>
          <p:spPr>
            <a:xfrm>
              <a:off x="2499405" y="1499890"/>
              <a:ext cx="347488" cy="348256"/>
            </a:xfrm>
            <a:custGeom>
              <a:avLst/>
              <a:gdLst/>
              <a:ahLst/>
              <a:cxnLst/>
              <a:rect l="l" t="t" r="r" b="b"/>
              <a:pathLst>
                <a:path w="10859" h="10883" extrusionOk="0">
                  <a:moveTo>
                    <a:pt x="2102" y="1361"/>
                  </a:moveTo>
                  <a:cubicBezTo>
                    <a:pt x="2136" y="1361"/>
                    <a:pt x="2169" y="1364"/>
                    <a:pt x="2203" y="1370"/>
                  </a:cubicBezTo>
                  <a:cubicBezTo>
                    <a:pt x="2382" y="1406"/>
                    <a:pt x="2917" y="1537"/>
                    <a:pt x="3549" y="1953"/>
                  </a:cubicBezTo>
                  <a:cubicBezTo>
                    <a:pt x="3441" y="1989"/>
                    <a:pt x="3346" y="2048"/>
                    <a:pt x="3263" y="2108"/>
                  </a:cubicBezTo>
                  <a:cubicBezTo>
                    <a:pt x="3227" y="2132"/>
                    <a:pt x="3191" y="2156"/>
                    <a:pt x="3144" y="2191"/>
                  </a:cubicBezTo>
                  <a:cubicBezTo>
                    <a:pt x="2715" y="1763"/>
                    <a:pt x="2239" y="1525"/>
                    <a:pt x="1965" y="1477"/>
                  </a:cubicBezTo>
                  <a:cubicBezTo>
                    <a:pt x="1905" y="1465"/>
                    <a:pt x="1846" y="1465"/>
                    <a:pt x="1798" y="1465"/>
                  </a:cubicBezTo>
                  <a:cubicBezTo>
                    <a:pt x="1889" y="1392"/>
                    <a:pt x="1994" y="1361"/>
                    <a:pt x="2102" y="1361"/>
                  </a:cubicBezTo>
                  <a:close/>
                  <a:moveTo>
                    <a:pt x="6442" y="346"/>
                  </a:moveTo>
                  <a:cubicBezTo>
                    <a:pt x="6906" y="346"/>
                    <a:pt x="7311" y="477"/>
                    <a:pt x="7525" y="572"/>
                  </a:cubicBezTo>
                  <a:lnTo>
                    <a:pt x="7347" y="751"/>
                  </a:lnTo>
                  <a:cubicBezTo>
                    <a:pt x="7311" y="798"/>
                    <a:pt x="7287" y="846"/>
                    <a:pt x="7311" y="894"/>
                  </a:cubicBezTo>
                  <a:cubicBezTo>
                    <a:pt x="7323" y="953"/>
                    <a:pt x="7370" y="1001"/>
                    <a:pt x="7430" y="1013"/>
                  </a:cubicBezTo>
                  <a:cubicBezTo>
                    <a:pt x="7632" y="1072"/>
                    <a:pt x="7847" y="1132"/>
                    <a:pt x="8025" y="1215"/>
                  </a:cubicBezTo>
                  <a:cubicBezTo>
                    <a:pt x="7692" y="1334"/>
                    <a:pt x="7263" y="1537"/>
                    <a:pt x="6811" y="1894"/>
                  </a:cubicBezTo>
                  <a:cubicBezTo>
                    <a:pt x="6608" y="1906"/>
                    <a:pt x="6382" y="1953"/>
                    <a:pt x="6144" y="2048"/>
                  </a:cubicBezTo>
                  <a:cubicBezTo>
                    <a:pt x="5835" y="2144"/>
                    <a:pt x="5561" y="2299"/>
                    <a:pt x="5430" y="2370"/>
                  </a:cubicBezTo>
                  <a:cubicBezTo>
                    <a:pt x="5299" y="2299"/>
                    <a:pt x="5025" y="2144"/>
                    <a:pt x="4715" y="2048"/>
                  </a:cubicBezTo>
                  <a:cubicBezTo>
                    <a:pt x="4465" y="1953"/>
                    <a:pt x="4239" y="1906"/>
                    <a:pt x="4049" y="1894"/>
                  </a:cubicBezTo>
                  <a:cubicBezTo>
                    <a:pt x="3596" y="1548"/>
                    <a:pt x="3168" y="1346"/>
                    <a:pt x="2846" y="1215"/>
                  </a:cubicBezTo>
                  <a:cubicBezTo>
                    <a:pt x="2989" y="1132"/>
                    <a:pt x="3203" y="1060"/>
                    <a:pt x="3406" y="1013"/>
                  </a:cubicBezTo>
                  <a:cubicBezTo>
                    <a:pt x="3465" y="1001"/>
                    <a:pt x="3513" y="953"/>
                    <a:pt x="3525" y="894"/>
                  </a:cubicBezTo>
                  <a:cubicBezTo>
                    <a:pt x="3537" y="834"/>
                    <a:pt x="3525" y="775"/>
                    <a:pt x="3489" y="751"/>
                  </a:cubicBezTo>
                  <a:lnTo>
                    <a:pt x="3298" y="572"/>
                  </a:lnTo>
                  <a:cubicBezTo>
                    <a:pt x="3525" y="477"/>
                    <a:pt x="3930" y="346"/>
                    <a:pt x="4394" y="346"/>
                  </a:cubicBezTo>
                  <a:cubicBezTo>
                    <a:pt x="4751" y="346"/>
                    <a:pt x="5013" y="453"/>
                    <a:pt x="5168" y="536"/>
                  </a:cubicBezTo>
                  <a:cubicBezTo>
                    <a:pt x="5239" y="584"/>
                    <a:pt x="5328" y="608"/>
                    <a:pt x="5418" y="608"/>
                  </a:cubicBezTo>
                  <a:cubicBezTo>
                    <a:pt x="5507" y="608"/>
                    <a:pt x="5596" y="584"/>
                    <a:pt x="5668" y="536"/>
                  </a:cubicBezTo>
                  <a:cubicBezTo>
                    <a:pt x="5823" y="453"/>
                    <a:pt x="6073" y="346"/>
                    <a:pt x="6442" y="346"/>
                  </a:cubicBezTo>
                  <a:close/>
                  <a:moveTo>
                    <a:pt x="1840" y="1782"/>
                  </a:moveTo>
                  <a:cubicBezTo>
                    <a:pt x="1869" y="1782"/>
                    <a:pt x="1902" y="1784"/>
                    <a:pt x="1941" y="1787"/>
                  </a:cubicBezTo>
                  <a:cubicBezTo>
                    <a:pt x="2120" y="1822"/>
                    <a:pt x="2513" y="2013"/>
                    <a:pt x="2929" y="2406"/>
                  </a:cubicBezTo>
                  <a:cubicBezTo>
                    <a:pt x="2727" y="2644"/>
                    <a:pt x="2489" y="2953"/>
                    <a:pt x="2275" y="3394"/>
                  </a:cubicBezTo>
                  <a:cubicBezTo>
                    <a:pt x="1917" y="2953"/>
                    <a:pt x="1727" y="2358"/>
                    <a:pt x="1667" y="1894"/>
                  </a:cubicBezTo>
                  <a:cubicBezTo>
                    <a:pt x="1667" y="1882"/>
                    <a:pt x="1667" y="1834"/>
                    <a:pt x="1679" y="1822"/>
                  </a:cubicBezTo>
                  <a:cubicBezTo>
                    <a:pt x="1706" y="1795"/>
                    <a:pt x="1753" y="1782"/>
                    <a:pt x="1840" y="1782"/>
                  </a:cubicBezTo>
                  <a:close/>
                  <a:moveTo>
                    <a:pt x="8691" y="1364"/>
                  </a:moveTo>
                  <a:cubicBezTo>
                    <a:pt x="8804" y="1364"/>
                    <a:pt x="8923" y="1408"/>
                    <a:pt x="9002" y="1477"/>
                  </a:cubicBezTo>
                  <a:cubicBezTo>
                    <a:pt x="8942" y="1477"/>
                    <a:pt x="8906" y="1477"/>
                    <a:pt x="8847" y="1489"/>
                  </a:cubicBezTo>
                  <a:cubicBezTo>
                    <a:pt x="8704" y="1513"/>
                    <a:pt x="8513" y="1584"/>
                    <a:pt x="8335" y="1703"/>
                  </a:cubicBezTo>
                  <a:cubicBezTo>
                    <a:pt x="8263" y="1751"/>
                    <a:pt x="8228" y="1834"/>
                    <a:pt x="8275" y="1929"/>
                  </a:cubicBezTo>
                  <a:cubicBezTo>
                    <a:pt x="8308" y="1979"/>
                    <a:pt x="8358" y="2005"/>
                    <a:pt x="8417" y="2005"/>
                  </a:cubicBezTo>
                  <a:cubicBezTo>
                    <a:pt x="8444" y="2005"/>
                    <a:pt x="8472" y="2000"/>
                    <a:pt x="8502" y="1989"/>
                  </a:cubicBezTo>
                  <a:cubicBezTo>
                    <a:pt x="8644" y="1894"/>
                    <a:pt x="8799" y="1834"/>
                    <a:pt x="8906" y="1822"/>
                  </a:cubicBezTo>
                  <a:cubicBezTo>
                    <a:pt x="8948" y="1815"/>
                    <a:pt x="8984" y="1812"/>
                    <a:pt x="9014" y="1812"/>
                  </a:cubicBezTo>
                  <a:cubicBezTo>
                    <a:pt x="9088" y="1812"/>
                    <a:pt x="9131" y="1829"/>
                    <a:pt x="9156" y="1846"/>
                  </a:cubicBezTo>
                  <a:cubicBezTo>
                    <a:pt x="9168" y="1858"/>
                    <a:pt x="9180" y="1906"/>
                    <a:pt x="9168" y="1941"/>
                  </a:cubicBezTo>
                  <a:cubicBezTo>
                    <a:pt x="9109" y="2382"/>
                    <a:pt x="8918" y="2977"/>
                    <a:pt x="8561" y="3442"/>
                  </a:cubicBezTo>
                  <a:cubicBezTo>
                    <a:pt x="8347" y="3013"/>
                    <a:pt x="8109" y="2680"/>
                    <a:pt x="7906" y="2441"/>
                  </a:cubicBezTo>
                  <a:cubicBezTo>
                    <a:pt x="7930" y="2418"/>
                    <a:pt x="7966" y="2406"/>
                    <a:pt x="7978" y="2370"/>
                  </a:cubicBezTo>
                  <a:cubicBezTo>
                    <a:pt x="8037" y="2310"/>
                    <a:pt x="8049" y="2203"/>
                    <a:pt x="7990" y="2144"/>
                  </a:cubicBezTo>
                  <a:cubicBezTo>
                    <a:pt x="7957" y="2111"/>
                    <a:pt x="7913" y="2093"/>
                    <a:pt x="7871" y="2093"/>
                  </a:cubicBezTo>
                  <a:cubicBezTo>
                    <a:pt x="7836" y="2093"/>
                    <a:pt x="7802" y="2105"/>
                    <a:pt x="7775" y="2132"/>
                  </a:cubicBezTo>
                  <a:lnTo>
                    <a:pt x="7680" y="2227"/>
                  </a:lnTo>
                  <a:cubicBezTo>
                    <a:pt x="7632" y="2191"/>
                    <a:pt x="7609" y="2168"/>
                    <a:pt x="7561" y="2132"/>
                  </a:cubicBezTo>
                  <a:cubicBezTo>
                    <a:pt x="7478" y="2072"/>
                    <a:pt x="7382" y="2013"/>
                    <a:pt x="7275" y="1989"/>
                  </a:cubicBezTo>
                  <a:cubicBezTo>
                    <a:pt x="7894" y="1537"/>
                    <a:pt x="8442" y="1406"/>
                    <a:pt x="8621" y="1370"/>
                  </a:cubicBezTo>
                  <a:cubicBezTo>
                    <a:pt x="8643" y="1366"/>
                    <a:pt x="8667" y="1364"/>
                    <a:pt x="8691" y="1364"/>
                  </a:cubicBezTo>
                  <a:close/>
                  <a:moveTo>
                    <a:pt x="6873" y="2207"/>
                  </a:moveTo>
                  <a:cubicBezTo>
                    <a:pt x="7051" y="2207"/>
                    <a:pt x="7212" y="2247"/>
                    <a:pt x="7335" y="2346"/>
                  </a:cubicBezTo>
                  <a:cubicBezTo>
                    <a:pt x="8168" y="3001"/>
                    <a:pt x="8585" y="4334"/>
                    <a:pt x="8763" y="5085"/>
                  </a:cubicBezTo>
                  <a:cubicBezTo>
                    <a:pt x="9013" y="6168"/>
                    <a:pt x="9049" y="7144"/>
                    <a:pt x="8978" y="7442"/>
                  </a:cubicBezTo>
                  <a:cubicBezTo>
                    <a:pt x="8930" y="7656"/>
                    <a:pt x="8632" y="7966"/>
                    <a:pt x="8240" y="8264"/>
                  </a:cubicBezTo>
                  <a:cubicBezTo>
                    <a:pt x="7859" y="8549"/>
                    <a:pt x="7430" y="8787"/>
                    <a:pt x="6978" y="8954"/>
                  </a:cubicBezTo>
                  <a:cubicBezTo>
                    <a:pt x="7323" y="8704"/>
                    <a:pt x="7549" y="8323"/>
                    <a:pt x="7549" y="7883"/>
                  </a:cubicBezTo>
                  <a:cubicBezTo>
                    <a:pt x="7561" y="7787"/>
                    <a:pt x="7489" y="7716"/>
                    <a:pt x="7394" y="7716"/>
                  </a:cubicBezTo>
                  <a:cubicBezTo>
                    <a:pt x="7311" y="7716"/>
                    <a:pt x="7228" y="7787"/>
                    <a:pt x="7228" y="7883"/>
                  </a:cubicBezTo>
                  <a:cubicBezTo>
                    <a:pt x="7228" y="8418"/>
                    <a:pt x="6799" y="8859"/>
                    <a:pt x="6263" y="8859"/>
                  </a:cubicBezTo>
                  <a:cubicBezTo>
                    <a:pt x="6037" y="8859"/>
                    <a:pt x="5835" y="8787"/>
                    <a:pt x="5656" y="8656"/>
                  </a:cubicBezTo>
                  <a:cubicBezTo>
                    <a:pt x="5579" y="8597"/>
                    <a:pt x="5486" y="8567"/>
                    <a:pt x="5394" y="8567"/>
                  </a:cubicBezTo>
                  <a:cubicBezTo>
                    <a:pt x="5302" y="8567"/>
                    <a:pt x="5209" y="8597"/>
                    <a:pt x="5132" y="8656"/>
                  </a:cubicBezTo>
                  <a:cubicBezTo>
                    <a:pt x="4953" y="8787"/>
                    <a:pt x="4751" y="8859"/>
                    <a:pt x="4525" y="8859"/>
                  </a:cubicBezTo>
                  <a:cubicBezTo>
                    <a:pt x="3989" y="8859"/>
                    <a:pt x="3560" y="8418"/>
                    <a:pt x="3560" y="7883"/>
                  </a:cubicBezTo>
                  <a:cubicBezTo>
                    <a:pt x="3560" y="7787"/>
                    <a:pt x="3477" y="7716"/>
                    <a:pt x="3394" y="7716"/>
                  </a:cubicBezTo>
                  <a:cubicBezTo>
                    <a:pt x="3298" y="7716"/>
                    <a:pt x="3227" y="7787"/>
                    <a:pt x="3227" y="7883"/>
                  </a:cubicBezTo>
                  <a:cubicBezTo>
                    <a:pt x="3227" y="8323"/>
                    <a:pt x="3453" y="8728"/>
                    <a:pt x="3799" y="8954"/>
                  </a:cubicBezTo>
                  <a:cubicBezTo>
                    <a:pt x="3346" y="8787"/>
                    <a:pt x="2917" y="8549"/>
                    <a:pt x="2525" y="8264"/>
                  </a:cubicBezTo>
                  <a:cubicBezTo>
                    <a:pt x="2144" y="7966"/>
                    <a:pt x="1846" y="7656"/>
                    <a:pt x="1798" y="7442"/>
                  </a:cubicBezTo>
                  <a:cubicBezTo>
                    <a:pt x="1727" y="7144"/>
                    <a:pt x="1751" y="6168"/>
                    <a:pt x="2013" y="5085"/>
                  </a:cubicBezTo>
                  <a:cubicBezTo>
                    <a:pt x="2191" y="4334"/>
                    <a:pt x="2608" y="3001"/>
                    <a:pt x="3441" y="2346"/>
                  </a:cubicBezTo>
                  <a:cubicBezTo>
                    <a:pt x="3562" y="2252"/>
                    <a:pt x="3719" y="2214"/>
                    <a:pt x="3893" y="2214"/>
                  </a:cubicBezTo>
                  <a:cubicBezTo>
                    <a:pt x="4356" y="2214"/>
                    <a:pt x="4933" y="2479"/>
                    <a:pt x="5227" y="2644"/>
                  </a:cubicBezTo>
                  <a:lnTo>
                    <a:pt x="5227" y="2894"/>
                  </a:lnTo>
                  <a:cubicBezTo>
                    <a:pt x="5227" y="2977"/>
                    <a:pt x="5299" y="3061"/>
                    <a:pt x="5382" y="3061"/>
                  </a:cubicBezTo>
                  <a:cubicBezTo>
                    <a:pt x="5477" y="3061"/>
                    <a:pt x="5549" y="2977"/>
                    <a:pt x="5549" y="2894"/>
                  </a:cubicBezTo>
                  <a:lnTo>
                    <a:pt x="5549" y="2644"/>
                  </a:lnTo>
                  <a:cubicBezTo>
                    <a:pt x="5841" y="2472"/>
                    <a:pt x="6412" y="2207"/>
                    <a:pt x="6873" y="2207"/>
                  </a:cubicBezTo>
                  <a:close/>
                  <a:moveTo>
                    <a:pt x="5401" y="8880"/>
                  </a:moveTo>
                  <a:cubicBezTo>
                    <a:pt x="5424" y="8880"/>
                    <a:pt x="5448" y="8889"/>
                    <a:pt x="5465" y="8906"/>
                  </a:cubicBezTo>
                  <a:cubicBezTo>
                    <a:pt x="5680" y="9085"/>
                    <a:pt x="5965" y="9192"/>
                    <a:pt x="6263" y="9192"/>
                  </a:cubicBezTo>
                  <a:cubicBezTo>
                    <a:pt x="6382" y="9168"/>
                    <a:pt x="6489" y="9156"/>
                    <a:pt x="6597" y="9145"/>
                  </a:cubicBezTo>
                  <a:lnTo>
                    <a:pt x="6597" y="9145"/>
                  </a:lnTo>
                  <a:cubicBezTo>
                    <a:pt x="6442" y="9490"/>
                    <a:pt x="6085" y="9728"/>
                    <a:pt x="5704" y="9728"/>
                  </a:cubicBezTo>
                  <a:lnTo>
                    <a:pt x="5120" y="9728"/>
                  </a:lnTo>
                  <a:cubicBezTo>
                    <a:pt x="4715" y="9728"/>
                    <a:pt x="4382" y="9478"/>
                    <a:pt x="4227" y="9145"/>
                  </a:cubicBezTo>
                  <a:lnTo>
                    <a:pt x="4227" y="9145"/>
                  </a:lnTo>
                  <a:cubicBezTo>
                    <a:pt x="4334" y="9168"/>
                    <a:pt x="4441" y="9192"/>
                    <a:pt x="4537" y="9192"/>
                  </a:cubicBezTo>
                  <a:cubicBezTo>
                    <a:pt x="4834" y="9192"/>
                    <a:pt x="5108" y="9085"/>
                    <a:pt x="5346" y="8906"/>
                  </a:cubicBezTo>
                  <a:cubicBezTo>
                    <a:pt x="5358" y="8889"/>
                    <a:pt x="5379" y="8880"/>
                    <a:pt x="5401" y="8880"/>
                  </a:cubicBezTo>
                  <a:close/>
                  <a:moveTo>
                    <a:pt x="9418" y="2144"/>
                  </a:moveTo>
                  <a:cubicBezTo>
                    <a:pt x="9918" y="2632"/>
                    <a:pt x="10168" y="3156"/>
                    <a:pt x="10276" y="3430"/>
                  </a:cubicBezTo>
                  <a:lnTo>
                    <a:pt x="9811" y="3430"/>
                  </a:lnTo>
                  <a:cubicBezTo>
                    <a:pt x="9752" y="3430"/>
                    <a:pt x="9704" y="3453"/>
                    <a:pt x="9680" y="3513"/>
                  </a:cubicBezTo>
                  <a:cubicBezTo>
                    <a:pt x="9645" y="3561"/>
                    <a:pt x="9645" y="3632"/>
                    <a:pt x="9680" y="3680"/>
                  </a:cubicBezTo>
                  <a:cubicBezTo>
                    <a:pt x="10311" y="4704"/>
                    <a:pt x="10466" y="6073"/>
                    <a:pt x="10490" y="6597"/>
                  </a:cubicBezTo>
                  <a:lnTo>
                    <a:pt x="10228" y="6490"/>
                  </a:lnTo>
                  <a:cubicBezTo>
                    <a:pt x="10210" y="6485"/>
                    <a:pt x="10191" y="6482"/>
                    <a:pt x="10172" y="6482"/>
                  </a:cubicBezTo>
                  <a:cubicBezTo>
                    <a:pt x="10138" y="6482"/>
                    <a:pt x="10103" y="6491"/>
                    <a:pt x="10073" y="6513"/>
                  </a:cubicBezTo>
                  <a:cubicBezTo>
                    <a:pt x="10037" y="6537"/>
                    <a:pt x="10014" y="6585"/>
                    <a:pt x="10014" y="6644"/>
                  </a:cubicBezTo>
                  <a:cubicBezTo>
                    <a:pt x="10014" y="6656"/>
                    <a:pt x="10014" y="8014"/>
                    <a:pt x="9454" y="8966"/>
                  </a:cubicBezTo>
                  <a:lnTo>
                    <a:pt x="9085" y="8716"/>
                  </a:lnTo>
                  <a:cubicBezTo>
                    <a:pt x="9049" y="8680"/>
                    <a:pt x="9002" y="8680"/>
                    <a:pt x="8966" y="8680"/>
                  </a:cubicBezTo>
                  <a:cubicBezTo>
                    <a:pt x="8918" y="8692"/>
                    <a:pt x="8883" y="8716"/>
                    <a:pt x="8859" y="8752"/>
                  </a:cubicBezTo>
                  <a:cubicBezTo>
                    <a:pt x="8859" y="8776"/>
                    <a:pt x="8394" y="9514"/>
                    <a:pt x="7656" y="9990"/>
                  </a:cubicBezTo>
                  <a:lnTo>
                    <a:pt x="7394" y="9740"/>
                  </a:lnTo>
                  <a:cubicBezTo>
                    <a:pt x="7363" y="9708"/>
                    <a:pt x="7325" y="9694"/>
                    <a:pt x="7287" y="9694"/>
                  </a:cubicBezTo>
                  <a:cubicBezTo>
                    <a:pt x="7253" y="9694"/>
                    <a:pt x="7220" y="9706"/>
                    <a:pt x="7192" y="9728"/>
                  </a:cubicBezTo>
                  <a:cubicBezTo>
                    <a:pt x="7168" y="9728"/>
                    <a:pt x="6370" y="10359"/>
                    <a:pt x="5418" y="10538"/>
                  </a:cubicBezTo>
                  <a:cubicBezTo>
                    <a:pt x="4465" y="10383"/>
                    <a:pt x="3644" y="9740"/>
                    <a:pt x="3644" y="9728"/>
                  </a:cubicBezTo>
                  <a:cubicBezTo>
                    <a:pt x="3616" y="9706"/>
                    <a:pt x="3582" y="9694"/>
                    <a:pt x="3549" y="9694"/>
                  </a:cubicBezTo>
                  <a:cubicBezTo>
                    <a:pt x="3511" y="9694"/>
                    <a:pt x="3473" y="9708"/>
                    <a:pt x="3441" y="9740"/>
                  </a:cubicBezTo>
                  <a:lnTo>
                    <a:pt x="3191" y="9990"/>
                  </a:lnTo>
                  <a:cubicBezTo>
                    <a:pt x="2441" y="9502"/>
                    <a:pt x="2001" y="8752"/>
                    <a:pt x="1977" y="8752"/>
                  </a:cubicBezTo>
                  <a:cubicBezTo>
                    <a:pt x="1953" y="8716"/>
                    <a:pt x="1917" y="8692"/>
                    <a:pt x="1870" y="8680"/>
                  </a:cubicBezTo>
                  <a:cubicBezTo>
                    <a:pt x="1861" y="8677"/>
                    <a:pt x="1851" y="8676"/>
                    <a:pt x="1841" y="8676"/>
                  </a:cubicBezTo>
                  <a:cubicBezTo>
                    <a:pt x="1812" y="8676"/>
                    <a:pt x="1780" y="8689"/>
                    <a:pt x="1763" y="8716"/>
                  </a:cubicBezTo>
                  <a:lnTo>
                    <a:pt x="1382" y="8966"/>
                  </a:lnTo>
                  <a:cubicBezTo>
                    <a:pt x="822" y="8002"/>
                    <a:pt x="822" y="6656"/>
                    <a:pt x="822" y="6644"/>
                  </a:cubicBezTo>
                  <a:cubicBezTo>
                    <a:pt x="822" y="6597"/>
                    <a:pt x="786" y="6537"/>
                    <a:pt x="762" y="6513"/>
                  </a:cubicBezTo>
                  <a:cubicBezTo>
                    <a:pt x="732" y="6490"/>
                    <a:pt x="701" y="6477"/>
                    <a:pt x="667" y="6477"/>
                  </a:cubicBezTo>
                  <a:cubicBezTo>
                    <a:pt x="648" y="6477"/>
                    <a:pt x="629" y="6481"/>
                    <a:pt x="608" y="6490"/>
                  </a:cubicBezTo>
                  <a:lnTo>
                    <a:pt x="310" y="6597"/>
                  </a:lnTo>
                  <a:cubicBezTo>
                    <a:pt x="346" y="6061"/>
                    <a:pt x="489" y="4704"/>
                    <a:pt x="1132" y="3680"/>
                  </a:cubicBezTo>
                  <a:cubicBezTo>
                    <a:pt x="1167" y="3632"/>
                    <a:pt x="1167" y="3572"/>
                    <a:pt x="1132" y="3513"/>
                  </a:cubicBezTo>
                  <a:cubicBezTo>
                    <a:pt x="1108" y="3465"/>
                    <a:pt x="1060" y="3430"/>
                    <a:pt x="1001" y="3430"/>
                  </a:cubicBezTo>
                  <a:lnTo>
                    <a:pt x="536" y="3430"/>
                  </a:lnTo>
                  <a:cubicBezTo>
                    <a:pt x="643" y="3156"/>
                    <a:pt x="893" y="2632"/>
                    <a:pt x="1382" y="2144"/>
                  </a:cubicBezTo>
                  <a:cubicBezTo>
                    <a:pt x="1489" y="2668"/>
                    <a:pt x="1727" y="3275"/>
                    <a:pt x="2132" y="3739"/>
                  </a:cubicBezTo>
                  <a:cubicBezTo>
                    <a:pt x="1977" y="4096"/>
                    <a:pt x="1846" y="4513"/>
                    <a:pt x="1727" y="5013"/>
                  </a:cubicBezTo>
                  <a:cubicBezTo>
                    <a:pt x="1477" y="6109"/>
                    <a:pt x="1417" y="7144"/>
                    <a:pt x="1524" y="7537"/>
                  </a:cubicBezTo>
                  <a:cubicBezTo>
                    <a:pt x="1596" y="7811"/>
                    <a:pt x="1905" y="8192"/>
                    <a:pt x="2370" y="8525"/>
                  </a:cubicBezTo>
                  <a:cubicBezTo>
                    <a:pt x="2846" y="8883"/>
                    <a:pt x="3429" y="9168"/>
                    <a:pt x="3977" y="9335"/>
                  </a:cubicBezTo>
                  <a:cubicBezTo>
                    <a:pt x="4203" y="9752"/>
                    <a:pt x="4632" y="10038"/>
                    <a:pt x="5120" y="10038"/>
                  </a:cubicBezTo>
                  <a:lnTo>
                    <a:pt x="5692" y="10038"/>
                  </a:lnTo>
                  <a:cubicBezTo>
                    <a:pt x="6180" y="10038"/>
                    <a:pt x="6620" y="9752"/>
                    <a:pt x="6835" y="9335"/>
                  </a:cubicBezTo>
                  <a:cubicBezTo>
                    <a:pt x="7382" y="9168"/>
                    <a:pt x="7966" y="8883"/>
                    <a:pt x="8442" y="8525"/>
                  </a:cubicBezTo>
                  <a:cubicBezTo>
                    <a:pt x="8918" y="8192"/>
                    <a:pt x="9216" y="7811"/>
                    <a:pt x="9287" y="7537"/>
                  </a:cubicBezTo>
                  <a:cubicBezTo>
                    <a:pt x="9383" y="7144"/>
                    <a:pt x="9335" y="6109"/>
                    <a:pt x="9085" y="5013"/>
                  </a:cubicBezTo>
                  <a:cubicBezTo>
                    <a:pt x="8966" y="4513"/>
                    <a:pt x="8823" y="4096"/>
                    <a:pt x="8680" y="3739"/>
                  </a:cubicBezTo>
                  <a:cubicBezTo>
                    <a:pt x="9085" y="3287"/>
                    <a:pt x="9335" y="2668"/>
                    <a:pt x="9418" y="2144"/>
                  </a:cubicBezTo>
                  <a:close/>
                  <a:moveTo>
                    <a:pt x="4406" y="1"/>
                  </a:moveTo>
                  <a:cubicBezTo>
                    <a:pt x="3596" y="1"/>
                    <a:pt x="2989" y="346"/>
                    <a:pt x="2965" y="358"/>
                  </a:cubicBezTo>
                  <a:cubicBezTo>
                    <a:pt x="2917" y="394"/>
                    <a:pt x="2882" y="441"/>
                    <a:pt x="2882" y="477"/>
                  </a:cubicBezTo>
                  <a:cubicBezTo>
                    <a:pt x="2882" y="524"/>
                    <a:pt x="2906" y="584"/>
                    <a:pt x="2929" y="620"/>
                  </a:cubicBezTo>
                  <a:lnTo>
                    <a:pt x="3084" y="763"/>
                  </a:lnTo>
                  <a:cubicBezTo>
                    <a:pt x="2822" y="834"/>
                    <a:pt x="2584" y="941"/>
                    <a:pt x="2370" y="1060"/>
                  </a:cubicBezTo>
                  <a:cubicBezTo>
                    <a:pt x="2334" y="1060"/>
                    <a:pt x="2310" y="1048"/>
                    <a:pt x="2286" y="1048"/>
                  </a:cubicBezTo>
                  <a:cubicBezTo>
                    <a:pt x="2234" y="1038"/>
                    <a:pt x="2181" y="1033"/>
                    <a:pt x="2129" y="1033"/>
                  </a:cubicBezTo>
                  <a:cubicBezTo>
                    <a:pt x="1942" y="1033"/>
                    <a:pt x="1759" y="1099"/>
                    <a:pt x="1620" y="1239"/>
                  </a:cubicBezTo>
                  <a:cubicBezTo>
                    <a:pt x="1477" y="1370"/>
                    <a:pt x="1382" y="1548"/>
                    <a:pt x="1370" y="1751"/>
                  </a:cubicBezTo>
                  <a:cubicBezTo>
                    <a:pt x="429" y="2584"/>
                    <a:pt x="191" y="3501"/>
                    <a:pt x="179" y="3549"/>
                  </a:cubicBezTo>
                  <a:cubicBezTo>
                    <a:pt x="167" y="3596"/>
                    <a:pt x="179" y="3656"/>
                    <a:pt x="203" y="3680"/>
                  </a:cubicBezTo>
                  <a:cubicBezTo>
                    <a:pt x="239" y="3727"/>
                    <a:pt x="286" y="3739"/>
                    <a:pt x="322" y="3739"/>
                  </a:cubicBezTo>
                  <a:lnTo>
                    <a:pt x="727" y="3739"/>
                  </a:lnTo>
                  <a:cubicBezTo>
                    <a:pt x="0" y="5096"/>
                    <a:pt x="0" y="6751"/>
                    <a:pt x="0" y="6811"/>
                  </a:cubicBezTo>
                  <a:cubicBezTo>
                    <a:pt x="0" y="6847"/>
                    <a:pt x="24" y="6906"/>
                    <a:pt x="60" y="6942"/>
                  </a:cubicBezTo>
                  <a:cubicBezTo>
                    <a:pt x="90" y="6957"/>
                    <a:pt x="115" y="6972"/>
                    <a:pt x="145" y="6972"/>
                  </a:cubicBezTo>
                  <a:cubicBezTo>
                    <a:pt x="162" y="6972"/>
                    <a:pt x="181" y="6967"/>
                    <a:pt x="203" y="6954"/>
                  </a:cubicBezTo>
                  <a:lnTo>
                    <a:pt x="524" y="6847"/>
                  </a:lnTo>
                  <a:cubicBezTo>
                    <a:pt x="548" y="7323"/>
                    <a:pt x="667" y="8442"/>
                    <a:pt x="1215" y="9276"/>
                  </a:cubicBezTo>
                  <a:cubicBezTo>
                    <a:pt x="1251" y="9311"/>
                    <a:pt x="1274" y="9335"/>
                    <a:pt x="1322" y="9347"/>
                  </a:cubicBezTo>
                  <a:cubicBezTo>
                    <a:pt x="1336" y="9354"/>
                    <a:pt x="1350" y="9357"/>
                    <a:pt x="1363" y="9357"/>
                  </a:cubicBezTo>
                  <a:cubicBezTo>
                    <a:pt x="1396" y="9357"/>
                    <a:pt x="1424" y="9340"/>
                    <a:pt x="1441" y="9323"/>
                  </a:cubicBezTo>
                  <a:lnTo>
                    <a:pt x="1810" y="9073"/>
                  </a:lnTo>
                  <a:cubicBezTo>
                    <a:pt x="2013" y="9335"/>
                    <a:pt x="2465" y="9942"/>
                    <a:pt x="3144" y="10347"/>
                  </a:cubicBezTo>
                  <a:cubicBezTo>
                    <a:pt x="3169" y="10367"/>
                    <a:pt x="3198" y="10377"/>
                    <a:pt x="3226" y="10377"/>
                  </a:cubicBezTo>
                  <a:cubicBezTo>
                    <a:pt x="3267" y="10377"/>
                    <a:pt x="3306" y="10358"/>
                    <a:pt x="3334" y="10323"/>
                  </a:cubicBezTo>
                  <a:lnTo>
                    <a:pt x="3572" y="10085"/>
                  </a:lnTo>
                  <a:cubicBezTo>
                    <a:pt x="3834" y="10276"/>
                    <a:pt x="4549" y="10740"/>
                    <a:pt x="5406" y="10883"/>
                  </a:cubicBezTo>
                  <a:lnTo>
                    <a:pt x="5465" y="10883"/>
                  </a:lnTo>
                  <a:cubicBezTo>
                    <a:pt x="6299" y="10752"/>
                    <a:pt x="7025" y="10276"/>
                    <a:pt x="7287" y="10085"/>
                  </a:cubicBezTo>
                  <a:lnTo>
                    <a:pt x="7525" y="10323"/>
                  </a:lnTo>
                  <a:cubicBezTo>
                    <a:pt x="7556" y="10347"/>
                    <a:pt x="7607" y="10365"/>
                    <a:pt x="7656" y="10365"/>
                  </a:cubicBezTo>
                  <a:cubicBezTo>
                    <a:pt x="7682" y="10365"/>
                    <a:pt x="7707" y="10360"/>
                    <a:pt x="7728" y="10347"/>
                  </a:cubicBezTo>
                  <a:cubicBezTo>
                    <a:pt x="8394" y="9942"/>
                    <a:pt x="8859" y="9335"/>
                    <a:pt x="9049" y="9073"/>
                  </a:cubicBezTo>
                  <a:lnTo>
                    <a:pt x="9418" y="9323"/>
                  </a:lnTo>
                  <a:cubicBezTo>
                    <a:pt x="9454" y="9347"/>
                    <a:pt x="9490" y="9347"/>
                    <a:pt x="9537" y="9347"/>
                  </a:cubicBezTo>
                  <a:cubicBezTo>
                    <a:pt x="9585" y="9335"/>
                    <a:pt x="9609" y="9323"/>
                    <a:pt x="9645" y="9276"/>
                  </a:cubicBezTo>
                  <a:cubicBezTo>
                    <a:pt x="10192" y="8442"/>
                    <a:pt x="10311" y="7323"/>
                    <a:pt x="10347" y="6847"/>
                  </a:cubicBezTo>
                  <a:lnTo>
                    <a:pt x="10657" y="6954"/>
                  </a:lnTo>
                  <a:cubicBezTo>
                    <a:pt x="10676" y="6959"/>
                    <a:pt x="10698" y="6962"/>
                    <a:pt x="10719" y="6962"/>
                  </a:cubicBezTo>
                  <a:cubicBezTo>
                    <a:pt x="10749" y="6962"/>
                    <a:pt x="10778" y="6956"/>
                    <a:pt x="10799" y="6942"/>
                  </a:cubicBezTo>
                  <a:cubicBezTo>
                    <a:pt x="10847" y="6906"/>
                    <a:pt x="10859" y="6871"/>
                    <a:pt x="10859" y="6811"/>
                  </a:cubicBezTo>
                  <a:cubicBezTo>
                    <a:pt x="10835" y="6728"/>
                    <a:pt x="10835" y="5096"/>
                    <a:pt x="10109" y="3739"/>
                  </a:cubicBezTo>
                  <a:lnTo>
                    <a:pt x="10514" y="3739"/>
                  </a:lnTo>
                  <a:cubicBezTo>
                    <a:pt x="10549" y="3739"/>
                    <a:pt x="10597" y="3715"/>
                    <a:pt x="10633" y="3680"/>
                  </a:cubicBezTo>
                  <a:cubicBezTo>
                    <a:pt x="10657" y="3632"/>
                    <a:pt x="10668" y="3596"/>
                    <a:pt x="10657" y="3549"/>
                  </a:cubicBezTo>
                  <a:cubicBezTo>
                    <a:pt x="10645" y="3501"/>
                    <a:pt x="10407" y="2584"/>
                    <a:pt x="9466" y="1751"/>
                  </a:cubicBezTo>
                  <a:cubicBezTo>
                    <a:pt x="9454" y="1548"/>
                    <a:pt x="9359" y="1370"/>
                    <a:pt x="9216" y="1239"/>
                  </a:cubicBezTo>
                  <a:cubicBezTo>
                    <a:pt x="9074" y="1106"/>
                    <a:pt x="8886" y="1034"/>
                    <a:pt x="8696" y="1034"/>
                  </a:cubicBezTo>
                  <a:cubicBezTo>
                    <a:pt x="8647" y="1034"/>
                    <a:pt x="8598" y="1039"/>
                    <a:pt x="8549" y="1048"/>
                  </a:cubicBezTo>
                  <a:cubicBezTo>
                    <a:pt x="8525" y="1048"/>
                    <a:pt x="8502" y="1060"/>
                    <a:pt x="8466" y="1060"/>
                  </a:cubicBezTo>
                  <a:cubicBezTo>
                    <a:pt x="8251" y="941"/>
                    <a:pt x="7990" y="858"/>
                    <a:pt x="7751" y="763"/>
                  </a:cubicBezTo>
                  <a:lnTo>
                    <a:pt x="7906" y="620"/>
                  </a:lnTo>
                  <a:cubicBezTo>
                    <a:pt x="7930" y="584"/>
                    <a:pt x="7954" y="524"/>
                    <a:pt x="7954" y="477"/>
                  </a:cubicBezTo>
                  <a:cubicBezTo>
                    <a:pt x="7954" y="441"/>
                    <a:pt x="7918" y="394"/>
                    <a:pt x="7870" y="358"/>
                  </a:cubicBezTo>
                  <a:cubicBezTo>
                    <a:pt x="7847" y="346"/>
                    <a:pt x="7239" y="1"/>
                    <a:pt x="6430" y="1"/>
                  </a:cubicBezTo>
                  <a:cubicBezTo>
                    <a:pt x="6001" y="1"/>
                    <a:pt x="5680" y="143"/>
                    <a:pt x="5501" y="239"/>
                  </a:cubicBezTo>
                  <a:cubicBezTo>
                    <a:pt x="5471" y="257"/>
                    <a:pt x="5442" y="266"/>
                    <a:pt x="5412" y="266"/>
                  </a:cubicBezTo>
                  <a:cubicBezTo>
                    <a:pt x="5382" y="266"/>
                    <a:pt x="5352" y="257"/>
                    <a:pt x="5323" y="239"/>
                  </a:cubicBezTo>
                  <a:cubicBezTo>
                    <a:pt x="5144" y="143"/>
                    <a:pt x="4834" y="1"/>
                    <a:pt x="4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2036;p81">
              <a:extLst>
                <a:ext uri="{FF2B5EF4-FFF2-40B4-BE49-F238E27FC236}">
                  <a16:creationId xmlns:a16="http://schemas.microsoft.com/office/drawing/2014/main" id="{EAE21113-C662-6910-BE70-7AE761357F95}"/>
                </a:ext>
              </a:extLst>
            </p:cNvPr>
            <p:cNvSpPr/>
            <p:nvPr/>
          </p:nvSpPr>
          <p:spPr>
            <a:xfrm>
              <a:off x="2667053" y="1609618"/>
              <a:ext cx="10688" cy="37760"/>
            </a:xfrm>
            <a:custGeom>
              <a:avLst/>
              <a:gdLst/>
              <a:ahLst/>
              <a:cxnLst/>
              <a:rect l="l" t="t" r="r" b="b"/>
              <a:pathLst>
                <a:path w="334" h="1180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013"/>
                  </a:lnTo>
                  <a:cubicBezTo>
                    <a:pt x="0" y="1096"/>
                    <a:pt x="72" y="1179"/>
                    <a:pt x="167" y="1179"/>
                  </a:cubicBezTo>
                  <a:cubicBezTo>
                    <a:pt x="250" y="1179"/>
                    <a:pt x="334" y="1096"/>
                    <a:pt x="334" y="1013"/>
                  </a:cubicBezTo>
                  <a:lnTo>
                    <a:pt x="334" y="167"/>
                  </a:lnTo>
                  <a:cubicBezTo>
                    <a:pt x="334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5" name="Google Shape;12037;p81">
            <a:extLst>
              <a:ext uri="{FF2B5EF4-FFF2-40B4-BE49-F238E27FC236}">
                <a16:creationId xmlns:a16="http://schemas.microsoft.com/office/drawing/2014/main" id="{84C295DF-2245-2A2F-F2FF-71A8BA3552BB}"/>
              </a:ext>
            </a:extLst>
          </p:cNvPr>
          <p:cNvGrpSpPr/>
          <p:nvPr/>
        </p:nvGrpSpPr>
        <p:grpSpPr>
          <a:xfrm>
            <a:off x="3857952" y="3153396"/>
            <a:ext cx="663040" cy="696064"/>
            <a:chOff x="1956845" y="1500498"/>
            <a:chExt cx="331520" cy="348032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96" name="Google Shape;12038;p81">
              <a:extLst>
                <a:ext uri="{FF2B5EF4-FFF2-40B4-BE49-F238E27FC236}">
                  <a16:creationId xmlns:a16="http://schemas.microsoft.com/office/drawing/2014/main" id="{6B3232EB-A9D1-5E91-E939-3914F7179DEF}"/>
                </a:ext>
              </a:extLst>
            </p:cNvPr>
            <p:cNvSpPr/>
            <p:nvPr/>
          </p:nvSpPr>
          <p:spPr>
            <a:xfrm>
              <a:off x="2078413" y="1736882"/>
              <a:ext cx="88800" cy="44608"/>
            </a:xfrm>
            <a:custGeom>
              <a:avLst/>
              <a:gdLst/>
              <a:ahLst/>
              <a:cxnLst/>
              <a:rect l="l" t="t" r="r" b="b"/>
              <a:pathLst>
                <a:path w="2775" h="1394" extrusionOk="0">
                  <a:moveTo>
                    <a:pt x="2322" y="310"/>
                  </a:moveTo>
                  <a:cubicBezTo>
                    <a:pt x="2381" y="310"/>
                    <a:pt x="2417" y="357"/>
                    <a:pt x="2429" y="381"/>
                  </a:cubicBezTo>
                  <a:cubicBezTo>
                    <a:pt x="2429" y="405"/>
                    <a:pt x="2429" y="477"/>
                    <a:pt x="2381" y="500"/>
                  </a:cubicBezTo>
                  <a:lnTo>
                    <a:pt x="1953" y="858"/>
                  </a:lnTo>
                  <a:cubicBezTo>
                    <a:pt x="1786" y="994"/>
                    <a:pt x="1584" y="1063"/>
                    <a:pt x="1384" y="1063"/>
                  </a:cubicBezTo>
                  <a:cubicBezTo>
                    <a:pt x="1185" y="1063"/>
                    <a:pt x="988" y="994"/>
                    <a:pt x="833" y="858"/>
                  </a:cubicBezTo>
                  <a:lnTo>
                    <a:pt x="405" y="500"/>
                  </a:lnTo>
                  <a:cubicBezTo>
                    <a:pt x="345" y="453"/>
                    <a:pt x="357" y="393"/>
                    <a:pt x="369" y="381"/>
                  </a:cubicBezTo>
                  <a:cubicBezTo>
                    <a:pt x="393" y="369"/>
                    <a:pt x="405" y="310"/>
                    <a:pt x="476" y="310"/>
                  </a:cubicBezTo>
                  <a:close/>
                  <a:moveTo>
                    <a:pt x="464" y="0"/>
                  </a:moveTo>
                  <a:cubicBezTo>
                    <a:pt x="286" y="0"/>
                    <a:pt x="119" y="96"/>
                    <a:pt x="60" y="274"/>
                  </a:cubicBezTo>
                  <a:cubicBezTo>
                    <a:pt x="0" y="441"/>
                    <a:pt x="48" y="631"/>
                    <a:pt x="191" y="750"/>
                  </a:cubicBezTo>
                  <a:lnTo>
                    <a:pt x="631" y="1108"/>
                  </a:lnTo>
                  <a:cubicBezTo>
                    <a:pt x="845" y="1286"/>
                    <a:pt x="1119" y="1393"/>
                    <a:pt x="1381" y="1393"/>
                  </a:cubicBezTo>
                  <a:cubicBezTo>
                    <a:pt x="1655" y="1393"/>
                    <a:pt x="1941" y="1298"/>
                    <a:pt x="2143" y="1108"/>
                  </a:cubicBezTo>
                  <a:lnTo>
                    <a:pt x="2572" y="750"/>
                  </a:lnTo>
                  <a:cubicBezTo>
                    <a:pt x="2727" y="631"/>
                    <a:pt x="2774" y="453"/>
                    <a:pt x="2715" y="274"/>
                  </a:cubicBezTo>
                  <a:cubicBezTo>
                    <a:pt x="2655" y="107"/>
                    <a:pt x="2488" y="0"/>
                    <a:pt x="23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2039;p81">
              <a:extLst>
                <a:ext uri="{FF2B5EF4-FFF2-40B4-BE49-F238E27FC236}">
                  <a16:creationId xmlns:a16="http://schemas.microsoft.com/office/drawing/2014/main" id="{1F73EB88-E9EA-2B7D-3A3C-2286E279454A}"/>
                </a:ext>
              </a:extLst>
            </p:cNvPr>
            <p:cNvSpPr/>
            <p:nvPr/>
          </p:nvSpPr>
          <p:spPr>
            <a:xfrm>
              <a:off x="1956845" y="1500498"/>
              <a:ext cx="331520" cy="348032"/>
            </a:xfrm>
            <a:custGeom>
              <a:avLst/>
              <a:gdLst/>
              <a:ahLst/>
              <a:cxnLst/>
              <a:rect l="l" t="t" r="r" b="b"/>
              <a:pathLst>
                <a:path w="10360" h="10876" extrusionOk="0">
                  <a:moveTo>
                    <a:pt x="1205" y="326"/>
                  </a:moveTo>
                  <a:cubicBezTo>
                    <a:pt x="1252" y="326"/>
                    <a:pt x="1300" y="330"/>
                    <a:pt x="1346" y="339"/>
                  </a:cubicBezTo>
                  <a:cubicBezTo>
                    <a:pt x="1942" y="494"/>
                    <a:pt x="2525" y="791"/>
                    <a:pt x="3061" y="1232"/>
                  </a:cubicBezTo>
                  <a:cubicBezTo>
                    <a:pt x="2894" y="1315"/>
                    <a:pt x="2727" y="1387"/>
                    <a:pt x="2585" y="1458"/>
                  </a:cubicBezTo>
                  <a:cubicBezTo>
                    <a:pt x="2108" y="922"/>
                    <a:pt x="1489" y="565"/>
                    <a:pt x="1108" y="470"/>
                  </a:cubicBezTo>
                  <a:cubicBezTo>
                    <a:pt x="989" y="458"/>
                    <a:pt x="882" y="458"/>
                    <a:pt x="811" y="458"/>
                  </a:cubicBezTo>
                  <a:cubicBezTo>
                    <a:pt x="918" y="368"/>
                    <a:pt x="1060" y="326"/>
                    <a:pt x="1205" y="326"/>
                  </a:cubicBezTo>
                  <a:close/>
                  <a:moveTo>
                    <a:pt x="9179" y="326"/>
                  </a:moveTo>
                  <a:cubicBezTo>
                    <a:pt x="9324" y="326"/>
                    <a:pt x="9466" y="368"/>
                    <a:pt x="9574" y="458"/>
                  </a:cubicBezTo>
                  <a:lnTo>
                    <a:pt x="9585" y="482"/>
                  </a:lnTo>
                  <a:cubicBezTo>
                    <a:pt x="9548" y="471"/>
                    <a:pt x="9506" y="465"/>
                    <a:pt x="9459" y="465"/>
                  </a:cubicBezTo>
                  <a:cubicBezTo>
                    <a:pt x="9401" y="465"/>
                    <a:pt x="9336" y="474"/>
                    <a:pt x="9264" y="494"/>
                  </a:cubicBezTo>
                  <a:cubicBezTo>
                    <a:pt x="9085" y="541"/>
                    <a:pt x="8847" y="636"/>
                    <a:pt x="8609" y="779"/>
                  </a:cubicBezTo>
                  <a:cubicBezTo>
                    <a:pt x="8538" y="815"/>
                    <a:pt x="8502" y="922"/>
                    <a:pt x="8562" y="994"/>
                  </a:cubicBezTo>
                  <a:cubicBezTo>
                    <a:pt x="8591" y="1046"/>
                    <a:pt x="8644" y="1074"/>
                    <a:pt x="8697" y="1074"/>
                  </a:cubicBezTo>
                  <a:cubicBezTo>
                    <a:pt x="8729" y="1074"/>
                    <a:pt x="8761" y="1064"/>
                    <a:pt x="8788" y="1041"/>
                  </a:cubicBezTo>
                  <a:cubicBezTo>
                    <a:pt x="8990" y="922"/>
                    <a:pt x="9193" y="815"/>
                    <a:pt x="9335" y="791"/>
                  </a:cubicBezTo>
                  <a:cubicBezTo>
                    <a:pt x="9389" y="780"/>
                    <a:pt x="9439" y="774"/>
                    <a:pt x="9484" y="774"/>
                  </a:cubicBezTo>
                  <a:cubicBezTo>
                    <a:pt x="9580" y="774"/>
                    <a:pt x="9656" y="798"/>
                    <a:pt x="9705" y="839"/>
                  </a:cubicBezTo>
                  <a:cubicBezTo>
                    <a:pt x="9788" y="898"/>
                    <a:pt x="9800" y="994"/>
                    <a:pt x="9800" y="1053"/>
                  </a:cubicBezTo>
                  <a:cubicBezTo>
                    <a:pt x="9764" y="1577"/>
                    <a:pt x="9633" y="2244"/>
                    <a:pt x="9228" y="2756"/>
                  </a:cubicBezTo>
                  <a:cubicBezTo>
                    <a:pt x="9133" y="2601"/>
                    <a:pt x="9014" y="2446"/>
                    <a:pt x="8871" y="2303"/>
                  </a:cubicBezTo>
                  <a:cubicBezTo>
                    <a:pt x="8633" y="2041"/>
                    <a:pt x="8371" y="1815"/>
                    <a:pt x="8085" y="1625"/>
                  </a:cubicBezTo>
                  <a:cubicBezTo>
                    <a:pt x="8133" y="1565"/>
                    <a:pt x="8192" y="1518"/>
                    <a:pt x="8252" y="1458"/>
                  </a:cubicBezTo>
                  <a:cubicBezTo>
                    <a:pt x="8312" y="1398"/>
                    <a:pt x="8312" y="1291"/>
                    <a:pt x="8252" y="1232"/>
                  </a:cubicBezTo>
                  <a:cubicBezTo>
                    <a:pt x="8222" y="1202"/>
                    <a:pt x="8181" y="1187"/>
                    <a:pt x="8139" y="1187"/>
                  </a:cubicBezTo>
                  <a:cubicBezTo>
                    <a:pt x="8097" y="1187"/>
                    <a:pt x="8056" y="1202"/>
                    <a:pt x="8026" y="1232"/>
                  </a:cubicBezTo>
                  <a:lnTo>
                    <a:pt x="7800" y="1458"/>
                  </a:lnTo>
                  <a:cubicBezTo>
                    <a:pt x="7657" y="1375"/>
                    <a:pt x="7490" y="1291"/>
                    <a:pt x="7323" y="1232"/>
                  </a:cubicBezTo>
                  <a:cubicBezTo>
                    <a:pt x="7859" y="791"/>
                    <a:pt x="8442" y="494"/>
                    <a:pt x="9038" y="339"/>
                  </a:cubicBezTo>
                  <a:cubicBezTo>
                    <a:pt x="9084" y="330"/>
                    <a:pt x="9132" y="326"/>
                    <a:pt x="9179" y="326"/>
                  </a:cubicBezTo>
                  <a:close/>
                  <a:moveTo>
                    <a:pt x="902" y="792"/>
                  </a:moveTo>
                  <a:cubicBezTo>
                    <a:pt x="947" y="792"/>
                    <a:pt x="996" y="796"/>
                    <a:pt x="1049" y="803"/>
                  </a:cubicBezTo>
                  <a:cubicBezTo>
                    <a:pt x="1489" y="886"/>
                    <a:pt x="2013" y="1327"/>
                    <a:pt x="2299" y="1637"/>
                  </a:cubicBezTo>
                  <a:cubicBezTo>
                    <a:pt x="2013" y="1827"/>
                    <a:pt x="1751" y="2053"/>
                    <a:pt x="1513" y="2327"/>
                  </a:cubicBezTo>
                  <a:cubicBezTo>
                    <a:pt x="1370" y="2470"/>
                    <a:pt x="1251" y="2625"/>
                    <a:pt x="1156" y="2768"/>
                  </a:cubicBezTo>
                  <a:cubicBezTo>
                    <a:pt x="763" y="2244"/>
                    <a:pt x="632" y="1589"/>
                    <a:pt x="584" y="1077"/>
                  </a:cubicBezTo>
                  <a:cubicBezTo>
                    <a:pt x="584" y="994"/>
                    <a:pt x="596" y="910"/>
                    <a:pt x="680" y="851"/>
                  </a:cubicBezTo>
                  <a:cubicBezTo>
                    <a:pt x="728" y="810"/>
                    <a:pt x="805" y="792"/>
                    <a:pt x="902" y="792"/>
                  </a:cubicBezTo>
                  <a:close/>
                  <a:moveTo>
                    <a:pt x="5192" y="1160"/>
                  </a:moveTo>
                  <a:cubicBezTo>
                    <a:pt x="6668" y="1160"/>
                    <a:pt x="7811" y="1625"/>
                    <a:pt x="8633" y="2518"/>
                  </a:cubicBezTo>
                  <a:cubicBezTo>
                    <a:pt x="9478" y="3470"/>
                    <a:pt x="9812" y="4744"/>
                    <a:pt x="9931" y="5661"/>
                  </a:cubicBezTo>
                  <a:cubicBezTo>
                    <a:pt x="10002" y="6375"/>
                    <a:pt x="9990" y="6947"/>
                    <a:pt x="9978" y="7244"/>
                  </a:cubicBezTo>
                  <a:lnTo>
                    <a:pt x="9526" y="7078"/>
                  </a:lnTo>
                  <a:cubicBezTo>
                    <a:pt x="9513" y="7073"/>
                    <a:pt x="9497" y="7071"/>
                    <a:pt x="9479" y="7071"/>
                  </a:cubicBezTo>
                  <a:cubicBezTo>
                    <a:pt x="9448" y="7071"/>
                    <a:pt x="9413" y="7079"/>
                    <a:pt x="9383" y="7102"/>
                  </a:cubicBezTo>
                  <a:cubicBezTo>
                    <a:pt x="9335" y="7125"/>
                    <a:pt x="9312" y="7173"/>
                    <a:pt x="9312" y="7233"/>
                  </a:cubicBezTo>
                  <a:cubicBezTo>
                    <a:pt x="9312" y="7244"/>
                    <a:pt x="9276" y="8256"/>
                    <a:pt x="8871" y="9376"/>
                  </a:cubicBezTo>
                  <a:lnTo>
                    <a:pt x="8562" y="9007"/>
                  </a:lnTo>
                  <a:cubicBezTo>
                    <a:pt x="8538" y="8959"/>
                    <a:pt x="8478" y="8947"/>
                    <a:pt x="8431" y="8947"/>
                  </a:cubicBezTo>
                  <a:cubicBezTo>
                    <a:pt x="8371" y="8947"/>
                    <a:pt x="8323" y="8971"/>
                    <a:pt x="8312" y="9030"/>
                  </a:cubicBezTo>
                  <a:cubicBezTo>
                    <a:pt x="8061" y="9507"/>
                    <a:pt x="7645" y="9923"/>
                    <a:pt x="7430" y="10138"/>
                  </a:cubicBezTo>
                  <a:lnTo>
                    <a:pt x="7049" y="9614"/>
                  </a:lnTo>
                  <a:cubicBezTo>
                    <a:pt x="7466" y="9340"/>
                    <a:pt x="7740" y="8864"/>
                    <a:pt x="7740" y="8328"/>
                  </a:cubicBezTo>
                  <a:cubicBezTo>
                    <a:pt x="7740" y="8245"/>
                    <a:pt x="7669" y="8173"/>
                    <a:pt x="7585" y="8173"/>
                  </a:cubicBezTo>
                  <a:cubicBezTo>
                    <a:pt x="7490" y="8173"/>
                    <a:pt x="7419" y="8245"/>
                    <a:pt x="7419" y="8328"/>
                  </a:cubicBezTo>
                  <a:cubicBezTo>
                    <a:pt x="7419" y="9007"/>
                    <a:pt x="6883" y="9542"/>
                    <a:pt x="6228" y="9542"/>
                  </a:cubicBezTo>
                  <a:cubicBezTo>
                    <a:pt x="5954" y="9542"/>
                    <a:pt x="5704" y="9447"/>
                    <a:pt x="5478" y="9280"/>
                  </a:cubicBezTo>
                  <a:cubicBezTo>
                    <a:pt x="5389" y="9215"/>
                    <a:pt x="5284" y="9182"/>
                    <a:pt x="5183" y="9182"/>
                  </a:cubicBezTo>
                  <a:cubicBezTo>
                    <a:pt x="5082" y="9182"/>
                    <a:pt x="4984" y="9215"/>
                    <a:pt x="4906" y="9280"/>
                  </a:cubicBezTo>
                  <a:cubicBezTo>
                    <a:pt x="4692" y="9447"/>
                    <a:pt x="4442" y="9542"/>
                    <a:pt x="4156" y="9542"/>
                  </a:cubicBezTo>
                  <a:cubicBezTo>
                    <a:pt x="3501" y="9542"/>
                    <a:pt x="2966" y="9007"/>
                    <a:pt x="2966" y="8328"/>
                  </a:cubicBezTo>
                  <a:cubicBezTo>
                    <a:pt x="2966" y="8245"/>
                    <a:pt x="2894" y="8173"/>
                    <a:pt x="2799" y="8173"/>
                  </a:cubicBezTo>
                  <a:cubicBezTo>
                    <a:pt x="2716" y="8173"/>
                    <a:pt x="2632" y="8245"/>
                    <a:pt x="2632" y="8328"/>
                  </a:cubicBezTo>
                  <a:cubicBezTo>
                    <a:pt x="2632" y="8864"/>
                    <a:pt x="2918" y="9340"/>
                    <a:pt x="3335" y="9614"/>
                  </a:cubicBezTo>
                  <a:lnTo>
                    <a:pt x="2954" y="10138"/>
                  </a:lnTo>
                  <a:cubicBezTo>
                    <a:pt x="2739" y="9935"/>
                    <a:pt x="2323" y="9507"/>
                    <a:pt x="2073" y="9030"/>
                  </a:cubicBezTo>
                  <a:cubicBezTo>
                    <a:pt x="2037" y="8983"/>
                    <a:pt x="2001" y="8959"/>
                    <a:pt x="1954" y="8947"/>
                  </a:cubicBezTo>
                  <a:cubicBezTo>
                    <a:pt x="1894" y="8947"/>
                    <a:pt x="1846" y="8959"/>
                    <a:pt x="1823" y="9007"/>
                  </a:cubicBezTo>
                  <a:lnTo>
                    <a:pt x="1501" y="9376"/>
                  </a:lnTo>
                  <a:cubicBezTo>
                    <a:pt x="1108" y="8256"/>
                    <a:pt x="1073" y="7233"/>
                    <a:pt x="1073" y="7233"/>
                  </a:cubicBezTo>
                  <a:cubicBezTo>
                    <a:pt x="1073" y="7185"/>
                    <a:pt x="1049" y="7125"/>
                    <a:pt x="1001" y="7102"/>
                  </a:cubicBezTo>
                  <a:cubicBezTo>
                    <a:pt x="971" y="7079"/>
                    <a:pt x="941" y="7071"/>
                    <a:pt x="907" y="7071"/>
                  </a:cubicBezTo>
                  <a:cubicBezTo>
                    <a:pt x="888" y="7071"/>
                    <a:pt x="868" y="7073"/>
                    <a:pt x="846" y="7078"/>
                  </a:cubicBezTo>
                  <a:lnTo>
                    <a:pt x="406" y="7244"/>
                  </a:lnTo>
                  <a:cubicBezTo>
                    <a:pt x="394" y="6947"/>
                    <a:pt x="370" y="6375"/>
                    <a:pt x="465" y="5673"/>
                  </a:cubicBezTo>
                  <a:cubicBezTo>
                    <a:pt x="584" y="4756"/>
                    <a:pt x="894" y="3470"/>
                    <a:pt x="1763" y="2518"/>
                  </a:cubicBezTo>
                  <a:cubicBezTo>
                    <a:pt x="2561" y="1625"/>
                    <a:pt x="3728" y="1160"/>
                    <a:pt x="5192" y="1160"/>
                  </a:cubicBezTo>
                  <a:close/>
                  <a:moveTo>
                    <a:pt x="5192" y="9492"/>
                  </a:moveTo>
                  <a:cubicBezTo>
                    <a:pt x="5225" y="9492"/>
                    <a:pt x="5258" y="9501"/>
                    <a:pt x="5287" y="9518"/>
                  </a:cubicBezTo>
                  <a:cubicBezTo>
                    <a:pt x="5561" y="9745"/>
                    <a:pt x="5883" y="9852"/>
                    <a:pt x="6228" y="9852"/>
                  </a:cubicBezTo>
                  <a:cubicBezTo>
                    <a:pt x="6371" y="9852"/>
                    <a:pt x="6526" y="9840"/>
                    <a:pt x="6657" y="9792"/>
                  </a:cubicBezTo>
                  <a:lnTo>
                    <a:pt x="6657" y="9792"/>
                  </a:lnTo>
                  <a:cubicBezTo>
                    <a:pt x="6466" y="10245"/>
                    <a:pt x="6037" y="10554"/>
                    <a:pt x="5525" y="10554"/>
                  </a:cubicBezTo>
                  <a:lnTo>
                    <a:pt x="4847" y="10554"/>
                  </a:lnTo>
                  <a:cubicBezTo>
                    <a:pt x="4335" y="10554"/>
                    <a:pt x="3906" y="10233"/>
                    <a:pt x="3728" y="9792"/>
                  </a:cubicBezTo>
                  <a:lnTo>
                    <a:pt x="3728" y="9792"/>
                  </a:lnTo>
                  <a:cubicBezTo>
                    <a:pt x="3859" y="9840"/>
                    <a:pt x="4013" y="9852"/>
                    <a:pt x="4156" y="9852"/>
                  </a:cubicBezTo>
                  <a:cubicBezTo>
                    <a:pt x="4502" y="9852"/>
                    <a:pt x="4823" y="9733"/>
                    <a:pt x="5097" y="9518"/>
                  </a:cubicBezTo>
                  <a:cubicBezTo>
                    <a:pt x="5127" y="9501"/>
                    <a:pt x="5159" y="9492"/>
                    <a:pt x="5192" y="9492"/>
                  </a:cubicBezTo>
                  <a:close/>
                  <a:moveTo>
                    <a:pt x="9185" y="0"/>
                  </a:moveTo>
                  <a:cubicBezTo>
                    <a:pt x="9105" y="0"/>
                    <a:pt x="9024" y="10"/>
                    <a:pt x="8943" y="29"/>
                  </a:cubicBezTo>
                  <a:cubicBezTo>
                    <a:pt x="8252" y="208"/>
                    <a:pt x="7597" y="565"/>
                    <a:pt x="6966" y="1101"/>
                  </a:cubicBezTo>
                  <a:cubicBezTo>
                    <a:pt x="6430" y="934"/>
                    <a:pt x="5835" y="851"/>
                    <a:pt x="5180" y="851"/>
                  </a:cubicBezTo>
                  <a:cubicBezTo>
                    <a:pt x="4525" y="851"/>
                    <a:pt x="3930" y="934"/>
                    <a:pt x="3394" y="1101"/>
                  </a:cubicBezTo>
                  <a:cubicBezTo>
                    <a:pt x="2775" y="565"/>
                    <a:pt x="2096" y="196"/>
                    <a:pt x="1418" y="29"/>
                  </a:cubicBezTo>
                  <a:cubicBezTo>
                    <a:pt x="1344" y="11"/>
                    <a:pt x="1269" y="2"/>
                    <a:pt x="1195" y="2"/>
                  </a:cubicBezTo>
                  <a:cubicBezTo>
                    <a:pt x="982" y="2"/>
                    <a:pt x="773" y="75"/>
                    <a:pt x="596" y="208"/>
                  </a:cubicBezTo>
                  <a:cubicBezTo>
                    <a:pt x="370" y="386"/>
                    <a:pt x="239" y="672"/>
                    <a:pt x="251" y="946"/>
                  </a:cubicBezTo>
                  <a:cubicBezTo>
                    <a:pt x="287" y="1565"/>
                    <a:pt x="418" y="2410"/>
                    <a:pt x="965" y="3030"/>
                  </a:cubicBezTo>
                  <a:cubicBezTo>
                    <a:pt x="453" y="3911"/>
                    <a:pt x="227" y="4899"/>
                    <a:pt x="132" y="5637"/>
                  </a:cubicBezTo>
                  <a:cubicBezTo>
                    <a:pt x="1" y="6661"/>
                    <a:pt x="96" y="7459"/>
                    <a:pt x="96" y="7483"/>
                  </a:cubicBezTo>
                  <a:cubicBezTo>
                    <a:pt x="96" y="7530"/>
                    <a:pt x="120" y="7578"/>
                    <a:pt x="168" y="7602"/>
                  </a:cubicBezTo>
                  <a:cubicBezTo>
                    <a:pt x="198" y="7624"/>
                    <a:pt x="223" y="7633"/>
                    <a:pt x="250" y="7633"/>
                  </a:cubicBezTo>
                  <a:cubicBezTo>
                    <a:pt x="265" y="7633"/>
                    <a:pt x="281" y="7630"/>
                    <a:pt x="299" y="7625"/>
                  </a:cubicBezTo>
                  <a:lnTo>
                    <a:pt x="751" y="7459"/>
                  </a:lnTo>
                  <a:cubicBezTo>
                    <a:pt x="775" y="7852"/>
                    <a:pt x="894" y="8780"/>
                    <a:pt x="1299" y="9745"/>
                  </a:cubicBezTo>
                  <a:cubicBezTo>
                    <a:pt x="1311" y="9792"/>
                    <a:pt x="1370" y="9840"/>
                    <a:pt x="1418" y="9852"/>
                  </a:cubicBezTo>
                  <a:cubicBezTo>
                    <a:pt x="1428" y="9854"/>
                    <a:pt x="1438" y="9855"/>
                    <a:pt x="1447" y="9855"/>
                  </a:cubicBezTo>
                  <a:cubicBezTo>
                    <a:pt x="1493" y="9855"/>
                    <a:pt x="1531" y="9832"/>
                    <a:pt x="1561" y="9792"/>
                  </a:cubicBezTo>
                  <a:lnTo>
                    <a:pt x="1906" y="9388"/>
                  </a:lnTo>
                  <a:cubicBezTo>
                    <a:pt x="2299" y="10007"/>
                    <a:pt x="2847" y="10471"/>
                    <a:pt x="2870" y="10495"/>
                  </a:cubicBezTo>
                  <a:cubicBezTo>
                    <a:pt x="2896" y="10512"/>
                    <a:pt x="2929" y="10523"/>
                    <a:pt x="2959" y="10523"/>
                  </a:cubicBezTo>
                  <a:cubicBezTo>
                    <a:pt x="2969" y="10523"/>
                    <a:pt x="2980" y="10522"/>
                    <a:pt x="2989" y="10519"/>
                  </a:cubicBezTo>
                  <a:cubicBezTo>
                    <a:pt x="3037" y="10519"/>
                    <a:pt x="3085" y="10495"/>
                    <a:pt x="3097" y="10459"/>
                  </a:cubicBezTo>
                  <a:lnTo>
                    <a:pt x="3454" y="9983"/>
                  </a:lnTo>
                  <a:cubicBezTo>
                    <a:pt x="3549" y="10173"/>
                    <a:pt x="3680" y="10352"/>
                    <a:pt x="3847" y="10507"/>
                  </a:cubicBezTo>
                  <a:cubicBezTo>
                    <a:pt x="4109" y="10745"/>
                    <a:pt x="4466" y="10876"/>
                    <a:pt x="4823" y="10876"/>
                  </a:cubicBezTo>
                  <a:lnTo>
                    <a:pt x="5514" y="10876"/>
                  </a:lnTo>
                  <a:cubicBezTo>
                    <a:pt x="6121" y="10876"/>
                    <a:pt x="6657" y="10519"/>
                    <a:pt x="6895" y="9983"/>
                  </a:cubicBezTo>
                  <a:lnTo>
                    <a:pt x="7252" y="10459"/>
                  </a:lnTo>
                  <a:cubicBezTo>
                    <a:pt x="7276" y="10495"/>
                    <a:pt x="7311" y="10519"/>
                    <a:pt x="7359" y="10519"/>
                  </a:cubicBezTo>
                  <a:lnTo>
                    <a:pt x="7371" y="10519"/>
                  </a:lnTo>
                  <a:cubicBezTo>
                    <a:pt x="7419" y="10519"/>
                    <a:pt x="7442" y="10507"/>
                    <a:pt x="7478" y="10471"/>
                  </a:cubicBezTo>
                  <a:cubicBezTo>
                    <a:pt x="7502" y="10459"/>
                    <a:pt x="8050" y="9983"/>
                    <a:pt x="8442" y="9376"/>
                  </a:cubicBezTo>
                  <a:lnTo>
                    <a:pt x="8788" y="9780"/>
                  </a:lnTo>
                  <a:cubicBezTo>
                    <a:pt x="8812" y="9816"/>
                    <a:pt x="8871" y="9840"/>
                    <a:pt x="8931" y="9840"/>
                  </a:cubicBezTo>
                  <a:cubicBezTo>
                    <a:pt x="8990" y="9816"/>
                    <a:pt x="9038" y="9792"/>
                    <a:pt x="9050" y="9733"/>
                  </a:cubicBezTo>
                  <a:cubicBezTo>
                    <a:pt x="9443" y="8780"/>
                    <a:pt x="9562" y="7852"/>
                    <a:pt x="9597" y="7435"/>
                  </a:cubicBezTo>
                  <a:lnTo>
                    <a:pt x="10050" y="7602"/>
                  </a:lnTo>
                  <a:cubicBezTo>
                    <a:pt x="10071" y="7612"/>
                    <a:pt x="10095" y="7618"/>
                    <a:pt x="10117" y="7618"/>
                  </a:cubicBezTo>
                  <a:cubicBezTo>
                    <a:pt x="10144" y="7618"/>
                    <a:pt x="10168" y="7609"/>
                    <a:pt x="10181" y="7590"/>
                  </a:cubicBezTo>
                  <a:cubicBezTo>
                    <a:pt x="10228" y="7554"/>
                    <a:pt x="10252" y="7518"/>
                    <a:pt x="10252" y="7471"/>
                  </a:cubicBezTo>
                  <a:cubicBezTo>
                    <a:pt x="10276" y="7459"/>
                    <a:pt x="10359" y="6673"/>
                    <a:pt x="10228" y="5637"/>
                  </a:cubicBezTo>
                  <a:cubicBezTo>
                    <a:pt x="10133" y="4899"/>
                    <a:pt x="9919" y="3911"/>
                    <a:pt x="9395" y="3030"/>
                  </a:cubicBezTo>
                  <a:cubicBezTo>
                    <a:pt x="9943" y="2410"/>
                    <a:pt x="10097" y="1565"/>
                    <a:pt x="10109" y="946"/>
                  </a:cubicBezTo>
                  <a:cubicBezTo>
                    <a:pt x="10121" y="648"/>
                    <a:pt x="9990" y="386"/>
                    <a:pt x="9764" y="208"/>
                  </a:cubicBezTo>
                  <a:cubicBezTo>
                    <a:pt x="9600" y="69"/>
                    <a:pt x="9397" y="0"/>
                    <a:pt x="91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2040;p81">
              <a:extLst>
                <a:ext uri="{FF2B5EF4-FFF2-40B4-BE49-F238E27FC236}">
                  <a16:creationId xmlns:a16="http://schemas.microsoft.com/office/drawing/2014/main" id="{CC7F4080-1A2E-E5A1-7ADE-05B9FDA31132}"/>
                </a:ext>
              </a:extLst>
            </p:cNvPr>
            <p:cNvSpPr/>
            <p:nvPr/>
          </p:nvSpPr>
          <p:spPr>
            <a:xfrm>
              <a:off x="2030765" y="1652690"/>
              <a:ext cx="48800" cy="59840"/>
            </a:xfrm>
            <a:custGeom>
              <a:avLst/>
              <a:gdLst/>
              <a:ahLst/>
              <a:cxnLst/>
              <a:rect l="l" t="t" r="r" b="b"/>
              <a:pathLst>
                <a:path w="1525" h="1870" extrusionOk="0">
                  <a:moveTo>
                    <a:pt x="763" y="0"/>
                  </a:moveTo>
                  <a:cubicBezTo>
                    <a:pt x="346" y="0"/>
                    <a:pt x="1" y="345"/>
                    <a:pt x="1" y="762"/>
                  </a:cubicBezTo>
                  <a:lnTo>
                    <a:pt x="1" y="1107"/>
                  </a:lnTo>
                  <a:cubicBezTo>
                    <a:pt x="1" y="1524"/>
                    <a:pt x="346" y="1869"/>
                    <a:pt x="763" y="1869"/>
                  </a:cubicBezTo>
                  <a:cubicBezTo>
                    <a:pt x="1179" y="1869"/>
                    <a:pt x="1525" y="1524"/>
                    <a:pt x="1525" y="1107"/>
                  </a:cubicBezTo>
                  <a:lnTo>
                    <a:pt x="1525" y="762"/>
                  </a:lnTo>
                  <a:cubicBezTo>
                    <a:pt x="1501" y="643"/>
                    <a:pt x="1477" y="548"/>
                    <a:pt x="1430" y="441"/>
                  </a:cubicBezTo>
                  <a:cubicBezTo>
                    <a:pt x="1394" y="379"/>
                    <a:pt x="1340" y="343"/>
                    <a:pt x="1285" y="343"/>
                  </a:cubicBezTo>
                  <a:cubicBezTo>
                    <a:pt x="1265" y="343"/>
                    <a:pt x="1246" y="348"/>
                    <a:pt x="1227" y="357"/>
                  </a:cubicBezTo>
                  <a:cubicBezTo>
                    <a:pt x="1144" y="405"/>
                    <a:pt x="1108" y="500"/>
                    <a:pt x="1144" y="572"/>
                  </a:cubicBezTo>
                  <a:cubicBezTo>
                    <a:pt x="1179" y="631"/>
                    <a:pt x="1191" y="691"/>
                    <a:pt x="1191" y="762"/>
                  </a:cubicBezTo>
                  <a:lnTo>
                    <a:pt x="1191" y="1107"/>
                  </a:lnTo>
                  <a:cubicBezTo>
                    <a:pt x="1191" y="1345"/>
                    <a:pt x="1001" y="1536"/>
                    <a:pt x="763" y="1536"/>
                  </a:cubicBezTo>
                  <a:cubicBezTo>
                    <a:pt x="525" y="1536"/>
                    <a:pt x="334" y="1345"/>
                    <a:pt x="334" y="1107"/>
                  </a:cubicBezTo>
                  <a:lnTo>
                    <a:pt x="334" y="762"/>
                  </a:lnTo>
                  <a:cubicBezTo>
                    <a:pt x="334" y="524"/>
                    <a:pt x="525" y="333"/>
                    <a:pt x="763" y="333"/>
                  </a:cubicBezTo>
                  <a:cubicBezTo>
                    <a:pt x="846" y="333"/>
                    <a:pt x="929" y="262"/>
                    <a:pt x="929" y="167"/>
                  </a:cubicBezTo>
                  <a:cubicBezTo>
                    <a:pt x="929" y="83"/>
                    <a:pt x="846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2041;p81">
              <a:extLst>
                <a:ext uri="{FF2B5EF4-FFF2-40B4-BE49-F238E27FC236}">
                  <a16:creationId xmlns:a16="http://schemas.microsoft.com/office/drawing/2014/main" id="{0BB5A503-1075-391C-02A8-96446D6C7609}"/>
                </a:ext>
              </a:extLst>
            </p:cNvPr>
            <p:cNvSpPr/>
            <p:nvPr/>
          </p:nvSpPr>
          <p:spPr>
            <a:xfrm>
              <a:off x="2167181" y="1652690"/>
              <a:ext cx="48416" cy="59840"/>
            </a:xfrm>
            <a:custGeom>
              <a:avLst/>
              <a:gdLst/>
              <a:ahLst/>
              <a:cxnLst/>
              <a:rect l="l" t="t" r="r" b="b"/>
              <a:pathLst>
                <a:path w="1513" h="1870" extrusionOk="0">
                  <a:moveTo>
                    <a:pt x="750" y="0"/>
                  </a:moveTo>
                  <a:cubicBezTo>
                    <a:pt x="334" y="0"/>
                    <a:pt x="0" y="345"/>
                    <a:pt x="0" y="762"/>
                  </a:cubicBezTo>
                  <a:lnTo>
                    <a:pt x="0" y="1107"/>
                  </a:lnTo>
                  <a:cubicBezTo>
                    <a:pt x="0" y="1524"/>
                    <a:pt x="334" y="1869"/>
                    <a:pt x="750" y="1869"/>
                  </a:cubicBezTo>
                  <a:cubicBezTo>
                    <a:pt x="1167" y="1869"/>
                    <a:pt x="1512" y="1524"/>
                    <a:pt x="1512" y="1107"/>
                  </a:cubicBezTo>
                  <a:lnTo>
                    <a:pt x="1512" y="762"/>
                  </a:lnTo>
                  <a:cubicBezTo>
                    <a:pt x="1500" y="643"/>
                    <a:pt x="1465" y="548"/>
                    <a:pt x="1429" y="441"/>
                  </a:cubicBezTo>
                  <a:cubicBezTo>
                    <a:pt x="1394" y="379"/>
                    <a:pt x="1333" y="343"/>
                    <a:pt x="1274" y="343"/>
                  </a:cubicBezTo>
                  <a:cubicBezTo>
                    <a:pt x="1254" y="343"/>
                    <a:pt x="1233" y="348"/>
                    <a:pt x="1215" y="357"/>
                  </a:cubicBezTo>
                  <a:cubicBezTo>
                    <a:pt x="1143" y="405"/>
                    <a:pt x="1096" y="500"/>
                    <a:pt x="1143" y="572"/>
                  </a:cubicBezTo>
                  <a:cubicBezTo>
                    <a:pt x="1167" y="631"/>
                    <a:pt x="1191" y="691"/>
                    <a:pt x="1191" y="762"/>
                  </a:cubicBezTo>
                  <a:lnTo>
                    <a:pt x="1191" y="1107"/>
                  </a:lnTo>
                  <a:cubicBezTo>
                    <a:pt x="1191" y="1345"/>
                    <a:pt x="988" y="1536"/>
                    <a:pt x="750" y="1536"/>
                  </a:cubicBezTo>
                  <a:cubicBezTo>
                    <a:pt x="512" y="1536"/>
                    <a:pt x="322" y="1345"/>
                    <a:pt x="322" y="1107"/>
                  </a:cubicBezTo>
                  <a:lnTo>
                    <a:pt x="322" y="762"/>
                  </a:lnTo>
                  <a:cubicBezTo>
                    <a:pt x="322" y="524"/>
                    <a:pt x="512" y="333"/>
                    <a:pt x="750" y="333"/>
                  </a:cubicBezTo>
                  <a:cubicBezTo>
                    <a:pt x="846" y="333"/>
                    <a:pt x="917" y="262"/>
                    <a:pt x="917" y="167"/>
                  </a:cubicBezTo>
                  <a:cubicBezTo>
                    <a:pt x="917" y="83"/>
                    <a:pt x="846" y="0"/>
                    <a:pt x="7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2042;p81">
              <a:extLst>
                <a:ext uri="{FF2B5EF4-FFF2-40B4-BE49-F238E27FC236}">
                  <a16:creationId xmlns:a16="http://schemas.microsoft.com/office/drawing/2014/main" id="{96288B6A-2499-8CAC-6E91-C9E21A1487AF}"/>
                </a:ext>
              </a:extLst>
            </p:cNvPr>
            <p:cNvSpPr/>
            <p:nvPr/>
          </p:nvSpPr>
          <p:spPr>
            <a:xfrm>
              <a:off x="2020877" y="1729234"/>
              <a:ext cx="20608" cy="15680"/>
            </a:xfrm>
            <a:custGeom>
              <a:avLst/>
              <a:gdLst/>
              <a:ahLst/>
              <a:cxnLst/>
              <a:rect l="l" t="t" r="r" b="b"/>
              <a:pathLst>
                <a:path w="644" h="490" extrusionOk="0">
                  <a:moveTo>
                    <a:pt x="178" y="0"/>
                  </a:moveTo>
                  <a:cubicBezTo>
                    <a:pt x="124" y="0"/>
                    <a:pt x="71" y="26"/>
                    <a:pt x="48" y="73"/>
                  </a:cubicBezTo>
                  <a:cubicBezTo>
                    <a:pt x="0" y="144"/>
                    <a:pt x="12" y="251"/>
                    <a:pt x="84" y="299"/>
                  </a:cubicBezTo>
                  <a:cubicBezTo>
                    <a:pt x="191" y="346"/>
                    <a:pt x="298" y="430"/>
                    <a:pt x="405" y="477"/>
                  </a:cubicBezTo>
                  <a:cubicBezTo>
                    <a:pt x="429" y="489"/>
                    <a:pt x="441" y="489"/>
                    <a:pt x="476" y="489"/>
                  </a:cubicBezTo>
                  <a:cubicBezTo>
                    <a:pt x="536" y="489"/>
                    <a:pt x="596" y="454"/>
                    <a:pt x="619" y="394"/>
                  </a:cubicBezTo>
                  <a:cubicBezTo>
                    <a:pt x="643" y="323"/>
                    <a:pt x="607" y="215"/>
                    <a:pt x="536" y="192"/>
                  </a:cubicBezTo>
                  <a:cubicBezTo>
                    <a:pt x="441" y="144"/>
                    <a:pt x="357" y="85"/>
                    <a:pt x="262" y="25"/>
                  </a:cubicBezTo>
                  <a:cubicBezTo>
                    <a:pt x="237" y="8"/>
                    <a:pt x="207" y="0"/>
                    <a:pt x="1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2043;p81">
              <a:extLst>
                <a:ext uri="{FF2B5EF4-FFF2-40B4-BE49-F238E27FC236}">
                  <a16:creationId xmlns:a16="http://schemas.microsoft.com/office/drawing/2014/main" id="{604FA1F8-22EA-64AD-4EC3-6D1B0C1F2727}"/>
                </a:ext>
              </a:extLst>
            </p:cNvPr>
            <p:cNvSpPr/>
            <p:nvPr/>
          </p:nvSpPr>
          <p:spPr>
            <a:xfrm>
              <a:off x="1986189" y="1685426"/>
              <a:ext cx="27840" cy="38144"/>
            </a:xfrm>
            <a:custGeom>
              <a:avLst/>
              <a:gdLst/>
              <a:ahLst/>
              <a:cxnLst/>
              <a:rect l="l" t="t" r="r" b="b"/>
              <a:pathLst>
                <a:path w="870" h="1192" extrusionOk="0">
                  <a:moveTo>
                    <a:pt x="189" y="1"/>
                  </a:moveTo>
                  <a:cubicBezTo>
                    <a:pt x="170" y="1"/>
                    <a:pt x="150" y="5"/>
                    <a:pt x="132" y="13"/>
                  </a:cubicBezTo>
                  <a:cubicBezTo>
                    <a:pt x="36" y="37"/>
                    <a:pt x="1" y="132"/>
                    <a:pt x="25" y="215"/>
                  </a:cubicBezTo>
                  <a:cubicBezTo>
                    <a:pt x="25" y="239"/>
                    <a:pt x="179" y="680"/>
                    <a:pt x="560" y="1132"/>
                  </a:cubicBezTo>
                  <a:cubicBezTo>
                    <a:pt x="596" y="1156"/>
                    <a:pt x="632" y="1192"/>
                    <a:pt x="679" y="1192"/>
                  </a:cubicBezTo>
                  <a:cubicBezTo>
                    <a:pt x="715" y="1192"/>
                    <a:pt x="751" y="1168"/>
                    <a:pt x="787" y="1144"/>
                  </a:cubicBezTo>
                  <a:cubicBezTo>
                    <a:pt x="870" y="1084"/>
                    <a:pt x="870" y="977"/>
                    <a:pt x="810" y="918"/>
                  </a:cubicBezTo>
                  <a:cubicBezTo>
                    <a:pt x="477" y="513"/>
                    <a:pt x="334" y="120"/>
                    <a:pt x="334" y="120"/>
                  </a:cubicBezTo>
                  <a:cubicBezTo>
                    <a:pt x="316" y="46"/>
                    <a:pt x="254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2044;p81">
              <a:extLst>
                <a:ext uri="{FF2B5EF4-FFF2-40B4-BE49-F238E27FC236}">
                  <a16:creationId xmlns:a16="http://schemas.microsoft.com/office/drawing/2014/main" id="{086D0E74-A47A-11CC-6369-CB83ACBC1E87}"/>
                </a:ext>
              </a:extLst>
            </p:cNvPr>
            <p:cNvSpPr/>
            <p:nvPr/>
          </p:nvSpPr>
          <p:spPr>
            <a:xfrm>
              <a:off x="2198797" y="1729234"/>
              <a:ext cx="20608" cy="15680"/>
            </a:xfrm>
            <a:custGeom>
              <a:avLst/>
              <a:gdLst/>
              <a:ahLst/>
              <a:cxnLst/>
              <a:rect l="l" t="t" r="r" b="b"/>
              <a:pathLst>
                <a:path w="644" h="490" extrusionOk="0">
                  <a:moveTo>
                    <a:pt x="466" y="0"/>
                  </a:moveTo>
                  <a:cubicBezTo>
                    <a:pt x="437" y="0"/>
                    <a:pt x="407" y="8"/>
                    <a:pt x="381" y="25"/>
                  </a:cubicBezTo>
                  <a:cubicBezTo>
                    <a:pt x="286" y="85"/>
                    <a:pt x="203" y="144"/>
                    <a:pt x="108" y="192"/>
                  </a:cubicBezTo>
                  <a:cubicBezTo>
                    <a:pt x="36" y="239"/>
                    <a:pt x="0" y="323"/>
                    <a:pt x="36" y="394"/>
                  </a:cubicBezTo>
                  <a:cubicBezTo>
                    <a:pt x="60" y="454"/>
                    <a:pt x="119" y="489"/>
                    <a:pt x="179" y="489"/>
                  </a:cubicBezTo>
                  <a:cubicBezTo>
                    <a:pt x="215" y="489"/>
                    <a:pt x="227" y="489"/>
                    <a:pt x="262" y="477"/>
                  </a:cubicBezTo>
                  <a:lnTo>
                    <a:pt x="572" y="299"/>
                  </a:lnTo>
                  <a:cubicBezTo>
                    <a:pt x="631" y="239"/>
                    <a:pt x="643" y="144"/>
                    <a:pt x="596" y="73"/>
                  </a:cubicBezTo>
                  <a:cubicBezTo>
                    <a:pt x="573" y="26"/>
                    <a:pt x="520" y="0"/>
                    <a:pt x="4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2045;p81">
              <a:extLst>
                <a:ext uri="{FF2B5EF4-FFF2-40B4-BE49-F238E27FC236}">
                  <a16:creationId xmlns:a16="http://schemas.microsoft.com/office/drawing/2014/main" id="{33C00BB2-A36C-2670-1F61-2A25DB32B83D}"/>
                </a:ext>
              </a:extLst>
            </p:cNvPr>
            <p:cNvSpPr/>
            <p:nvPr/>
          </p:nvSpPr>
          <p:spPr>
            <a:xfrm>
              <a:off x="2225453" y="1685426"/>
              <a:ext cx="28224" cy="37760"/>
            </a:xfrm>
            <a:custGeom>
              <a:avLst/>
              <a:gdLst/>
              <a:ahLst/>
              <a:cxnLst/>
              <a:rect l="l" t="t" r="r" b="b"/>
              <a:pathLst>
                <a:path w="882" h="1180" extrusionOk="0">
                  <a:moveTo>
                    <a:pt x="688" y="1"/>
                  </a:moveTo>
                  <a:cubicBezTo>
                    <a:pt x="620" y="1"/>
                    <a:pt x="564" y="44"/>
                    <a:pt x="537" y="108"/>
                  </a:cubicBezTo>
                  <a:cubicBezTo>
                    <a:pt x="537" y="108"/>
                    <a:pt x="406" y="513"/>
                    <a:pt x="60" y="918"/>
                  </a:cubicBezTo>
                  <a:cubicBezTo>
                    <a:pt x="1" y="989"/>
                    <a:pt x="25" y="1084"/>
                    <a:pt x="84" y="1144"/>
                  </a:cubicBezTo>
                  <a:cubicBezTo>
                    <a:pt x="108" y="1168"/>
                    <a:pt x="144" y="1180"/>
                    <a:pt x="179" y="1180"/>
                  </a:cubicBezTo>
                  <a:cubicBezTo>
                    <a:pt x="227" y="1180"/>
                    <a:pt x="275" y="1168"/>
                    <a:pt x="299" y="1120"/>
                  </a:cubicBezTo>
                  <a:cubicBezTo>
                    <a:pt x="691" y="668"/>
                    <a:pt x="834" y="227"/>
                    <a:pt x="834" y="215"/>
                  </a:cubicBezTo>
                  <a:cubicBezTo>
                    <a:pt x="882" y="132"/>
                    <a:pt x="834" y="37"/>
                    <a:pt x="751" y="13"/>
                  </a:cubicBezTo>
                  <a:cubicBezTo>
                    <a:pt x="729" y="5"/>
                    <a:pt x="708" y="1"/>
                    <a:pt x="6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2046;p81">
              <a:extLst>
                <a:ext uri="{FF2B5EF4-FFF2-40B4-BE49-F238E27FC236}">
                  <a16:creationId xmlns:a16="http://schemas.microsoft.com/office/drawing/2014/main" id="{9CA00135-A0AF-97D8-1D4D-B9C6AB25E989}"/>
                </a:ext>
              </a:extLst>
            </p:cNvPr>
            <p:cNvSpPr/>
            <p:nvPr/>
          </p:nvSpPr>
          <p:spPr>
            <a:xfrm>
              <a:off x="2046381" y="1573906"/>
              <a:ext cx="22528" cy="16320"/>
            </a:xfrm>
            <a:custGeom>
              <a:avLst/>
              <a:gdLst/>
              <a:ahLst/>
              <a:cxnLst/>
              <a:rect l="l" t="t" r="r" b="b"/>
              <a:pathLst>
                <a:path w="704" h="510" extrusionOk="0">
                  <a:moveTo>
                    <a:pt x="508" y="1"/>
                  </a:moveTo>
                  <a:cubicBezTo>
                    <a:pt x="489" y="1"/>
                    <a:pt x="471" y="4"/>
                    <a:pt x="453" y="9"/>
                  </a:cubicBezTo>
                  <a:cubicBezTo>
                    <a:pt x="334" y="69"/>
                    <a:pt x="215" y="140"/>
                    <a:pt x="96" y="212"/>
                  </a:cubicBezTo>
                  <a:cubicBezTo>
                    <a:pt x="25" y="247"/>
                    <a:pt x="1" y="355"/>
                    <a:pt x="49" y="426"/>
                  </a:cubicBezTo>
                  <a:cubicBezTo>
                    <a:pt x="84" y="474"/>
                    <a:pt x="120" y="509"/>
                    <a:pt x="180" y="509"/>
                  </a:cubicBezTo>
                  <a:cubicBezTo>
                    <a:pt x="215" y="509"/>
                    <a:pt x="239" y="486"/>
                    <a:pt x="275" y="474"/>
                  </a:cubicBezTo>
                  <a:cubicBezTo>
                    <a:pt x="382" y="414"/>
                    <a:pt x="477" y="343"/>
                    <a:pt x="596" y="295"/>
                  </a:cubicBezTo>
                  <a:cubicBezTo>
                    <a:pt x="656" y="271"/>
                    <a:pt x="703" y="176"/>
                    <a:pt x="656" y="93"/>
                  </a:cubicBezTo>
                  <a:cubicBezTo>
                    <a:pt x="629" y="30"/>
                    <a:pt x="568" y="1"/>
                    <a:pt x="5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2047;p81">
              <a:extLst>
                <a:ext uri="{FF2B5EF4-FFF2-40B4-BE49-F238E27FC236}">
                  <a16:creationId xmlns:a16="http://schemas.microsoft.com/office/drawing/2014/main" id="{484681E9-A04F-999C-C3EB-5C149135A229}"/>
                </a:ext>
              </a:extLst>
            </p:cNvPr>
            <p:cNvSpPr/>
            <p:nvPr/>
          </p:nvSpPr>
          <p:spPr>
            <a:xfrm>
              <a:off x="2078765" y="1587538"/>
              <a:ext cx="87680" cy="18304"/>
            </a:xfrm>
            <a:custGeom>
              <a:avLst/>
              <a:gdLst/>
              <a:ahLst/>
              <a:cxnLst/>
              <a:rect l="l" t="t" r="r" b="b"/>
              <a:pathLst>
                <a:path w="2740" h="572" extrusionOk="0">
                  <a:moveTo>
                    <a:pt x="1370" y="0"/>
                  </a:moveTo>
                  <a:cubicBezTo>
                    <a:pt x="942" y="0"/>
                    <a:pt x="513" y="95"/>
                    <a:pt x="120" y="262"/>
                  </a:cubicBezTo>
                  <a:cubicBezTo>
                    <a:pt x="49" y="286"/>
                    <a:pt x="1" y="393"/>
                    <a:pt x="37" y="464"/>
                  </a:cubicBezTo>
                  <a:cubicBezTo>
                    <a:pt x="56" y="523"/>
                    <a:pt x="132" y="566"/>
                    <a:pt x="198" y="566"/>
                  </a:cubicBezTo>
                  <a:cubicBezTo>
                    <a:pt x="213" y="566"/>
                    <a:pt x="226" y="564"/>
                    <a:pt x="239" y="560"/>
                  </a:cubicBezTo>
                  <a:cubicBezTo>
                    <a:pt x="584" y="405"/>
                    <a:pt x="965" y="333"/>
                    <a:pt x="1370" y="333"/>
                  </a:cubicBezTo>
                  <a:cubicBezTo>
                    <a:pt x="1775" y="333"/>
                    <a:pt x="2168" y="405"/>
                    <a:pt x="2501" y="560"/>
                  </a:cubicBezTo>
                  <a:cubicBezTo>
                    <a:pt x="2525" y="572"/>
                    <a:pt x="2549" y="572"/>
                    <a:pt x="2561" y="572"/>
                  </a:cubicBezTo>
                  <a:cubicBezTo>
                    <a:pt x="2620" y="572"/>
                    <a:pt x="2680" y="536"/>
                    <a:pt x="2716" y="464"/>
                  </a:cubicBezTo>
                  <a:cubicBezTo>
                    <a:pt x="2739" y="381"/>
                    <a:pt x="2716" y="286"/>
                    <a:pt x="2620" y="262"/>
                  </a:cubicBezTo>
                  <a:cubicBezTo>
                    <a:pt x="2239" y="95"/>
                    <a:pt x="1811" y="0"/>
                    <a:pt x="13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2048;p81">
              <a:extLst>
                <a:ext uri="{FF2B5EF4-FFF2-40B4-BE49-F238E27FC236}">
                  <a16:creationId xmlns:a16="http://schemas.microsoft.com/office/drawing/2014/main" id="{455A9B6B-4A8A-C471-28C7-1805CA5765FC}"/>
                </a:ext>
              </a:extLst>
            </p:cNvPr>
            <p:cNvSpPr/>
            <p:nvPr/>
          </p:nvSpPr>
          <p:spPr>
            <a:xfrm>
              <a:off x="2177069" y="1574130"/>
              <a:ext cx="22528" cy="16480"/>
            </a:xfrm>
            <a:custGeom>
              <a:avLst/>
              <a:gdLst/>
              <a:ahLst/>
              <a:cxnLst/>
              <a:rect l="l" t="t" r="r" b="b"/>
              <a:pathLst>
                <a:path w="704" h="515" extrusionOk="0">
                  <a:moveTo>
                    <a:pt x="190" y="0"/>
                  </a:moveTo>
                  <a:cubicBezTo>
                    <a:pt x="129" y="0"/>
                    <a:pt x="66" y="36"/>
                    <a:pt x="48" y="98"/>
                  </a:cubicBezTo>
                  <a:cubicBezTo>
                    <a:pt x="1" y="169"/>
                    <a:pt x="48" y="276"/>
                    <a:pt x="120" y="300"/>
                  </a:cubicBezTo>
                  <a:cubicBezTo>
                    <a:pt x="239" y="360"/>
                    <a:pt x="346" y="419"/>
                    <a:pt x="441" y="479"/>
                  </a:cubicBezTo>
                  <a:cubicBezTo>
                    <a:pt x="477" y="490"/>
                    <a:pt x="501" y="514"/>
                    <a:pt x="537" y="514"/>
                  </a:cubicBezTo>
                  <a:cubicBezTo>
                    <a:pt x="596" y="514"/>
                    <a:pt x="644" y="479"/>
                    <a:pt x="668" y="431"/>
                  </a:cubicBezTo>
                  <a:cubicBezTo>
                    <a:pt x="703" y="360"/>
                    <a:pt x="668" y="264"/>
                    <a:pt x="608" y="217"/>
                  </a:cubicBezTo>
                  <a:cubicBezTo>
                    <a:pt x="489" y="133"/>
                    <a:pt x="370" y="86"/>
                    <a:pt x="251" y="14"/>
                  </a:cubicBezTo>
                  <a:cubicBezTo>
                    <a:pt x="232" y="5"/>
                    <a:pt x="211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7" name="Google Shape;12049;p81">
              <a:extLst>
                <a:ext uri="{FF2B5EF4-FFF2-40B4-BE49-F238E27FC236}">
                  <a16:creationId xmlns:a16="http://schemas.microsoft.com/office/drawing/2014/main" id="{E3E6A637-5A4E-EB12-A133-CBD0B8C4D6B2}"/>
                </a:ext>
              </a:extLst>
            </p:cNvPr>
            <p:cNvSpPr/>
            <p:nvPr/>
          </p:nvSpPr>
          <p:spPr>
            <a:xfrm>
              <a:off x="2078413" y="1560466"/>
              <a:ext cx="88800" cy="15648"/>
            </a:xfrm>
            <a:custGeom>
              <a:avLst/>
              <a:gdLst/>
              <a:ahLst/>
              <a:cxnLst/>
              <a:rect l="l" t="t" r="r" b="b"/>
              <a:pathLst>
                <a:path w="2775" h="489" extrusionOk="0">
                  <a:moveTo>
                    <a:pt x="1381" y="1"/>
                  </a:moveTo>
                  <a:cubicBezTo>
                    <a:pt x="953" y="1"/>
                    <a:pt x="536" y="60"/>
                    <a:pt x="131" y="179"/>
                  </a:cubicBezTo>
                  <a:cubicBezTo>
                    <a:pt x="48" y="215"/>
                    <a:pt x="0" y="298"/>
                    <a:pt x="36" y="370"/>
                  </a:cubicBezTo>
                  <a:cubicBezTo>
                    <a:pt x="54" y="444"/>
                    <a:pt x="116" y="489"/>
                    <a:pt x="175" y="489"/>
                  </a:cubicBezTo>
                  <a:cubicBezTo>
                    <a:pt x="193" y="489"/>
                    <a:pt x="210" y="485"/>
                    <a:pt x="226" y="477"/>
                  </a:cubicBezTo>
                  <a:cubicBezTo>
                    <a:pt x="595" y="370"/>
                    <a:pt x="988" y="310"/>
                    <a:pt x="1381" y="310"/>
                  </a:cubicBezTo>
                  <a:cubicBezTo>
                    <a:pt x="1786" y="310"/>
                    <a:pt x="2179" y="370"/>
                    <a:pt x="2548" y="477"/>
                  </a:cubicBezTo>
                  <a:lnTo>
                    <a:pt x="2596" y="477"/>
                  </a:lnTo>
                  <a:cubicBezTo>
                    <a:pt x="2667" y="477"/>
                    <a:pt x="2727" y="429"/>
                    <a:pt x="2738" y="358"/>
                  </a:cubicBezTo>
                  <a:cubicBezTo>
                    <a:pt x="2774" y="286"/>
                    <a:pt x="2727" y="191"/>
                    <a:pt x="2631" y="179"/>
                  </a:cubicBezTo>
                  <a:cubicBezTo>
                    <a:pt x="2238" y="60"/>
                    <a:pt x="1822" y="1"/>
                    <a:pt x="13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8" name="Google Shape;12050;p81">
            <a:extLst>
              <a:ext uri="{FF2B5EF4-FFF2-40B4-BE49-F238E27FC236}">
                <a16:creationId xmlns:a16="http://schemas.microsoft.com/office/drawing/2014/main" id="{F4ED94C0-B499-483D-A7F4-99D3CA624505}"/>
              </a:ext>
            </a:extLst>
          </p:cNvPr>
          <p:cNvGrpSpPr/>
          <p:nvPr/>
        </p:nvGrpSpPr>
        <p:grpSpPr>
          <a:xfrm>
            <a:off x="12635488" y="3252148"/>
            <a:ext cx="697280" cy="501312"/>
            <a:chOff x="6345613" y="1549874"/>
            <a:chExt cx="348640" cy="250656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09" name="Google Shape;12051;p81">
              <a:extLst>
                <a:ext uri="{FF2B5EF4-FFF2-40B4-BE49-F238E27FC236}">
                  <a16:creationId xmlns:a16="http://schemas.microsoft.com/office/drawing/2014/main" id="{5846C446-31D0-736E-4A80-6488AA77D8C4}"/>
                </a:ext>
              </a:extLst>
            </p:cNvPr>
            <p:cNvSpPr/>
            <p:nvPr/>
          </p:nvSpPr>
          <p:spPr>
            <a:xfrm>
              <a:off x="6405805" y="1685810"/>
              <a:ext cx="32416" cy="32416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10"/>
                  </a:moveTo>
                  <a:cubicBezTo>
                    <a:pt x="607" y="310"/>
                    <a:pt x="679" y="382"/>
                    <a:pt x="679" y="489"/>
                  </a:cubicBezTo>
                  <a:cubicBezTo>
                    <a:pt x="691" y="596"/>
                    <a:pt x="607" y="668"/>
                    <a:pt x="500" y="668"/>
                  </a:cubicBezTo>
                  <a:cubicBezTo>
                    <a:pt x="393" y="668"/>
                    <a:pt x="322" y="596"/>
                    <a:pt x="322" y="489"/>
                  </a:cubicBezTo>
                  <a:cubicBezTo>
                    <a:pt x="322" y="382"/>
                    <a:pt x="393" y="310"/>
                    <a:pt x="500" y="310"/>
                  </a:cubicBezTo>
                  <a:close/>
                  <a:moveTo>
                    <a:pt x="500" y="1"/>
                  </a:moveTo>
                  <a:cubicBezTo>
                    <a:pt x="215" y="1"/>
                    <a:pt x="0" y="215"/>
                    <a:pt x="0" y="501"/>
                  </a:cubicBezTo>
                  <a:cubicBezTo>
                    <a:pt x="0" y="787"/>
                    <a:pt x="215" y="1013"/>
                    <a:pt x="500" y="1013"/>
                  </a:cubicBezTo>
                  <a:cubicBezTo>
                    <a:pt x="786" y="1013"/>
                    <a:pt x="1012" y="787"/>
                    <a:pt x="1012" y="501"/>
                  </a:cubicBezTo>
                  <a:cubicBezTo>
                    <a:pt x="1012" y="215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2052;p81">
              <a:extLst>
                <a:ext uri="{FF2B5EF4-FFF2-40B4-BE49-F238E27FC236}">
                  <a16:creationId xmlns:a16="http://schemas.microsoft.com/office/drawing/2014/main" id="{C8F2E9D9-C281-0B86-2F34-5062C7056576}"/>
                </a:ext>
              </a:extLst>
            </p:cNvPr>
            <p:cNvSpPr/>
            <p:nvPr/>
          </p:nvSpPr>
          <p:spPr>
            <a:xfrm>
              <a:off x="6345613" y="1549874"/>
              <a:ext cx="348640" cy="250656"/>
            </a:xfrm>
            <a:custGeom>
              <a:avLst/>
              <a:gdLst/>
              <a:ahLst/>
              <a:cxnLst/>
              <a:rect l="l" t="t" r="r" b="b"/>
              <a:pathLst>
                <a:path w="10895" h="7833" extrusionOk="0">
                  <a:moveTo>
                    <a:pt x="691" y="4380"/>
                  </a:moveTo>
                  <a:lnTo>
                    <a:pt x="691" y="4380"/>
                  </a:lnTo>
                  <a:cubicBezTo>
                    <a:pt x="703" y="4511"/>
                    <a:pt x="655" y="4630"/>
                    <a:pt x="548" y="4737"/>
                  </a:cubicBezTo>
                  <a:cubicBezTo>
                    <a:pt x="512" y="4797"/>
                    <a:pt x="464" y="4832"/>
                    <a:pt x="429" y="4856"/>
                  </a:cubicBezTo>
                  <a:cubicBezTo>
                    <a:pt x="405" y="4808"/>
                    <a:pt x="369" y="4761"/>
                    <a:pt x="345" y="4713"/>
                  </a:cubicBezTo>
                  <a:cubicBezTo>
                    <a:pt x="345" y="4677"/>
                    <a:pt x="357" y="4630"/>
                    <a:pt x="393" y="4570"/>
                  </a:cubicBezTo>
                  <a:cubicBezTo>
                    <a:pt x="452" y="4475"/>
                    <a:pt x="548" y="4416"/>
                    <a:pt x="691" y="4380"/>
                  </a:cubicBezTo>
                  <a:close/>
                  <a:moveTo>
                    <a:pt x="5691" y="403"/>
                  </a:moveTo>
                  <a:lnTo>
                    <a:pt x="5536" y="903"/>
                  </a:lnTo>
                  <a:cubicBezTo>
                    <a:pt x="5525" y="963"/>
                    <a:pt x="5536" y="1022"/>
                    <a:pt x="5584" y="1058"/>
                  </a:cubicBezTo>
                  <a:cubicBezTo>
                    <a:pt x="5616" y="1090"/>
                    <a:pt x="5653" y="1106"/>
                    <a:pt x="5692" y="1106"/>
                  </a:cubicBezTo>
                  <a:cubicBezTo>
                    <a:pt x="5711" y="1106"/>
                    <a:pt x="5731" y="1102"/>
                    <a:pt x="5751" y="1094"/>
                  </a:cubicBezTo>
                  <a:cubicBezTo>
                    <a:pt x="6167" y="922"/>
                    <a:pt x="6580" y="867"/>
                    <a:pt x="6935" y="867"/>
                  </a:cubicBezTo>
                  <a:cubicBezTo>
                    <a:pt x="7270" y="867"/>
                    <a:pt x="7554" y="916"/>
                    <a:pt x="7739" y="963"/>
                  </a:cubicBezTo>
                  <a:lnTo>
                    <a:pt x="7370" y="1296"/>
                  </a:lnTo>
                  <a:cubicBezTo>
                    <a:pt x="7322" y="1344"/>
                    <a:pt x="7310" y="1415"/>
                    <a:pt x="7322" y="1475"/>
                  </a:cubicBezTo>
                  <a:cubicBezTo>
                    <a:pt x="7358" y="1534"/>
                    <a:pt x="7394" y="1582"/>
                    <a:pt x="7477" y="1582"/>
                  </a:cubicBezTo>
                  <a:cubicBezTo>
                    <a:pt x="8323" y="1618"/>
                    <a:pt x="9001" y="1856"/>
                    <a:pt x="9358" y="1999"/>
                  </a:cubicBezTo>
                  <a:lnTo>
                    <a:pt x="8989" y="2225"/>
                  </a:lnTo>
                  <a:cubicBezTo>
                    <a:pt x="8930" y="2249"/>
                    <a:pt x="8906" y="2332"/>
                    <a:pt x="8918" y="2391"/>
                  </a:cubicBezTo>
                  <a:cubicBezTo>
                    <a:pt x="8930" y="2451"/>
                    <a:pt x="8977" y="2511"/>
                    <a:pt x="9037" y="2522"/>
                  </a:cubicBezTo>
                  <a:cubicBezTo>
                    <a:pt x="9561" y="2653"/>
                    <a:pt x="10156" y="3058"/>
                    <a:pt x="10418" y="3249"/>
                  </a:cubicBezTo>
                  <a:lnTo>
                    <a:pt x="10037" y="3642"/>
                  </a:lnTo>
                  <a:cubicBezTo>
                    <a:pt x="9977" y="3701"/>
                    <a:pt x="9977" y="3785"/>
                    <a:pt x="10013" y="3844"/>
                  </a:cubicBezTo>
                  <a:cubicBezTo>
                    <a:pt x="10299" y="4249"/>
                    <a:pt x="10418" y="4713"/>
                    <a:pt x="10466" y="5023"/>
                  </a:cubicBezTo>
                  <a:cubicBezTo>
                    <a:pt x="10251" y="4808"/>
                    <a:pt x="9775" y="4570"/>
                    <a:pt x="9120" y="4392"/>
                  </a:cubicBezTo>
                  <a:cubicBezTo>
                    <a:pt x="9113" y="4390"/>
                    <a:pt x="9105" y="4390"/>
                    <a:pt x="9098" y="4390"/>
                  </a:cubicBezTo>
                  <a:cubicBezTo>
                    <a:pt x="9032" y="4390"/>
                    <a:pt x="8962" y="4435"/>
                    <a:pt x="8930" y="4499"/>
                  </a:cubicBezTo>
                  <a:lnTo>
                    <a:pt x="8787" y="4963"/>
                  </a:lnTo>
                  <a:cubicBezTo>
                    <a:pt x="7775" y="4344"/>
                    <a:pt x="7072" y="4082"/>
                    <a:pt x="7037" y="4070"/>
                  </a:cubicBezTo>
                  <a:cubicBezTo>
                    <a:pt x="7018" y="4061"/>
                    <a:pt x="6998" y="4056"/>
                    <a:pt x="6979" y="4056"/>
                  </a:cubicBezTo>
                  <a:cubicBezTo>
                    <a:pt x="6924" y="4056"/>
                    <a:pt x="6869" y="4092"/>
                    <a:pt x="6834" y="4154"/>
                  </a:cubicBezTo>
                  <a:lnTo>
                    <a:pt x="6537" y="4797"/>
                  </a:lnTo>
                  <a:cubicBezTo>
                    <a:pt x="6239" y="4594"/>
                    <a:pt x="5941" y="4416"/>
                    <a:pt x="5632" y="4249"/>
                  </a:cubicBezTo>
                  <a:cubicBezTo>
                    <a:pt x="5606" y="4234"/>
                    <a:pt x="5578" y="4227"/>
                    <a:pt x="5552" y="4227"/>
                  </a:cubicBezTo>
                  <a:cubicBezTo>
                    <a:pt x="5494" y="4227"/>
                    <a:pt x="5442" y="4259"/>
                    <a:pt x="5417" y="4308"/>
                  </a:cubicBezTo>
                  <a:cubicBezTo>
                    <a:pt x="5370" y="4380"/>
                    <a:pt x="5405" y="4487"/>
                    <a:pt x="5477" y="4511"/>
                  </a:cubicBezTo>
                  <a:cubicBezTo>
                    <a:pt x="5834" y="4713"/>
                    <a:pt x="6191" y="4928"/>
                    <a:pt x="6525" y="5154"/>
                  </a:cubicBezTo>
                  <a:cubicBezTo>
                    <a:pt x="6560" y="5189"/>
                    <a:pt x="6608" y="5189"/>
                    <a:pt x="6656" y="5189"/>
                  </a:cubicBezTo>
                  <a:cubicBezTo>
                    <a:pt x="6703" y="5166"/>
                    <a:pt x="6739" y="5142"/>
                    <a:pt x="6763" y="5094"/>
                  </a:cubicBezTo>
                  <a:lnTo>
                    <a:pt x="7072" y="4404"/>
                  </a:lnTo>
                  <a:cubicBezTo>
                    <a:pt x="7334" y="4523"/>
                    <a:pt x="7977" y="4808"/>
                    <a:pt x="8799" y="5320"/>
                  </a:cubicBezTo>
                  <a:cubicBezTo>
                    <a:pt x="8827" y="5334"/>
                    <a:pt x="8850" y="5340"/>
                    <a:pt x="8875" y="5340"/>
                  </a:cubicBezTo>
                  <a:cubicBezTo>
                    <a:pt x="8892" y="5340"/>
                    <a:pt x="8910" y="5337"/>
                    <a:pt x="8930" y="5332"/>
                  </a:cubicBezTo>
                  <a:cubicBezTo>
                    <a:pt x="8977" y="5320"/>
                    <a:pt x="9001" y="5273"/>
                    <a:pt x="9025" y="5225"/>
                  </a:cubicBezTo>
                  <a:lnTo>
                    <a:pt x="9180" y="4725"/>
                  </a:lnTo>
                  <a:cubicBezTo>
                    <a:pt x="9573" y="4832"/>
                    <a:pt x="9894" y="4975"/>
                    <a:pt x="10132" y="5106"/>
                  </a:cubicBezTo>
                  <a:cubicBezTo>
                    <a:pt x="9763" y="5630"/>
                    <a:pt x="9061" y="6047"/>
                    <a:pt x="8132" y="6297"/>
                  </a:cubicBezTo>
                  <a:cubicBezTo>
                    <a:pt x="7420" y="6505"/>
                    <a:pt x="6565" y="6601"/>
                    <a:pt x="5681" y="6601"/>
                  </a:cubicBezTo>
                  <a:cubicBezTo>
                    <a:pt x="5455" y="6601"/>
                    <a:pt x="5228" y="6595"/>
                    <a:pt x="5001" y="6582"/>
                  </a:cubicBezTo>
                  <a:cubicBezTo>
                    <a:pt x="4274" y="6535"/>
                    <a:pt x="3560" y="6416"/>
                    <a:pt x="2905" y="6261"/>
                  </a:cubicBezTo>
                  <a:cubicBezTo>
                    <a:pt x="3572" y="5785"/>
                    <a:pt x="3620" y="5130"/>
                    <a:pt x="3572" y="4749"/>
                  </a:cubicBezTo>
                  <a:cubicBezTo>
                    <a:pt x="3561" y="4673"/>
                    <a:pt x="3500" y="4616"/>
                    <a:pt x="3417" y="4616"/>
                  </a:cubicBezTo>
                  <a:cubicBezTo>
                    <a:pt x="3409" y="4616"/>
                    <a:pt x="3401" y="4617"/>
                    <a:pt x="3393" y="4618"/>
                  </a:cubicBezTo>
                  <a:cubicBezTo>
                    <a:pt x="3310" y="4630"/>
                    <a:pt x="3250" y="4713"/>
                    <a:pt x="3262" y="4797"/>
                  </a:cubicBezTo>
                  <a:cubicBezTo>
                    <a:pt x="3310" y="5213"/>
                    <a:pt x="3215" y="5785"/>
                    <a:pt x="2500" y="6142"/>
                  </a:cubicBezTo>
                  <a:cubicBezTo>
                    <a:pt x="2357" y="6094"/>
                    <a:pt x="2203" y="6035"/>
                    <a:pt x="2060" y="5975"/>
                  </a:cubicBezTo>
                  <a:cubicBezTo>
                    <a:pt x="1429" y="5725"/>
                    <a:pt x="941" y="5428"/>
                    <a:pt x="631" y="5082"/>
                  </a:cubicBezTo>
                  <a:cubicBezTo>
                    <a:pt x="822" y="4951"/>
                    <a:pt x="1024" y="4689"/>
                    <a:pt x="1000" y="4320"/>
                  </a:cubicBezTo>
                  <a:cubicBezTo>
                    <a:pt x="1441" y="4249"/>
                    <a:pt x="1786" y="4118"/>
                    <a:pt x="2119" y="3999"/>
                  </a:cubicBezTo>
                  <a:cubicBezTo>
                    <a:pt x="2460" y="3863"/>
                    <a:pt x="2746" y="3748"/>
                    <a:pt x="3051" y="3748"/>
                  </a:cubicBezTo>
                  <a:cubicBezTo>
                    <a:pt x="3066" y="3748"/>
                    <a:pt x="3081" y="3748"/>
                    <a:pt x="3096" y="3749"/>
                  </a:cubicBezTo>
                  <a:cubicBezTo>
                    <a:pt x="3084" y="3808"/>
                    <a:pt x="3072" y="3892"/>
                    <a:pt x="3072" y="3951"/>
                  </a:cubicBezTo>
                  <a:cubicBezTo>
                    <a:pt x="3072" y="4035"/>
                    <a:pt x="3084" y="4118"/>
                    <a:pt x="3108" y="4189"/>
                  </a:cubicBezTo>
                  <a:cubicBezTo>
                    <a:pt x="3137" y="4258"/>
                    <a:pt x="3199" y="4303"/>
                    <a:pt x="3267" y="4303"/>
                  </a:cubicBezTo>
                  <a:cubicBezTo>
                    <a:pt x="3281" y="4303"/>
                    <a:pt x="3295" y="4301"/>
                    <a:pt x="3310" y="4296"/>
                  </a:cubicBezTo>
                  <a:cubicBezTo>
                    <a:pt x="3393" y="4261"/>
                    <a:pt x="3441" y="4166"/>
                    <a:pt x="3405" y="4094"/>
                  </a:cubicBezTo>
                  <a:cubicBezTo>
                    <a:pt x="3393" y="4035"/>
                    <a:pt x="3381" y="4011"/>
                    <a:pt x="3381" y="3963"/>
                  </a:cubicBezTo>
                  <a:cubicBezTo>
                    <a:pt x="3381" y="3725"/>
                    <a:pt x="3572" y="3534"/>
                    <a:pt x="3810" y="3534"/>
                  </a:cubicBezTo>
                  <a:cubicBezTo>
                    <a:pt x="4048" y="3534"/>
                    <a:pt x="4239" y="3725"/>
                    <a:pt x="4239" y="3963"/>
                  </a:cubicBezTo>
                  <a:cubicBezTo>
                    <a:pt x="4239" y="4082"/>
                    <a:pt x="4203" y="4189"/>
                    <a:pt x="4108" y="4273"/>
                  </a:cubicBezTo>
                  <a:cubicBezTo>
                    <a:pt x="4048" y="4332"/>
                    <a:pt x="4048" y="4439"/>
                    <a:pt x="4108" y="4499"/>
                  </a:cubicBezTo>
                  <a:cubicBezTo>
                    <a:pt x="4143" y="4535"/>
                    <a:pt x="4179" y="4547"/>
                    <a:pt x="4227" y="4547"/>
                  </a:cubicBezTo>
                  <a:cubicBezTo>
                    <a:pt x="4274" y="4547"/>
                    <a:pt x="4298" y="4535"/>
                    <a:pt x="4334" y="4499"/>
                  </a:cubicBezTo>
                  <a:cubicBezTo>
                    <a:pt x="4453" y="4392"/>
                    <a:pt x="4513" y="4249"/>
                    <a:pt x="4536" y="4094"/>
                  </a:cubicBezTo>
                  <a:cubicBezTo>
                    <a:pt x="4632" y="4130"/>
                    <a:pt x="4739" y="4177"/>
                    <a:pt x="4858" y="4237"/>
                  </a:cubicBezTo>
                  <a:cubicBezTo>
                    <a:pt x="4870" y="4249"/>
                    <a:pt x="4894" y="4249"/>
                    <a:pt x="4917" y="4249"/>
                  </a:cubicBezTo>
                  <a:cubicBezTo>
                    <a:pt x="4977" y="4249"/>
                    <a:pt x="5036" y="4213"/>
                    <a:pt x="5060" y="4154"/>
                  </a:cubicBezTo>
                  <a:cubicBezTo>
                    <a:pt x="5096" y="4082"/>
                    <a:pt x="5060" y="3975"/>
                    <a:pt x="4989" y="3951"/>
                  </a:cubicBezTo>
                  <a:cubicBezTo>
                    <a:pt x="4774" y="3856"/>
                    <a:pt x="4620" y="3796"/>
                    <a:pt x="4524" y="3773"/>
                  </a:cubicBezTo>
                  <a:cubicBezTo>
                    <a:pt x="4441" y="3463"/>
                    <a:pt x="4143" y="3225"/>
                    <a:pt x="3798" y="3225"/>
                  </a:cubicBezTo>
                  <a:cubicBezTo>
                    <a:pt x="3572" y="3225"/>
                    <a:pt x="3381" y="3320"/>
                    <a:pt x="3227" y="3475"/>
                  </a:cubicBezTo>
                  <a:cubicBezTo>
                    <a:pt x="3162" y="3463"/>
                    <a:pt x="3098" y="3458"/>
                    <a:pt x="3034" y="3458"/>
                  </a:cubicBezTo>
                  <a:cubicBezTo>
                    <a:pt x="2897" y="3458"/>
                    <a:pt x="2757" y="3482"/>
                    <a:pt x="2596" y="3523"/>
                  </a:cubicBezTo>
                  <a:cubicBezTo>
                    <a:pt x="2488" y="3546"/>
                    <a:pt x="2369" y="3582"/>
                    <a:pt x="2262" y="3618"/>
                  </a:cubicBezTo>
                  <a:cubicBezTo>
                    <a:pt x="2155" y="2999"/>
                    <a:pt x="2322" y="2415"/>
                    <a:pt x="2738" y="1891"/>
                  </a:cubicBezTo>
                  <a:cubicBezTo>
                    <a:pt x="2953" y="1641"/>
                    <a:pt x="3167" y="1451"/>
                    <a:pt x="3322" y="1344"/>
                  </a:cubicBezTo>
                  <a:lnTo>
                    <a:pt x="3405" y="1594"/>
                  </a:lnTo>
                  <a:cubicBezTo>
                    <a:pt x="3429" y="1641"/>
                    <a:pt x="3465" y="1689"/>
                    <a:pt x="3524" y="1701"/>
                  </a:cubicBezTo>
                  <a:cubicBezTo>
                    <a:pt x="3538" y="1704"/>
                    <a:pt x="3552" y="1705"/>
                    <a:pt x="3565" y="1705"/>
                  </a:cubicBezTo>
                  <a:cubicBezTo>
                    <a:pt x="3606" y="1705"/>
                    <a:pt x="3643" y="1690"/>
                    <a:pt x="3679" y="1653"/>
                  </a:cubicBezTo>
                  <a:cubicBezTo>
                    <a:pt x="4393" y="927"/>
                    <a:pt x="5251" y="558"/>
                    <a:pt x="5691" y="403"/>
                  </a:cubicBezTo>
                  <a:close/>
                  <a:moveTo>
                    <a:pt x="3036" y="6642"/>
                  </a:moveTo>
                  <a:cubicBezTo>
                    <a:pt x="3262" y="6702"/>
                    <a:pt x="3500" y="6749"/>
                    <a:pt x="3739" y="6797"/>
                  </a:cubicBezTo>
                  <a:lnTo>
                    <a:pt x="3739" y="6928"/>
                  </a:lnTo>
                  <a:lnTo>
                    <a:pt x="3608" y="6940"/>
                  </a:lnTo>
                  <a:cubicBezTo>
                    <a:pt x="3393" y="6975"/>
                    <a:pt x="3227" y="7142"/>
                    <a:pt x="3227" y="7368"/>
                  </a:cubicBezTo>
                  <a:cubicBezTo>
                    <a:pt x="3250" y="7404"/>
                    <a:pt x="3262" y="7428"/>
                    <a:pt x="3262" y="7475"/>
                  </a:cubicBezTo>
                  <a:lnTo>
                    <a:pt x="2655" y="7475"/>
                  </a:lnTo>
                  <a:cubicBezTo>
                    <a:pt x="2596" y="7475"/>
                    <a:pt x="2536" y="7428"/>
                    <a:pt x="2536" y="7356"/>
                  </a:cubicBezTo>
                  <a:cubicBezTo>
                    <a:pt x="2536" y="7297"/>
                    <a:pt x="2572" y="7249"/>
                    <a:pt x="2631" y="7249"/>
                  </a:cubicBezTo>
                  <a:lnTo>
                    <a:pt x="2905" y="7225"/>
                  </a:lnTo>
                  <a:cubicBezTo>
                    <a:pt x="2977" y="7214"/>
                    <a:pt x="3036" y="7154"/>
                    <a:pt x="3036" y="7059"/>
                  </a:cubicBezTo>
                  <a:lnTo>
                    <a:pt x="3036" y="6642"/>
                  </a:lnTo>
                  <a:close/>
                  <a:moveTo>
                    <a:pt x="4084" y="6833"/>
                  </a:moveTo>
                  <a:cubicBezTo>
                    <a:pt x="4262" y="6868"/>
                    <a:pt x="4441" y="6880"/>
                    <a:pt x="4620" y="6892"/>
                  </a:cubicBezTo>
                  <a:lnTo>
                    <a:pt x="4620" y="7297"/>
                  </a:lnTo>
                  <a:cubicBezTo>
                    <a:pt x="4620" y="7404"/>
                    <a:pt x="4536" y="7475"/>
                    <a:pt x="4441" y="7475"/>
                  </a:cubicBezTo>
                  <a:lnTo>
                    <a:pt x="3691" y="7475"/>
                  </a:lnTo>
                  <a:cubicBezTo>
                    <a:pt x="3631" y="7475"/>
                    <a:pt x="3572" y="7428"/>
                    <a:pt x="3572" y="7356"/>
                  </a:cubicBezTo>
                  <a:cubicBezTo>
                    <a:pt x="3572" y="7297"/>
                    <a:pt x="3620" y="7249"/>
                    <a:pt x="3679" y="7249"/>
                  </a:cubicBezTo>
                  <a:lnTo>
                    <a:pt x="3941" y="7225"/>
                  </a:lnTo>
                  <a:cubicBezTo>
                    <a:pt x="4024" y="7202"/>
                    <a:pt x="4084" y="7142"/>
                    <a:pt x="4084" y="7059"/>
                  </a:cubicBezTo>
                  <a:lnTo>
                    <a:pt x="4084" y="6833"/>
                  </a:lnTo>
                  <a:close/>
                  <a:moveTo>
                    <a:pt x="7489" y="6809"/>
                  </a:moveTo>
                  <a:lnTo>
                    <a:pt x="7489" y="6928"/>
                  </a:lnTo>
                  <a:lnTo>
                    <a:pt x="7358" y="6940"/>
                  </a:lnTo>
                  <a:cubicBezTo>
                    <a:pt x="7144" y="6975"/>
                    <a:pt x="6977" y="7142"/>
                    <a:pt x="6977" y="7368"/>
                  </a:cubicBezTo>
                  <a:cubicBezTo>
                    <a:pt x="7001" y="7404"/>
                    <a:pt x="7001" y="7428"/>
                    <a:pt x="7013" y="7475"/>
                  </a:cubicBezTo>
                  <a:lnTo>
                    <a:pt x="6406" y="7475"/>
                  </a:lnTo>
                  <a:cubicBezTo>
                    <a:pt x="6346" y="7475"/>
                    <a:pt x="6287" y="7428"/>
                    <a:pt x="6287" y="7356"/>
                  </a:cubicBezTo>
                  <a:cubicBezTo>
                    <a:pt x="6287" y="7297"/>
                    <a:pt x="6322" y="7249"/>
                    <a:pt x="6382" y="7249"/>
                  </a:cubicBezTo>
                  <a:lnTo>
                    <a:pt x="6656" y="7225"/>
                  </a:lnTo>
                  <a:cubicBezTo>
                    <a:pt x="6727" y="7214"/>
                    <a:pt x="6787" y="7154"/>
                    <a:pt x="6787" y="7059"/>
                  </a:cubicBezTo>
                  <a:lnTo>
                    <a:pt x="6787" y="6892"/>
                  </a:lnTo>
                  <a:cubicBezTo>
                    <a:pt x="7025" y="6868"/>
                    <a:pt x="7263" y="6833"/>
                    <a:pt x="7489" y="6809"/>
                  </a:cubicBezTo>
                  <a:close/>
                  <a:moveTo>
                    <a:pt x="8525" y="6547"/>
                  </a:moveTo>
                  <a:lnTo>
                    <a:pt x="8525" y="7297"/>
                  </a:lnTo>
                  <a:cubicBezTo>
                    <a:pt x="8525" y="7392"/>
                    <a:pt x="8442" y="7475"/>
                    <a:pt x="8346" y="7475"/>
                  </a:cubicBezTo>
                  <a:lnTo>
                    <a:pt x="7430" y="7475"/>
                  </a:lnTo>
                  <a:cubicBezTo>
                    <a:pt x="7370" y="7475"/>
                    <a:pt x="7310" y="7428"/>
                    <a:pt x="7310" y="7356"/>
                  </a:cubicBezTo>
                  <a:cubicBezTo>
                    <a:pt x="7310" y="7297"/>
                    <a:pt x="7358" y="7249"/>
                    <a:pt x="7418" y="7249"/>
                  </a:cubicBezTo>
                  <a:lnTo>
                    <a:pt x="7680" y="7225"/>
                  </a:lnTo>
                  <a:cubicBezTo>
                    <a:pt x="7751" y="7214"/>
                    <a:pt x="7811" y="7154"/>
                    <a:pt x="7811" y="7059"/>
                  </a:cubicBezTo>
                  <a:lnTo>
                    <a:pt x="7811" y="6737"/>
                  </a:lnTo>
                  <a:lnTo>
                    <a:pt x="8215" y="6642"/>
                  </a:lnTo>
                  <a:lnTo>
                    <a:pt x="8525" y="6547"/>
                  </a:lnTo>
                  <a:close/>
                  <a:moveTo>
                    <a:pt x="5948" y="1"/>
                  </a:moveTo>
                  <a:cubicBezTo>
                    <a:pt x="5933" y="1"/>
                    <a:pt x="5919" y="4"/>
                    <a:pt x="5906" y="10"/>
                  </a:cubicBezTo>
                  <a:cubicBezTo>
                    <a:pt x="5846" y="22"/>
                    <a:pt x="4691" y="308"/>
                    <a:pt x="3667" y="1260"/>
                  </a:cubicBezTo>
                  <a:lnTo>
                    <a:pt x="3584" y="1046"/>
                  </a:lnTo>
                  <a:cubicBezTo>
                    <a:pt x="3572" y="998"/>
                    <a:pt x="3548" y="975"/>
                    <a:pt x="3500" y="963"/>
                  </a:cubicBezTo>
                  <a:cubicBezTo>
                    <a:pt x="3479" y="952"/>
                    <a:pt x="3458" y="946"/>
                    <a:pt x="3437" y="946"/>
                  </a:cubicBezTo>
                  <a:cubicBezTo>
                    <a:pt x="3412" y="946"/>
                    <a:pt x="3389" y="955"/>
                    <a:pt x="3370" y="975"/>
                  </a:cubicBezTo>
                  <a:cubicBezTo>
                    <a:pt x="3346" y="987"/>
                    <a:pt x="2917" y="1225"/>
                    <a:pt x="2536" y="1701"/>
                  </a:cubicBezTo>
                  <a:cubicBezTo>
                    <a:pt x="2036" y="2308"/>
                    <a:pt x="1846" y="3023"/>
                    <a:pt x="2000" y="3761"/>
                  </a:cubicBezTo>
                  <a:cubicBezTo>
                    <a:pt x="1619" y="3892"/>
                    <a:pt x="1203" y="4058"/>
                    <a:pt x="655" y="4118"/>
                  </a:cubicBezTo>
                  <a:cubicBezTo>
                    <a:pt x="333" y="4142"/>
                    <a:pt x="167" y="4320"/>
                    <a:pt x="95" y="4463"/>
                  </a:cubicBezTo>
                  <a:cubicBezTo>
                    <a:pt x="12" y="4618"/>
                    <a:pt x="0" y="4761"/>
                    <a:pt x="0" y="4785"/>
                  </a:cubicBezTo>
                  <a:cubicBezTo>
                    <a:pt x="0" y="4808"/>
                    <a:pt x="0" y="4832"/>
                    <a:pt x="12" y="4856"/>
                  </a:cubicBezTo>
                  <a:cubicBezTo>
                    <a:pt x="310" y="5451"/>
                    <a:pt x="964" y="5951"/>
                    <a:pt x="1917" y="6332"/>
                  </a:cubicBezTo>
                  <a:cubicBezTo>
                    <a:pt x="2179" y="6428"/>
                    <a:pt x="2441" y="6523"/>
                    <a:pt x="2727" y="6594"/>
                  </a:cubicBezTo>
                  <a:lnTo>
                    <a:pt x="2727" y="6952"/>
                  </a:lnTo>
                  <a:lnTo>
                    <a:pt x="2596" y="6975"/>
                  </a:lnTo>
                  <a:cubicBezTo>
                    <a:pt x="2381" y="6999"/>
                    <a:pt x="2215" y="7178"/>
                    <a:pt x="2215" y="7404"/>
                  </a:cubicBezTo>
                  <a:cubicBezTo>
                    <a:pt x="2215" y="7642"/>
                    <a:pt x="2417" y="7833"/>
                    <a:pt x="2655" y="7833"/>
                  </a:cubicBezTo>
                  <a:lnTo>
                    <a:pt x="4417" y="7833"/>
                  </a:lnTo>
                  <a:cubicBezTo>
                    <a:pt x="4703" y="7833"/>
                    <a:pt x="4929" y="7606"/>
                    <a:pt x="4929" y="7321"/>
                  </a:cubicBezTo>
                  <a:lnTo>
                    <a:pt x="4929" y="6952"/>
                  </a:lnTo>
                  <a:lnTo>
                    <a:pt x="4989" y="6952"/>
                  </a:lnTo>
                  <a:cubicBezTo>
                    <a:pt x="5227" y="6975"/>
                    <a:pt x="5465" y="6975"/>
                    <a:pt x="5703" y="6975"/>
                  </a:cubicBezTo>
                  <a:cubicBezTo>
                    <a:pt x="5965" y="6975"/>
                    <a:pt x="6227" y="6952"/>
                    <a:pt x="6489" y="6940"/>
                  </a:cubicBezTo>
                  <a:lnTo>
                    <a:pt x="6489" y="6940"/>
                  </a:lnTo>
                  <a:lnTo>
                    <a:pt x="6358" y="6952"/>
                  </a:lnTo>
                  <a:cubicBezTo>
                    <a:pt x="6144" y="6987"/>
                    <a:pt x="5989" y="7166"/>
                    <a:pt x="5989" y="7392"/>
                  </a:cubicBezTo>
                  <a:cubicBezTo>
                    <a:pt x="5989" y="7630"/>
                    <a:pt x="6179" y="7821"/>
                    <a:pt x="6418" y="7821"/>
                  </a:cubicBezTo>
                  <a:lnTo>
                    <a:pt x="8346" y="7821"/>
                  </a:lnTo>
                  <a:cubicBezTo>
                    <a:pt x="8632" y="7821"/>
                    <a:pt x="8858" y="7594"/>
                    <a:pt x="8858" y="7309"/>
                  </a:cubicBezTo>
                  <a:lnTo>
                    <a:pt x="8858" y="6452"/>
                  </a:lnTo>
                  <a:cubicBezTo>
                    <a:pt x="9573" y="6166"/>
                    <a:pt x="10108" y="5785"/>
                    <a:pt x="10430" y="5320"/>
                  </a:cubicBezTo>
                  <a:cubicBezTo>
                    <a:pt x="10525" y="5380"/>
                    <a:pt x="10585" y="5416"/>
                    <a:pt x="10644" y="5463"/>
                  </a:cubicBezTo>
                  <a:cubicBezTo>
                    <a:pt x="10668" y="5499"/>
                    <a:pt x="10704" y="5511"/>
                    <a:pt x="10751" y="5511"/>
                  </a:cubicBezTo>
                  <a:cubicBezTo>
                    <a:pt x="10775" y="5511"/>
                    <a:pt x="10787" y="5511"/>
                    <a:pt x="10811" y="5499"/>
                  </a:cubicBezTo>
                  <a:cubicBezTo>
                    <a:pt x="10870" y="5463"/>
                    <a:pt x="10894" y="5404"/>
                    <a:pt x="10894" y="5344"/>
                  </a:cubicBezTo>
                  <a:cubicBezTo>
                    <a:pt x="10882" y="5285"/>
                    <a:pt x="10882" y="4439"/>
                    <a:pt x="10418" y="3737"/>
                  </a:cubicBezTo>
                  <a:lnTo>
                    <a:pt x="10835" y="3320"/>
                  </a:lnTo>
                  <a:cubicBezTo>
                    <a:pt x="10870" y="3296"/>
                    <a:pt x="10882" y="3249"/>
                    <a:pt x="10882" y="3201"/>
                  </a:cubicBezTo>
                  <a:cubicBezTo>
                    <a:pt x="10882" y="3153"/>
                    <a:pt x="10847" y="3118"/>
                    <a:pt x="10823" y="3082"/>
                  </a:cubicBezTo>
                  <a:cubicBezTo>
                    <a:pt x="10787" y="3058"/>
                    <a:pt x="10156" y="2558"/>
                    <a:pt x="9489" y="2308"/>
                  </a:cubicBezTo>
                  <a:lnTo>
                    <a:pt x="9823" y="2106"/>
                  </a:lnTo>
                  <a:cubicBezTo>
                    <a:pt x="9870" y="2070"/>
                    <a:pt x="9894" y="2010"/>
                    <a:pt x="9894" y="1975"/>
                  </a:cubicBezTo>
                  <a:cubicBezTo>
                    <a:pt x="9894" y="1915"/>
                    <a:pt x="9870" y="1868"/>
                    <a:pt x="9823" y="1832"/>
                  </a:cubicBezTo>
                  <a:cubicBezTo>
                    <a:pt x="9787" y="1820"/>
                    <a:pt x="9037" y="1391"/>
                    <a:pt x="7918" y="1272"/>
                  </a:cubicBezTo>
                  <a:lnTo>
                    <a:pt x="8215" y="987"/>
                  </a:lnTo>
                  <a:cubicBezTo>
                    <a:pt x="8263" y="939"/>
                    <a:pt x="8275" y="903"/>
                    <a:pt x="8263" y="844"/>
                  </a:cubicBezTo>
                  <a:cubicBezTo>
                    <a:pt x="8251" y="784"/>
                    <a:pt x="8215" y="737"/>
                    <a:pt x="8156" y="725"/>
                  </a:cubicBezTo>
                  <a:cubicBezTo>
                    <a:pt x="8123" y="708"/>
                    <a:pt x="7644" y="530"/>
                    <a:pt x="6979" y="530"/>
                  </a:cubicBezTo>
                  <a:cubicBezTo>
                    <a:pt x="6672" y="530"/>
                    <a:pt x="6326" y="568"/>
                    <a:pt x="5965" y="677"/>
                  </a:cubicBezTo>
                  <a:lnTo>
                    <a:pt x="6096" y="201"/>
                  </a:lnTo>
                  <a:cubicBezTo>
                    <a:pt x="6120" y="141"/>
                    <a:pt x="6096" y="82"/>
                    <a:pt x="6060" y="46"/>
                  </a:cubicBezTo>
                  <a:cubicBezTo>
                    <a:pt x="6026" y="20"/>
                    <a:pt x="5985" y="1"/>
                    <a:pt x="59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2053;p81">
              <a:extLst>
                <a:ext uri="{FF2B5EF4-FFF2-40B4-BE49-F238E27FC236}">
                  <a16:creationId xmlns:a16="http://schemas.microsoft.com/office/drawing/2014/main" id="{B08AD6D2-D636-5DEF-9A89-13BF8A64F936}"/>
                </a:ext>
              </a:extLst>
            </p:cNvPr>
            <p:cNvSpPr/>
            <p:nvPr/>
          </p:nvSpPr>
          <p:spPr>
            <a:xfrm>
              <a:off x="6472845" y="1588626"/>
              <a:ext cx="41952" cy="38944"/>
            </a:xfrm>
            <a:custGeom>
              <a:avLst/>
              <a:gdLst/>
              <a:ahLst/>
              <a:cxnLst/>
              <a:rect l="l" t="t" r="r" b="b"/>
              <a:pathLst>
                <a:path w="1311" h="1217" extrusionOk="0">
                  <a:moveTo>
                    <a:pt x="1110" y="1"/>
                  </a:moveTo>
                  <a:cubicBezTo>
                    <a:pt x="1080" y="1"/>
                    <a:pt x="1050" y="9"/>
                    <a:pt x="1025" y="26"/>
                  </a:cubicBezTo>
                  <a:cubicBezTo>
                    <a:pt x="596" y="323"/>
                    <a:pt x="251" y="704"/>
                    <a:pt x="60" y="966"/>
                  </a:cubicBezTo>
                  <a:cubicBezTo>
                    <a:pt x="1" y="1038"/>
                    <a:pt x="13" y="1133"/>
                    <a:pt x="84" y="1192"/>
                  </a:cubicBezTo>
                  <a:cubicBezTo>
                    <a:pt x="120" y="1204"/>
                    <a:pt x="144" y="1216"/>
                    <a:pt x="179" y="1216"/>
                  </a:cubicBezTo>
                  <a:cubicBezTo>
                    <a:pt x="227" y="1216"/>
                    <a:pt x="263" y="1204"/>
                    <a:pt x="310" y="1157"/>
                  </a:cubicBezTo>
                  <a:cubicBezTo>
                    <a:pt x="501" y="907"/>
                    <a:pt x="798" y="561"/>
                    <a:pt x="1203" y="299"/>
                  </a:cubicBezTo>
                  <a:cubicBezTo>
                    <a:pt x="1275" y="240"/>
                    <a:pt x="1310" y="133"/>
                    <a:pt x="1251" y="73"/>
                  </a:cubicBezTo>
                  <a:cubicBezTo>
                    <a:pt x="1220" y="27"/>
                    <a:pt x="1165" y="1"/>
                    <a:pt x="11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2" name="Google Shape;12054;p81">
              <a:extLst>
                <a:ext uri="{FF2B5EF4-FFF2-40B4-BE49-F238E27FC236}">
                  <a16:creationId xmlns:a16="http://schemas.microsoft.com/office/drawing/2014/main" id="{A4C910BB-F844-ED5B-246B-74C5280CB965}"/>
                </a:ext>
              </a:extLst>
            </p:cNvPr>
            <p:cNvSpPr/>
            <p:nvPr/>
          </p:nvSpPr>
          <p:spPr>
            <a:xfrm>
              <a:off x="6528109" y="1592402"/>
              <a:ext cx="40800" cy="23360"/>
            </a:xfrm>
            <a:custGeom>
              <a:avLst/>
              <a:gdLst/>
              <a:ahLst/>
              <a:cxnLst/>
              <a:rect l="l" t="t" r="r" b="b"/>
              <a:pathLst>
                <a:path w="1275" h="730" extrusionOk="0">
                  <a:moveTo>
                    <a:pt x="1103" y="1"/>
                  </a:moveTo>
                  <a:cubicBezTo>
                    <a:pt x="1092" y="1"/>
                    <a:pt x="1082" y="1"/>
                    <a:pt x="1072" y="3"/>
                  </a:cubicBezTo>
                  <a:cubicBezTo>
                    <a:pt x="643" y="110"/>
                    <a:pt x="298" y="300"/>
                    <a:pt x="83" y="431"/>
                  </a:cubicBezTo>
                  <a:cubicBezTo>
                    <a:pt x="12" y="479"/>
                    <a:pt x="0" y="586"/>
                    <a:pt x="48" y="658"/>
                  </a:cubicBezTo>
                  <a:cubicBezTo>
                    <a:pt x="72" y="705"/>
                    <a:pt x="119" y="729"/>
                    <a:pt x="179" y="729"/>
                  </a:cubicBezTo>
                  <a:cubicBezTo>
                    <a:pt x="203" y="729"/>
                    <a:pt x="238" y="717"/>
                    <a:pt x="262" y="705"/>
                  </a:cubicBezTo>
                  <a:cubicBezTo>
                    <a:pt x="441" y="586"/>
                    <a:pt x="738" y="408"/>
                    <a:pt x="1131" y="312"/>
                  </a:cubicBezTo>
                  <a:cubicBezTo>
                    <a:pt x="1238" y="289"/>
                    <a:pt x="1274" y="193"/>
                    <a:pt x="1262" y="122"/>
                  </a:cubicBezTo>
                  <a:cubicBezTo>
                    <a:pt x="1252" y="38"/>
                    <a:pt x="1177" y="1"/>
                    <a:pt x="11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3" name="Google Shape;12055;p81">
              <a:extLst>
                <a:ext uri="{FF2B5EF4-FFF2-40B4-BE49-F238E27FC236}">
                  <a16:creationId xmlns:a16="http://schemas.microsoft.com/office/drawing/2014/main" id="{22E6FF86-C755-88BB-C174-C97EBB16E2A8}"/>
                </a:ext>
              </a:extLst>
            </p:cNvPr>
            <p:cNvSpPr/>
            <p:nvPr/>
          </p:nvSpPr>
          <p:spPr>
            <a:xfrm>
              <a:off x="6581453" y="1614994"/>
              <a:ext cx="38496" cy="11040"/>
            </a:xfrm>
            <a:custGeom>
              <a:avLst/>
              <a:gdLst/>
              <a:ahLst/>
              <a:cxnLst/>
              <a:rect l="l" t="t" r="r" b="b"/>
              <a:pathLst>
                <a:path w="1203" h="345" extrusionOk="0">
                  <a:moveTo>
                    <a:pt x="713" y="1"/>
                  </a:moveTo>
                  <a:cubicBezTo>
                    <a:pt x="555" y="1"/>
                    <a:pt x="354" y="8"/>
                    <a:pt x="143" y="35"/>
                  </a:cubicBezTo>
                  <a:cubicBezTo>
                    <a:pt x="60" y="59"/>
                    <a:pt x="0" y="130"/>
                    <a:pt x="12" y="214"/>
                  </a:cubicBezTo>
                  <a:cubicBezTo>
                    <a:pt x="24" y="297"/>
                    <a:pt x="83" y="345"/>
                    <a:pt x="179" y="345"/>
                  </a:cubicBezTo>
                  <a:lnTo>
                    <a:pt x="191" y="345"/>
                  </a:lnTo>
                  <a:cubicBezTo>
                    <a:pt x="405" y="321"/>
                    <a:pt x="613" y="315"/>
                    <a:pt x="768" y="315"/>
                  </a:cubicBezTo>
                  <a:cubicBezTo>
                    <a:pt x="923" y="315"/>
                    <a:pt x="1024" y="321"/>
                    <a:pt x="1024" y="321"/>
                  </a:cubicBezTo>
                  <a:cubicBezTo>
                    <a:pt x="1107" y="321"/>
                    <a:pt x="1191" y="261"/>
                    <a:pt x="1203" y="178"/>
                  </a:cubicBezTo>
                  <a:cubicBezTo>
                    <a:pt x="1191" y="95"/>
                    <a:pt x="1131" y="11"/>
                    <a:pt x="1036" y="11"/>
                  </a:cubicBezTo>
                  <a:cubicBezTo>
                    <a:pt x="1029" y="11"/>
                    <a:pt x="902" y="1"/>
                    <a:pt x="7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4" name="Google Shape;12056;p81">
              <a:extLst>
                <a:ext uri="{FF2B5EF4-FFF2-40B4-BE49-F238E27FC236}">
                  <a16:creationId xmlns:a16="http://schemas.microsoft.com/office/drawing/2014/main" id="{BF1BFDC5-91F2-964C-8ACD-F24648E0B48D}"/>
                </a:ext>
              </a:extLst>
            </p:cNvPr>
            <p:cNvSpPr/>
            <p:nvPr/>
          </p:nvSpPr>
          <p:spPr>
            <a:xfrm>
              <a:off x="6634765" y="1648274"/>
              <a:ext cx="25184" cy="16992"/>
            </a:xfrm>
            <a:custGeom>
              <a:avLst/>
              <a:gdLst/>
              <a:ahLst/>
              <a:cxnLst/>
              <a:rect l="l" t="t" r="r" b="b"/>
              <a:pathLst>
                <a:path w="787" h="531" extrusionOk="0">
                  <a:moveTo>
                    <a:pt x="190" y="1"/>
                  </a:moveTo>
                  <a:cubicBezTo>
                    <a:pt x="116" y="1"/>
                    <a:pt x="54" y="44"/>
                    <a:pt x="25" y="102"/>
                  </a:cubicBezTo>
                  <a:cubicBezTo>
                    <a:pt x="1" y="186"/>
                    <a:pt x="37" y="281"/>
                    <a:pt x="120" y="305"/>
                  </a:cubicBezTo>
                  <a:cubicBezTo>
                    <a:pt x="334" y="400"/>
                    <a:pt x="501" y="507"/>
                    <a:pt x="501" y="507"/>
                  </a:cubicBezTo>
                  <a:cubicBezTo>
                    <a:pt x="537" y="519"/>
                    <a:pt x="560" y="531"/>
                    <a:pt x="596" y="531"/>
                  </a:cubicBezTo>
                  <a:cubicBezTo>
                    <a:pt x="632" y="531"/>
                    <a:pt x="691" y="507"/>
                    <a:pt x="727" y="459"/>
                  </a:cubicBezTo>
                  <a:cubicBezTo>
                    <a:pt x="787" y="388"/>
                    <a:pt x="775" y="281"/>
                    <a:pt x="703" y="233"/>
                  </a:cubicBezTo>
                  <a:cubicBezTo>
                    <a:pt x="680" y="233"/>
                    <a:pt x="525" y="102"/>
                    <a:pt x="239" y="7"/>
                  </a:cubicBezTo>
                  <a:cubicBezTo>
                    <a:pt x="222" y="3"/>
                    <a:pt x="206" y="1"/>
                    <a:pt x="1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5" name="Google Shape;12057;p81">
            <a:extLst>
              <a:ext uri="{FF2B5EF4-FFF2-40B4-BE49-F238E27FC236}">
                <a16:creationId xmlns:a16="http://schemas.microsoft.com/office/drawing/2014/main" id="{09D8337F-E816-D45F-9F43-8061E320D81D}"/>
              </a:ext>
            </a:extLst>
          </p:cNvPr>
          <p:cNvGrpSpPr/>
          <p:nvPr/>
        </p:nvGrpSpPr>
        <p:grpSpPr>
          <a:xfrm>
            <a:off x="14833824" y="3166452"/>
            <a:ext cx="697280" cy="668544"/>
            <a:chOff x="7444781" y="1507026"/>
            <a:chExt cx="348640" cy="334272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16" name="Google Shape;12058;p81">
              <a:extLst>
                <a:ext uri="{FF2B5EF4-FFF2-40B4-BE49-F238E27FC236}">
                  <a16:creationId xmlns:a16="http://schemas.microsoft.com/office/drawing/2014/main" id="{310C7782-CABC-8198-3095-22F804E0C7E0}"/>
                </a:ext>
              </a:extLst>
            </p:cNvPr>
            <p:cNvSpPr/>
            <p:nvPr/>
          </p:nvSpPr>
          <p:spPr>
            <a:xfrm>
              <a:off x="7575469" y="1750066"/>
              <a:ext cx="40032" cy="39424"/>
            </a:xfrm>
            <a:custGeom>
              <a:avLst/>
              <a:gdLst/>
              <a:ahLst/>
              <a:cxnLst/>
              <a:rect l="l" t="t" r="r" b="b"/>
              <a:pathLst>
                <a:path w="1251" h="1232" extrusionOk="0">
                  <a:moveTo>
                    <a:pt x="691" y="291"/>
                  </a:moveTo>
                  <a:cubicBezTo>
                    <a:pt x="727" y="291"/>
                    <a:pt x="739" y="291"/>
                    <a:pt x="774" y="315"/>
                  </a:cubicBezTo>
                  <a:cubicBezTo>
                    <a:pt x="858" y="386"/>
                    <a:pt x="870" y="565"/>
                    <a:pt x="798" y="719"/>
                  </a:cubicBezTo>
                  <a:cubicBezTo>
                    <a:pt x="751" y="803"/>
                    <a:pt x="679" y="862"/>
                    <a:pt x="608" y="886"/>
                  </a:cubicBezTo>
                  <a:cubicBezTo>
                    <a:pt x="586" y="897"/>
                    <a:pt x="565" y="903"/>
                    <a:pt x="546" y="903"/>
                  </a:cubicBezTo>
                  <a:cubicBezTo>
                    <a:pt x="522" y="903"/>
                    <a:pt x="502" y="894"/>
                    <a:pt x="489" y="874"/>
                  </a:cubicBezTo>
                  <a:cubicBezTo>
                    <a:pt x="381" y="815"/>
                    <a:pt x="370" y="636"/>
                    <a:pt x="441" y="493"/>
                  </a:cubicBezTo>
                  <a:cubicBezTo>
                    <a:pt x="489" y="398"/>
                    <a:pt x="560" y="338"/>
                    <a:pt x="631" y="315"/>
                  </a:cubicBezTo>
                  <a:cubicBezTo>
                    <a:pt x="655" y="315"/>
                    <a:pt x="667" y="291"/>
                    <a:pt x="691" y="291"/>
                  </a:cubicBezTo>
                  <a:close/>
                  <a:moveTo>
                    <a:pt x="673" y="0"/>
                  </a:moveTo>
                  <a:cubicBezTo>
                    <a:pt x="632" y="0"/>
                    <a:pt x="590" y="5"/>
                    <a:pt x="548" y="17"/>
                  </a:cubicBezTo>
                  <a:cubicBezTo>
                    <a:pt x="381" y="65"/>
                    <a:pt x="250" y="196"/>
                    <a:pt x="155" y="362"/>
                  </a:cubicBezTo>
                  <a:cubicBezTo>
                    <a:pt x="0" y="672"/>
                    <a:pt x="72" y="1029"/>
                    <a:pt x="334" y="1172"/>
                  </a:cubicBezTo>
                  <a:cubicBezTo>
                    <a:pt x="417" y="1219"/>
                    <a:pt x="489" y="1231"/>
                    <a:pt x="560" y="1231"/>
                  </a:cubicBezTo>
                  <a:cubicBezTo>
                    <a:pt x="608" y="1231"/>
                    <a:pt x="655" y="1231"/>
                    <a:pt x="715" y="1219"/>
                  </a:cubicBezTo>
                  <a:cubicBezTo>
                    <a:pt x="870" y="1172"/>
                    <a:pt x="1012" y="1041"/>
                    <a:pt x="1096" y="874"/>
                  </a:cubicBezTo>
                  <a:cubicBezTo>
                    <a:pt x="1251" y="553"/>
                    <a:pt x="1167" y="196"/>
                    <a:pt x="917" y="65"/>
                  </a:cubicBezTo>
                  <a:cubicBezTo>
                    <a:pt x="844" y="24"/>
                    <a:pt x="761" y="0"/>
                    <a:pt x="6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7" name="Google Shape;12059;p81">
              <a:extLst>
                <a:ext uri="{FF2B5EF4-FFF2-40B4-BE49-F238E27FC236}">
                  <a16:creationId xmlns:a16="http://schemas.microsoft.com/office/drawing/2014/main" id="{8611EA0A-747D-F691-2B03-EA13A06A73C6}"/>
                </a:ext>
              </a:extLst>
            </p:cNvPr>
            <p:cNvSpPr/>
            <p:nvPr/>
          </p:nvSpPr>
          <p:spPr>
            <a:xfrm>
              <a:off x="7623469" y="1749714"/>
              <a:ext cx="40032" cy="39776"/>
            </a:xfrm>
            <a:custGeom>
              <a:avLst/>
              <a:gdLst/>
              <a:ahLst/>
              <a:cxnLst/>
              <a:rect l="l" t="t" r="r" b="b"/>
              <a:pathLst>
                <a:path w="1251" h="1243" extrusionOk="0">
                  <a:moveTo>
                    <a:pt x="560" y="337"/>
                  </a:moveTo>
                  <a:cubicBezTo>
                    <a:pt x="584" y="337"/>
                    <a:pt x="596" y="337"/>
                    <a:pt x="620" y="349"/>
                  </a:cubicBezTo>
                  <a:cubicBezTo>
                    <a:pt x="703" y="385"/>
                    <a:pt x="775" y="445"/>
                    <a:pt x="822" y="528"/>
                  </a:cubicBezTo>
                  <a:cubicBezTo>
                    <a:pt x="882" y="671"/>
                    <a:pt x="858" y="849"/>
                    <a:pt x="763" y="897"/>
                  </a:cubicBezTo>
                  <a:cubicBezTo>
                    <a:pt x="736" y="914"/>
                    <a:pt x="704" y="926"/>
                    <a:pt x="674" y="926"/>
                  </a:cubicBezTo>
                  <a:cubicBezTo>
                    <a:pt x="664" y="926"/>
                    <a:pt x="653" y="924"/>
                    <a:pt x="644" y="921"/>
                  </a:cubicBezTo>
                  <a:cubicBezTo>
                    <a:pt x="560" y="885"/>
                    <a:pt x="489" y="826"/>
                    <a:pt x="441" y="742"/>
                  </a:cubicBezTo>
                  <a:cubicBezTo>
                    <a:pt x="370" y="588"/>
                    <a:pt x="382" y="409"/>
                    <a:pt x="489" y="349"/>
                  </a:cubicBezTo>
                  <a:cubicBezTo>
                    <a:pt x="501" y="337"/>
                    <a:pt x="536" y="337"/>
                    <a:pt x="560" y="337"/>
                  </a:cubicBezTo>
                  <a:close/>
                  <a:moveTo>
                    <a:pt x="547" y="0"/>
                  </a:moveTo>
                  <a:cubicBezTo>
                    <a:pt x="468" y="0"/>
                    <a:pt x="395" y="24"/>
                    <a:pt x="322" y="76"/>
                  </a:cubicBezTo>
                  <a:cubicBezTo>
                    <a:pt x="72" y="218"/>
                    <a:pt x="1" y="576"/>
                    <a:pt x="143" y="885"/>
                  </a:cubicBezTo>
                  <a:cubicBezTo>
                    <a:pt x="239" y="1052"/>
                    <a:pt x="370" y="1183"/>
                    <a:pt x="536" y="1230"/>
                  </a:cubicBezTo>
                  <a:cubicBezTo>
                    <a:pt x="584" y="1242"/>
                    <a:pt x="620" y="1242"/>
                    <a:pt x="679" y="1242"/>
                  </a:cubicBezTo>
                  <a:cubicBezTo>
                    <a:pt x="763" y="1242"/>
                    <a:pt x="846" y="1230"/>
                    <a:pt x="905" y="1183"/>
                  </a:cubicBezTo>
                  <a:cubicBezTo>
                    <a:pt x="1179" y="1040"/>
                    <a:pt x="1251" y="683"/>
                    <a:pt x="1084" y="373"/>
                  </a:cubicBezTo>
                  <a:cubicBezTo>
                    <a:pt x="1001" y="207"/>
                    <a:pt x="858" y="76"/>
                    <a:pt x="703" y="28"/>
                  </a:cubicBezTo>
                  <a:cubicBezTo>
                    <a:pt x="648" y="10"/>
                    <a:pt x="597" y="0"/>
                    <a:pt x="5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8" name="Google Shape;12060;p81">
              <a:extLst>
                <a:ext uri="{FF2B5EF4-FFF2-40B4-BE49-F238E27FC236}">
                  <a16:creationId xmlns:a16="http://schemas.microsoft.com/office/drawing/2014/main" id="{0CCA9203-EC59-7EBC-BB42-F3D3A506AE06}"/>
                </a:ext>
              </a:extLst>
            </p:cNvPr>
            <p:cNvSpPr/>
            <p:nvPr/>
          </p:nvSpPr>
          <p:spPr>
            <a:xfrm>
              <a:off x="7537741" y="164049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0"/>
                  </a:moveTo>
                  <a:cubicBezTo>
                    <a:pt x="298" y="0"/>
                    <a:pt x="1" y="298"/>
                    <a:pt x="1" y="667"/>
                  </a:cubicBezTo>
                  <a:lnTo>
                    <a:pt x="1" y="833"/>
                  </a:lnTo>
                  <a:cubicBezTo>
                    <a:pt x="1" y="1203"/>
                    <a:pt x="298" y="1500"/>
                    <a:pt x="667" y="1500"/>
                  </a:cubicBezTo>
                  <a:cubicBezTo>
                    <a:pt x="1037" y="1500"/>
                    <a:pt x="1334" y="1203"/>
                    <a:pt x="1334" y="833"/>
                  </a:cubicBezTo>
                  <a:lnTo>
                    <a:pt x="1334" y="691"/>
                  </a:lnTo>
                  <a:cubicBezTo>
                    <a:pt x="1358" y="595"/>
                    <a:pt x="1275" y="524"/>
                    <a:pt x="1191" y="524"/>
                  </a:cubicBezTo>
                  <a:cubicBezTo>
                    <a:pt x="1096" y="524"/>
                    <a:pt x="1025" y="595"/>
                    <a:pt x="1025" y="691"/>
                  </a:cubicBezTo>
                  <a:lnTo>
                    <a:pt x="1025" y="845"/>
                  </a:lnTo>
                  <a:cubicBezTo>
                    <a:pt x="1025" y="1048"/>
                    <a:pt x="858" y="1203"/>
                    <a:pt x="667" y="1203"/>
                  </a:cubicBezTo>
                  <a:cubicBezTo>
                    <a:pt x="477" y="1203"/>
                    <a:pt x="310" y="1036"/>
                    <a:pt x="310" y="845"/>
                  </a:cubicBezTo>
                  <a:lnTo>
                    <a:pt x="310" y="691"/>
                  </a:lnTo>
                  <a:cubicBezTo>
                    <a:pt x="310" y="488"/>
                    <a:pt x="477" y="333"/>
                    <a:pt x="667" y="333"/>
                  </a:cubicBezTo>
                  <a:cubicBezTo>
                    <a:pt x="763" y="333"/>
                    <a:pt x="834" y="250"/>
                    <a:pt x="834" y="167"/>
                  </a:cubicBezTo>
                  <a:cubicBezTo>
                    <a:pt x="834" y="71"/>
                    <a:pt x="763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9" name="Google Shape;12061;p81">
              <a:extLst>
                <a:ext uri="{FF2B5EF4-FFF2-40B4-BE49-F238E27FC236}">
                  <a16:creationId xmlns:a16="http://schemas.microsoft.com/office/drawing/2014/main" id="{BF3B0C77-6AA9-62A0-E174-4B58D85B0AC7}"/>
                </a:ext>
              </a:extLst>
            </p:cNvPr>
            <p:cNvSpPr/>
            <p:nvPr/>
          </p:nvSpPr>
          <p:spPr>
            <a:xfrm>
              <a:off x="7657389" y="1640498"/>
              <a:ext cx="43072" cy="48032"/>
            </a:xfrm>
            <a:custGeom>
              <a:avLst/>
              <a:gdLst/>
              <a:ahLst/>
              <a:cxnLst/>
              <a:rect l="l" t="t" r="r" b="b"/>
              <a:pathLst>
                <a:path w="1346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3"/>
                  </a:lnTo>
                  <a:cubicBezTo>
                    <a:pt x="0" y="1203"/>
                    <a:pt x="298" y="1500"/>
                    <a:pt x="667" y="1500"/>
                  </a:cubicBezTo>
                  <a:cubicBezTo>
                    <a:pt x="1036" y="1500"/>
                    <a:pt x="1334" y="1203"/>
                    <a:pt x="1334" y="833"/>
                  </a:cubicBezTo>
                  <a:lnTo>
                    <a:pt x="1334" y="691"/>
                  </a:lnTo>
                  <a:cubicBezTo>
                    <a:pt x="1346" y="595"/>
                    <a:pt x="1274" y="524"/>
                    <a:pt x="1191" y="524"/>
                  </a:cubicBezTo>
                  <a:cubicBezTo>
                    <a:pt x="1096" y="524"/>
                    <a:pt x="1024" y="595"/>
                    <a:pt x="1024" y="691"/>
                  </a:cubicBezTo>
                  <a:lnTo>
                    <a:pt x="1024" y="845"/>
                  </a:lnTo>
                  <a:cubicBezTo>
                    <a:pt x="1024" y="1048"/>
                    <a:pt x="858" y="1203"/>
                    <a:pt x="667" y="1203"/>
                  </a:cubicBezTo>
                  <a:cubicBezTo>
                    <a:pt x="465" y="1203"/>
                    <a:pt x="310" y="1036"/>
                    <a:pt x="310" y="845"/>
                  </a:cubicBezTo>
                  <a:lnTo>
                    <a:pt x="310" y="691"/>
                  </a:lnTo>
                  <a:cubicBezTo>
                    <a:pt x="310" y="488"/>
                    <a:pt x="465" y="333"/>
                    <a:pt x="667" y="333"/>
                  </a:cubicBezTo>
                  <a:cubicBezTo>
                    <a:pt x="750" y="333"/>
                    <a:pt x="822" y="250"/>
                    <a:pt x="822" y="167"/>
                  </a:cubicBezTo>
                  <a:cubicBezTo>
                    <a:pt x="822" y="71"/>
                    <a:pt x="750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0" name="Google Shape;12062;p81">
              <a:extLst>
                <a:ext uri="{FF2B5EF4-FFF2-40B4-BE49-F238E27FC236}">
                  <a16:creationId xmlns:a16="http://schemas.microsoft.com/office/drawing/2014/main" id="{F2E3C060-CEAA-0056-4263-3DAF8FA455B9}"/>
                </a:ext>
              </a:extLst>
            </p:cNvPr>
            <p:cNvSpPr/>
            <p:nvPr/>
          </p:nvSpPr>
          <p:spPr>
            <a:xfrm>
              <a:off x="7444781" y="1507026"/>
              <a:ext cx="348640" cy="334272"/>
            </a:xfrm>
            <a:custGeom>
              <a:avLst/>
              <a:gdLst/>
              <a:ahLst/>
              <a:cxnLst/>
              <a:rect l="l" t="t" r="r" b="b"/>
              <a:pathLst>
                <a:path w="10895" h="10446" extrusionOk="0">
                  <a:moveTo>
                    <a:pt x="1203" y="349"/>
                  </a:moveTo>
                  <a:lnTo>
                    <a:pt x="1203" y="349"/>
                  </a:lnTo>
                  <a:cubicBezTo>
                    <a:pt x="1596" y="432"/>
                    <a:pt x="2001" y="575"/>
                    <a:pt x="2382" y="778"/>
                  </a:cubicBezTo>
                  <a:cubicBezTo>
                    <a:pt x="2894" y="1052"/>
                    <a:pt x="3263" y="1385"/>
                    <a:pt x="3501" y="1611"/>
                  </a:cubicBezTo>
                  <a:cubicBezTo>
                    <a:pt x="3263" y="1778"/>
                    <a:pt x="3037" y="1968"/>
                    <a:pt x="2810" y="2183"/>
                  </a:cubicBezTo>
                  <a:cubicBezTo>
                    <a:pt x="2549" y="1564"/>
                    <a:pt x="2179" y="1063"/>
                    <a:pt x="1703" y="671"/>
                  </a:cubicBezTo>
                  <a:cubicBezTo>
                    <a:pt x="1536" y="540"/>
                    <a:pt x="1370" y="432"/>
                    <a:pt x="1203" y="349"/>
                  </a:cubicBezTo>
                  <a:close/>
                  <a:moveTo>
                    <a:pt x="9740" y="361"/>
                  </a:moveTo>
                  <a:lnTo>
                    <a:pt x="9740" y="361"/>
                  </a:lnTo>
                  <a:cubicBezTo>
                    <a:pt x="9407" y="540"/>
                    <a:pt x="9061" y="790"/>
                    <a:pt x="8740" y="1194"/>
                  </a:cubicBezTo>
                  <a:cubicBezTo>
                    <a:pt x="8680" y="1266"/>
                    <a:pt x="8692" y="1361"/>
                    <a:pt x="8752" y="1421"/>
                  </a:cubicBezTo>
                  <a:cubicBezTo>
                    <a:pt x="8775" y="1444"/>
                    <a:pt x="8811" y="1444"/>
                    <a:pt x="8859" y="1444"/>
                  </a:cubicBezTo>
                  <a:cubicBezTo>
                    <a:pt x="8895" y="1444"/>
                    <a:pt x="8942" y="1433"/>
                    <a:pt x="8978" y="1385"/>
                  </a:cubicBezTo>
                  <a:cubicBezTo>
                    <a:pt x="9454" y="825"/>
                    <a:pt x="9966" y="552"/>
                    <a:pt x="10371" y="432"/>
                  </a:cubicBezTo>
                  <a:lnTo>
                    <a:pt x="10371" y="432"/>
                  </a:lnTo>
                  <a:cubicBezTo>
                    <a:pt x="10252" y="647"/>
                    <a:pt x="10169" y="956"/>
                    <a:pt x="10216" y="1373"/>
                  </a:cubicBezTo>
                  <a:cubicBezTo>
                    <a:pt x="10276" y="1945"/>
                    <a:pt x="10228" y="2361"/>
                    <a:pt x="10073" y="2718"/>
                  </a:cubicBezTo>
                  <a:cubicBezTo>
                    <a:pt x="9918" y="3076"/>
                    <a:pt x="9645" y="3385"/>
                    <a:pt x="9228" y="3683"/>
                  </a:cubicBezTo>
                  <a:cubicBezTo>
                    <a:pt x="9037" y="3326"/>
                    <a:pt x="8799" y="2980"/>
                    <a:pt x="8549" y="2671"/>
                  </a:cubicBezTo>
                  <a:cubicBezTo>
                    <a:pt x="8478" y="2599"/>
                    <a:pt x="8406" y="2504"/>
                    <a:pt x="8347" y="2433"/>
                  </a:cubicBezTo>
                  <a:cubicBezTo>
                    <a:pt x="8406" y="2278"/>
                    <a:pt x="8466" y="2147"/>
                    <a:pt x="8549" y="2016"/>
                  </a:cubicBezTo>
                  <a:cubicBezTo>
                    <a:pt x="8585" y="1933"/>
                    <a:pt x="8561" y="1837"/>
                    <a:pt x="8478" y="1802"/>
                  </a:cubicBezTo>
                  <a:cubicBezTo>
                    <a:pt x="8456" y="1791"/>
                    <a:pt x="8430" y="1785"/>
                    <a:pt x="8405" y="1785"/>
                  </a:cubicBezTo>
                  <a:cubicBezTo>
                    <a:pt x="8348" y="1785"/>
                    <a:pt x="8292" y="1812"/>
                    <a:pt x="8275" y="1861"/>
                  </a:cubicBezTo>
                  <a:cubicBezTo>
                    <a:pt x="8216" y="1968"/>
                    <a:pt x="8168" y="2076"/>
                    <a:pt x="8121" y="2183"/>
                  </a:cubicBezTo>
                  <a:cubicBezTo>
                    <a:pt x="7906" y="1956"/>
                    <a:pt x="7680" y="1778"/>
                    <a:pt x="7442" y="1611"/>
                  </a:cubicBezTo>
                  <a:cubicBezTo>
                    <a:pt x="7668" y="1385"/>
                    <a:pt x="8049" y="1040"/>
                    <a:pt x="8561" y="778"/>
                  </a:cubicBezTo>
                  <a:cubicBezTo>
                    <a:pt x="8942" y="575"/>
                    <a:pt x="9347" y="421"/>
                    <a:pt x="9740" y="361"/>
                  </a:cubicBezTo>
                  <a:close/>
                  <a:moveTo>
                    <a:pt x="560" y="456"/>
                  </a:moveTo>
                  <a:lnTo>
                    <a:pt x="560" y="456"/>
                  </a:lnTo>
                  <a:cubicBezTo>
                    <a:pt x="1132" y="635"/>
                    <a:pt x="2037" y="1135"/>
                    <a:pt x="2572" y="2445"/>
                  </a:cubicBezTo>
                  <a:cubicBezTo>
                    <a:pt x="2501" y="2516"/>
                    <a:pt x="2441" y="2599"/>
                    <a:pt x="2382" y="2683"/>
                  </a:cubicBezTo>
                  <a:cubicBezTo>
                    <a:pt x="2132" y="2992"/>
                    <a:pt x="1894" y="3338"/>
                    <a:pt x="1703" y="3695"/>
                  </a:cubicBezTo>
                  <a:cubicBezTo>
                    <a:pt x="1263" y="3385"/>
                    <a:pt x="1001" y="3088"/>
                    <a:pt x="834" y="2718"/>
                  </a:cubicBezTo>
                  <a:cubicBezTo>
                    <a:pt x="691" y="2361"/>
                    <a:pt x="644" y="1921"/>
                    <a:pt x="703" y="1373"/>
                  </a:cubicBezTo>
                  <a:cubicBezTo>
                    <a:pt x="739" y="956"/>
                    <a:pt x="667" y="659"/>
                    <a:pt x="560" y="456"/>
                  </a:cubicBezTo>
                  <a:close/>
                  <a:moveTo>
                    <a:pt x="882" y="6207"/>
                  </a:moveTo>
                  <a:lnTo>
                    <a:pt x="882" y="6207"/>
                  </a:lnTo>
                  <a:cubicBezTo>
                    <a:pt x="1239" y="6612"/>
                    <a:pt x="1727" y="6945"/>
                    <a:pt x="2298" y="7195"/>
                  </a:cubicBezTo>
                  <a:cubicBezTo>
                    <a:pt x="2727" y="7386"/>
                    <a:pt x="3096" y="7481"/>
                    <a:pt x="3263" y="7517"/>
                  </a:cubicBezTo>
                  <a:cubicBezTo>
                    <a:pt x="3144" y="7802"/>
                    <a:pt x="3072" y="8112"/>
                    <a:pt x="3072" y="8457"/>
                  </a:cubicBezTo>
                  <a:lnTo>
                    <a:pt x="3072" y="8469"/>
                  </a:lnTo>
                  <a:cubicBezTo>
                    <a:pt x="2120" y="8255"/>
                    <a:pt x="1441" y="7695"/>
                    <a:pt x="1084" y="6909"/>
                  </a:cubicBezTo>
                  <a:cubicBezTo>
                    <a:pt x="989" y="6659"/>
                    <a:pt x="905" y="6421"/>
                    <a:pt x="882" y="6207"/>
                  </a:cubicBezTo>
                  <a:close/>
                  <a:moveTo>
                    <a:pt x="5466" y="1302"/>
                  </a:moveTo>
                  <a:cubicBezTo>
                    <a:pt x="6442" y="1302"/>
                    <a:pt x="7454" y="1861"/>
                    <a:pt x="8311" y="2909"/>
                  </a:cubicBezTo>
                  <a:cubicBezTo>
                    <a:pt x="9061" y="3814"/>
                    <a:pt x="9585" y="5016"/>
                    <a:pt x="9692" y="6100"/>
                  </a:cubicBezTo>
                  <a:cubicBezTo>
                    <a:pt x="9287" y="6505"/>
                    <a:pt x="8811" y="6755"/>
                    <a:pt x="8442" y="6945"/>
                  </a:cubicBezTo>
                  <a:cubicBezTo>
                    <a:pt x="8359" y="6969"/>
                    <a:pt x="8323" y="7076"/>
                    <a:pt x="8347" y="7148"/>
                  </a:cubicBezTo>
                  <a:cubicBezTo>
                    <a:pt x="8376" y="7206"/>
                    <a:pt x="8454" y="7249"/>
                    <a:pt x="8520" y="7249"/>
                  </a:cubicBezTo>
                  <a:cubicBezTo>
                    <a:pt x="8535" y="7249"/>
                    <a:pt x="8549" y="7247"/>
                    <a:pt x="8561" y="7243"/>
                  </a:cubicBezTo>
                  <a:cubicBezTo>
                    <a:pt x="9240" y="6945"/>
                    <a:pt x="9704" y="6564"/>
                    <a:pt x="10014" y="6243"/>
                  </a:cubicBezTo>
                  <a:lnTo>
                    <a:pt x="10014" y="6243"/>
                  </a:lnTo>
                  <a:cubicBezTo>
                    <a:pt x="9990" y="6433"/>
                    <a:pt x="9930" y="6671"/>
                    <a:pt x="9811" y="6921"/>
                  </a:cubicBezTo>
                  <a:cubicBezTo>
                    <a:pt x="9466" y="7719"/>
                    <a:pt x="8775" y="8267"/>
                    <a:pt x="7811" y="8517"/>
                  </a:cubicBezTo>
                  <a:lnTo>
                    <a:pt x="7811" y="8505"/>
                  </a:lnTo>
                  <a:cubicBezTo>
                    <a:pt x="7811" y="8172"/>
                    <a:pt x="7752" y="7850"/>
                    <a:pt x="7621" y="7564"/>
                  </a:cubicBezTo>
                  <a:cubicBezTo>
                    <a:pt x="7692" y="7552"/>
                    <a:pt x="7787" y="7517"/>
                    <a:pt x="7906" y="7493"/>
                  </a:cubicBezTo>
                  <a:cubicBezTo>
                    <a:pt x="7990" y="7457"/>
                    <a:pt x="8037" y="7374"/>
                    <a:pt x="8013" y="7290"/>
                  </a:cubicBezTo>
                  <a:cubicBezTo>
                    <a:pt x="7986" y="7226"/>
                    <a:pt x="7930" y="7183"/>
                    <a:pt x="7868" y="7183"/>
                  </a:cubicBezTo>
                  <a:cubicBezTo>
                    <a:pt x="7849" y="7183"/>
                    <a:pt x="7830" y="7187"/>
                    <a:pt x="7811" y="7195"/>
                  </a:cubicBezTo>
                  <a:cubicBezTo>
                    <a:pt x="7632" y="7255"/>
                    <a:pt x="7502" y="7267"/>
                    <a:pt x="7478" y="7279"/>
                  </a:cubicBezTo>
                  <a:cubicBezTo>
                    <a:pt x="7371" y="7136"/>
                    <a:pt x="7263" y="6981"/>
                    <a:pt x="7132" y="6862"/>
                  </a:cubicBezTo>
                  <a:cubicBezTo>
                    <a:pt x="6704" y="6445"/>
                    <a:pt x="6108" y="6231"/>
                    <a:pt x="5466" y="6231"/>
                  </a:cubicBezTo>
                  <a:cubicBezTo>
                    <a:pt x="4584" y="6231"/>
                    <a:pt x="3858" y="6648"/>
                    <a:pt x="3441" y="7279"/>
                  </a:cubicBezTo>
                  <a:cubicBezTo>
                    <a:pt x="3334" y="7267"/>
                    <a:pt x="2072" y="7005"/>
                    <a:pt x="1227" y="6136"/>
                  </a:cubicBezTo>
                  <a:cubicBezTo>
                    <a:pt x="1346" y="5052"/>
                    <a:pt x="1858" y="3850"/>
                    <a:pt x="2620" y="2909"/>
                  </a:cubicBezTo>
                  <a:cubicBezTo>
                    <a:pt x="3465" y="1861"/>
                    <a:pt x="4477" y="1302"/>
                    <a:pt x="5466" y="1302"/>
                  </a:cubicBezTo>
                  <a:close/>
                  <a:moveTo>
                    <a:pt x="5466" y="6493"/>
                  </a:moveTo>
                  <a:cubicBezTo>
                    <a:pt x="6644" y="6493"/>
                    <a:pt x="7513" y="7338"/>
                    <a:pt x="7513" y="8469"/>
                  </a:cubicBezTo>
                  <a:cubicBezTo>
                    <a:pt x="7513" y="8707"/>
                    <a:pt x="7454" y="8874"/>
                    <a:pt x="7323" y="8993"/>
                  </a:cubicBezTo>
                  <a:cubicBezTo>
                    <a:pt x="7144" y="9164"/>
                    <a:pt x="6837" y="9212"/>
                    <a:pt x="6517" y="9212"/>
                  </a:cubicBezTo>
                  <a:cubicBezTo>
                    <a:pt x="6304" y="9212"/>
                    <a:pt x="6085" y="9191"/>
                    <a:pt x="5894" y="9172"/>
                  </a:cubicBezTo>
                  <a:cubicBezTo>
                    <a:pt x="5727" y="9160"/>
                    <a:pt x="5585" y="9148"/>
                    <a:pt x="5466" y="9148"/>
                  </a:cubicBezTo>
                  <a:cubicBezTo>
                    <a:pt x="5346" y="9148"/>
                    <a:pt x="5192" y="9160"/>
                    <a:pt x="5049" y="9172"/>
                  </a:cubicBezTo>
                  <a:cubicBezTo>
                    <a:pt x="4869" y="9190"/>
                    <a:pt x="4663" y="9208"/>
                    <a:pt x="4461" y="9208"/>
                  </a:cubicBezTo>
                  <a:cubicBezTo>
                    <a:pt x="4127" y="9208"/>
                    <a:pt x="3801" y="9159"/>
                    <a:pt x="3608" y="8981"/>
                  </a:cubicBezTo>
                  <a:cubicBezTo>
                    <a:pt x="3465" y="8874"/>
                    <a:pt x="3406" y="8707"/>
                    <a:pt x="3406" y="8469"/>
                  </a:cubicBezTo>
                  <a:cubicBezTo>
                    <a:pt x="3406" y="7921"/>
                    <a:pt x="3620" y="7421"/>
                    <a:pt x="4001" y="7040"/>
                  </a:cubicBezTo>
                  <a:cubicBezTo>
                    <a:pt x="4382" y="6683"/>
                    <a:pt x="4894" y="6493"/>
                    <a:pt x="5466" y="6493"/>
                  </a:cubicBezTo>
                  <a:close/>
                  <a:moveTo>
                    <a:pt x="1941" y="8338"/>
                  </a:moveTo>
                  <a:lnTo>
                    <a:pt x="1941" y="8338"/>
                  </a:lnTo>
                  <a:cubicBezTo>
                    <a:pt x="2263" y="8541"/>
                    <a:pt x="2668" y="8731"/>
                    <a:pt x="3156" y="8826"/>
                  </a:cubicBezTo>
                  <a:cubicBezTo>
                    <a:pt x="3203" y="8993"/>
                    <a:pt x="3287" y="9124"/>
                    <a:pt x="3394" y="9231"/>
                  </a:cubicBezTo>
                  <a:cubicBezTo>
                    <a:pt x="3662" y="9475"/>
                    <a:pt x="4075" y="9532"/>
                    <a:pt x="4480" y="9532"/>
                  </a:cubicBezTo>
                  <a:cubicBezTo>
                    <a:pt x="4687" y="9532"/>
                    <a:pt x="4891" y="9517"/>
                    <a:pt x="5073" y="9505"/>
                  </a:cubicBezTo>
                  <a:cubicBezTo>
                    <a:pt x="5227" y="9481"/>
                    <a:pt x="5358" y="9469"/>
                    <a:pt x="5466" y="9469"/>
                  </a:cubicBezTo>
                  <a:cubicBezTo>
                    <a:pt x="5573" y="9469"/>
                    <a:pt x="5716" y="9481"/>
                    <a:pt x="5870" y="9505"/>
                  </a:cubicBezTo>
                  <a:cubicBezTo>
                    <a:pt x="6061" y="9517"/>
                    <a:pt x="6275" y="9529"/>
                    <a:pt x="6489" y="9529"/>
                  </a:cubicBezTo>
                  <a:cubicBezTo>
                    <a:pt x="6894" y="9529"/>
                    <a:pt x="7275" y="9469"/>
                    <a:pt x="7537" y="9231"/>
                  </a:cubicBezTo>
                  <a:cubicBezTo>
                    <a:pt x="7656" y="9124"/>
                    <a:pt x="7728" y="8993"/>
                    <a:pt x="7763" y="8826"/>
                  </a:cubicBezTo>
                  <a:cubicBezTo>
                    <a:pt x="8264" y="8731"/>
                    <a:pt x="8656" y="8553"/>
                    <a:pt x="8990" y="8338"/>
                  </a:cubicBezTo>
                  <a:lnTo>
                    <a:pt x="8990" y="8338"/>
                  </a:lnTo>
                  <a:cubicBezTo>
                    <a:pt x="8752" y="8767"/>
                    <a:pt x="8371" y="9160"/>
                    <a:pt x="7871" y="9469"/>
                  </a:cubicBezTo>
                  <a:cubicBezTo>
                    <a:pt x="7180" y="9898"/>
                    <a:pt x="6323" y="10136"/>
                    <a:pt x="5466" y="10136"/>
                  </a:cubicBezTo>
                  <a:cubicBezTo>
                    <a:pt x="4596" y="10136"/>
                    <a:pt x="3739" y="9898"/>
                    <a:pt x="3049" y="9469"/>
                  </a:cubicBezTo>
                  <a:cubicBezTo>
                    <a:pt x="2560" y="9160"/>
                    <a:pt x="2179" y="8767"/>
                    <a:pt x="1941" y="8338"/>
                  </a:cubicBezTo>
                  <a:close/>
                  <a:moveTo>
                    <a:pt x="602" y="1"/>
                  </a:moveTo>
                  <a:cubicBezTo>
                    <a:pt x="450" y="1"/>
                    <a:pt x="297" y="10"/>
                    <a:pt x="143" y="28"/>
                  </a:cubicBezTo>
                  <a:cubicBezTo>
                    <a:pt x="84" y="51"/>
                    <a:pt x="24" y="87"/>
                    <a:pt x="12" y="147"/>
                  </a:cubicBezTo>
                  <a:cubicBezTo>
                    <a:pt x="1" y="218"/>
                    <a:pt x="24" y="290"/>
                    <a:pt x="72" y="313"/>
                  </a:cubicBezTo>
                  <a:cubicBezTo>
                    <a:pt x="84" y="325"/>
                    <a:pt x="441" y="599"/>
                    <a:pt x="370" y="1337"/>
                  </a:cubicBezTo>
                  <a:cubicBezTo>
                    <a:pt x="310" y="1956"/>
                    <a:pt x="358" y="2433"/>
                    <a:pt x="536" y="2849"/>
                  </a:cubicBezTo>
                  <a:cubicBezTo>
                    <a:pt x="715" y="3278"/>
                    <a:pt x="1036" y="3635"/>
                    <a:pt x="1536" y="3981"/>
                  </a:cubicBezTo>
                  <a:cubicBezTo>
                    <a:pt x="1239" y="4576"/>
                    <a:pt x="1025" y="5195"/>
                    <a:pt x="941" y="5790"/>
                  </a:cubicBezTo>
                  <a:cubicBezTo>
                    <a:pt x="894" y="5731"/>
                    <a:pt x="858" y="5695"/>
                    <a:pt x="834" y="5635"/>
                  </a:cubicBezTo>
                  <a:cubicBezTo>
                    <a:pt x="803" y="5584"/>
                    <a:pt x="745" y="5550"/>
                    <a:pt x="683" y="5550"/>
                  </a:cubicBezTo>
                  <a:cubicBezTo>
                    <a:pt x="674" y="5550"/>
                    <a:pt x="665" y="5551"/>
                    <a:pt x="655" y="5552"/>
                  </a:cubicBezTo>
                  <a:cubicBezTo>
                    <a:pt x="596" y="5576"/>
                    <a:pt x="536" y="5635"/>
                    <a:pt x="536" y="5707"/>
                  </a:cubicBezTo>
                  <a:cubicBezTo>
                    <a:pt x="536" y="5731"/>
                    <a:pt x="489" y="6350"/>
                    <a:pt x="798" y="7040"/>
                  </a:cubicBezTo>
                  <a:cubicBezTo>
                    <a:pt x="917" y="7326"/>
                    <a:pt x="1120" y="7636"/>
                    <a:pt x="1394" y="7921"/>
                  </a:cubicBezTo>
                  <a:cubicBezTo>
                    <a:pt x="1608" y="8636"/>
                    <a:pt x="2132" y="9279"/>
                    <a:pt x="2870" y="9731"/>
                  </a:cubicBezTo>
                  <a:cubicBezTo>
                    <a:pt x="3620" y="10196"/>
                    <a:pt x="4537" y="10446"/>
                    <a:pt x="5466" y="10446"/>
                  </a:cubicBezTo>
                  <a:cubicBezTo>
                    <a:pt x="6382" y="10446"/>
                    <a:pt x="7311" y="10196"/>
                    <a:pt x="8049" y="9731"/>
                  </a:cubicBezTo>
                  <a:cubicBezTo>
                    <a:pt x="8799" y="9279"/>
                    <a:pt x="9311" y="8624"/>
                    <a:pt x="9526" y="7921"/>
                  </a:cubicBezTo>
                  <a:cubicBezTo>
                    <a:pt x="9811" y="7624"/>
                    <a:pt x="10002" y="7314"/>
                    <a:pt x="10121" y="7040"/>
                  </a:cubicBezTo>
                  <a:cubicBezTo>
                    <a:pt x="10419" y="6350"/>
                    <a:pt x="10383" y="5731"/>
                    <a:pt x="10383" y="5707"/>
                  </a:cubicBezTo>
                  <a:cubicBezTo>
                    <a:pt x="10383" y="5635"/>
                    <a:pt x="10323" y="5588"/>
                    <a:pt x="10264" y="5552"/>
                  </a:cubicBezTo>
                  <a:cubicBezTo>
                    <a:pt x="10256" y="5551"/>
                    <a:pt x="10248" y="5550"/>
                    <a:pt x="10240" y="5550"/>
                  </a:cubicBezTo>
                  <a:cubicBezTo>
                    <a:pt x="10186" y="5550"/>
                    <a:pt x="10127" y="5584"/>
                    <a:pt x="10085" y="5635"/>
                  </a:cubicBezTo>
                  <a:cubicBezTo>
                    <a:pt x="10061" y="5683"/>
                    <a:pt x="10014" y="5731"/>
                    <a:pt x="9990" y="5790"/>
                  </a:cubicBezTo>
                  <a:cubicBezTo>
                    <a:pt x="9883" y="5183"/>
                    <a:pt x="9668" y="4576"/>
                    <a:pt x="9395" y="3981"/>
                  </a:cubicBezTo>
                  <a:cubicBezTo>
                    <a:pt x="9883" y="3647"/>
                    <a:pt x="10204" y="3278"/>
                    <a:pt x="10383" y="2849"/>
                  </a:cubicBezTo>
                  <a:cubicBezTo>
                    <a:pt x="10561" y="2433"/>
                    <a:pt x="10609" y="1956"/>
                    <a:pt x="10550" y="1337"/>
                  </a:cubicBezTo>
                  <a:cubicBezTo>
                    <a:pt x="10478" y="611"/>
                    <a:pt x="10835" y="325"/>
                    <a:pt x="10835" y="313"/>
                  </a:cubicBezTo>
                  <a:cubicBezTo>
                    <a:pt x="10883" y="278"/>
                    <a:pt x="10895" y="218"/>
                    <a:pt x="10883" y="159"/>
                  </a:cubicBezTo>
                  <a:cubicBezTo>
                    <a:pt x="10871" y="99"/>
                    <a:pt x="10811" y="51"/>
                    <a:pt x="10740" y="40"/>
                  </a:cubicBezTo>
                  <a:cubicBezTo>
                    <a:pt x="10583" y="18"/>
                    <a:pt x="10426" y="8"/>
                    <a:pt x="10269" y="8"/>
                  </a:cubicBezTo>
                  <a:cubicBezTo>
                    <a:pt x="9633" y="8"/>
                    <a:pt x="9004" y="181"/>
                    <a:pt x="8383" y="516"/>
                  </a:cubicBezTo>
                  <a:cubicBezTo>
                    <a:pt x="7811" y="825"/>
                    <a:pt x="7382" y="1206"/>
                    <a:pt x="7144" y="1444"/>
                  </a:cubicBezTo>
                  <a:cubicBezTo>
                    <a:pt x="6597" y="1123"/>
                    <a:pt x="6025" y="956"/>
                    <a:pt x="5442" y="956"/>
                  </a:cubicBezTo>
                  <a:cubicBezTo>
                    <a:pt x="4882" y="956"/>
                    <a:pt x="4299" y="1123"/>
                    <a:pt x="3751" y="1444"/>
                  </a:cubicBezTo>
                  <a:cubicBezTo>
                    <a:pt x="3513" y="1206"/>
                    <a:pt x="3096" y="825"/>
                    <a:pt x="2513" y="504"/>
                  </a:cubicBezTo>
                  <a:cubicBezTo>
                    <a:pt x="1886" y="166"/>
                    <a:pt x="1251" y="1"/>
                    <a:pt x="6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1" name="Google Shape;12063;p81">
            <a:extLst>
              <a:ext uri="{FF2B5EF4-FFF2-40B4-BE49-F238E27FC236}">
                <a16:creationId xmlns:a16="http://schemas.microsoft.com/office/drawing/2014/main" id="{11DFA2DC-4366-9346-F449-C9A299159401}"/>
              </a:ext>
            </a:extLst>
          </p:cNvPr>
          <p:cNvGrpSpPr/>
          <p:nvPr/>
        </p:nvGrpSpPr>
        <p:grpSpPr>
          <a:xfrm>
            <a:off x="15934944" y="3165876"/>
            <a:ext cx="695744" cy="669888"/>
            <a:chOff x="7995341" y="1506738"/>
            <a:chExt cx="347872" cy="33494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22" name="Google Shape;12064;p81">
              <a:extLst>
                <a:ext uri="{FF2B5EF4-FFF2-40B4-BE49-F238E27FC236}">
                  <a16:creationId xmlns:a16="http://schemas.microsoft.com/office/drawing/2014/main" id="{CDBD141B-9C2D-F8C6-80B9-3E6BEA529088}"/>
                </a:ext>
              </a:extLst>
            </p:cNvPr>
            <p:cNvSpPr/>
            <p:nvPr/>
          </p:nvSpPr>
          <p:spPr>
            <a:xfrm>
              <a:off x="8129837" y="1722674"/>
              <a:ext cx="33536" cy="35936"/>
            </a:xfrm>
            <a:custGeom>
              <a:avLst/>
              <a:gdLst/>
              <a:ahLst/>
              <a:cxnLst/>
              <a:rect l="l" t="t" r="r" b="b"/>
              <a:pathLst>
                <a:path w="1048" h="1123" extrusionOk="0">
                  <a:moveTo>
                    <a:pt x="572" y="301"/>
                  </a:moveTo>
                  <a:cubicBezTo>
                    <a:pt x="595" y="301"/>
                    <a:pt x="619" y="301"/>
                    <a:pt x="631" y="325"/>
                  </a:cubicBezTo>
                  <a:cubicBezTo>
                    <a:pt x="679" y="349"/>
                    <a:pt x="714" y="409"/>
                    <a:pt x="714" y="444"/>
                  </a:cubicBezTo>
                  <a:cubicBezTo>
                    <a:pt x="738" y="516"/>
                    <a:pt x="726" y="587"/>
                    <a:pt x="679" y="647"/>
                  </a:cubicBezTo>
                  <a:cubicBezTo>
                    <a:pt x="620" y="745"/>
                    <a:pt x="528" y="811"/>
                    <a:pt x="445" y="811"/>
                  </a:cubicBezTo>
                  <a:cubicBezTo>
                    <a:pt x="427" y="811"/>
                    <a:pt x="410" y="808"/>
                    <a:pt x="393" y="801"/>
                  </a:cubicBezTo>
                  <a:cubicBezTo>
                    <a:pt x="357" y="766"/>
                    <a:pt x="321" y="706"/>
                    <a:pt x="321" y="682"/>
                  </a:cubicBezTo>
                  <a:cubicBezTo>
                    <a:pt x="310" y="623"/>
                    <a:pt x="321" y="540"/>
                    <a:pt x="357" y="468"/>
                  </a:cubicBezTo>
                  <a:cubicBezTo>
                    <a:pt x="381" y="409"/>
                    <a:pt x="441" y="349"/>
                    <a:pt x="500" y="325"/>
                  </a:cubicBezTo>
                  <a:cubicBezTo>
                    <a:pt x="512" y="325"/>
                    <a:pt x="548" y="301"/>
                    <a:pt x="572" y="301"/>
                  </a:cubicBezTo>
                  <a:close/>
                  <a:moveTo>
                    <a:pt x="584" y="0"/>
                  </a:moveTo>
                  <a:cubicBezTo>
                    <a:pt x="522" y="0"/>
                    <a:pt x="457" y="13"/>
                    <a:pt x="393" y="39"/>
                  </a:cubicBezTo>
                  <a:cubicBezTo>
                    <a:pt x="262" y="99"/>
                    <a:pt x="155" y="182"/>
                    <a:pt x="83" y="313"/>
                  </a:cubicBezTo>
                  <a:cubicBezTo>
                    <a:pt x="12" y="456"/>
                    <a:pt x="0" y="599"/>
                    <a:pt x="12" y="730"/>
                  </a:cubicBezTo>
                  <a:cubicBezTo>
                    <a:pt x="36" y="885"/>
                    <a:pt x="131" y="1004"/>
                    <a:pt x="250" y="1063"/>
                  </a:cubicBezTo>
                  <a:cubicBezTo>
                    <a:pt x="310" y="1087"/>
                    <a:pt x="381" y="1123"/>
                    <a:pt x="452" y="1123"/>
                  </a:cubicBezTo>
                  <a:cubicBezTo>
                    <a:pt x="655" y="1123"/>
                    <a:pt x="857" y="1004"/>
                    <a:pt x="964" y="790"/>
                  </a:cubicBezTo>
                  <a:cubicBezTo>
                    <a:pt x="1036" y="659"/>
                    <a:pt x="1048" y="516"/>
                    <a:pt x="1036" y="385"/>
                  </a:cubicBezTo>
                  <a:cubicBezTo>
                    <a:pt x="1012" y="230"/>
                    <a:pt x="917" y="111"/>
                    <a:pt x="798" y="51"/>
                  </a:cubicBezTo>
                  <a:cubicBezTo>
                    <a:pt x="732" y="19"/>
                    <a:pt x="660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2065;p81">
              <a:extLst>
                <a:ext uri="{FF2B5EF4-FFF2-40B4-BE49-F238E27FC236}">
                  <a16:creationId xmlns:a16="http://schemas.microsoft.com/office/drawing/2014/main" id="{B577A99E-72D2-A15C-7EAE-F3CCC6EDECAB}"/>
                </a:ext>
              </a:extLst>
            </p:cNvPr>
            <p:cNvSpPr/>
            <p:nvPr/>
          </p:nvSpPr>
          <p:spPr>
            <a:xfrm>
              <a:off x="8172877" y="1722610"/>
              <a:ext cx="35840" cy="36000"/>
            </a:xfrm>
            <a:custGeom>
              <a:avLst/>
              <a:gdLst/>
              <a:ahLst/>
              <a:cxnLst/>
              <a:rect l="l" t="t" r="r" b="b"/>
              <a:pathLst>
                <a:path w="1120" h="1125" extrusionOk="0">
                  <a:moveTo>
                    <a:pt x="530" y="323"/>
                  </a:moveTo>
                  <a:cubicBezTo>
                    <a:pt x="610" y="323"/>
                    <a:pt x="705" y="381"/>
                    <a:pt x="751" y="482"/>
                  </a:cubicBezTo>
                  <a:cubicBezTo>
                    <a:pt x="774" y="542"/>
                    <a:pt x="798" y="625"/>
                    <a:pt x="774" y="684"/>
                  </a:cubicBezTo>
                  <a:cubicBezTo>
                    <a:pt x="774" y="708"/>
                    <a:pt x="751" y="768"/>
                    <a:pt x="703" y="803"/>
                  </a:cubicBezTo>
                  <a:cubicBezTo>
                    <a:pt x="687" y="810"/>
                    <a:pt x="669" y="814"/>
                    <a:pt x="649" y="814"/>
                  </a:cubicBezTo>
                  <a:cubicBezTo>
                    <a:pt x="568" y="814"/>
                    <a:pt x="465" y="754"/>
                    <a:pt x="417" y="649"/>
                  </a:cubicBezTo>
                  <a:cubicBezTo>
                    <a:pt x="346" y="530"/>
                    <a:pt x="381" y="387"/>
                    <a:pt x="465" y="339"/>
                  </a:cubicBezTo>
                  <a:cubicBezTo>
                    <a:pt x="484" y="328"/>
                    <a:pt x="506" y="323"/>
                    <a:pt x="530" y="323"/>
                  </a:cubicBezTo>
                  <a:close/>
                  <a:moveTo>
                    <a:pt x="532" y="0"/>
                  </a:moveTo>
                  <a:cubicBezTo>
                    <a:pt x="459" y="0"/>
                    <a:pt x="387" y="17"/>
                    <a:pt x="322" y="53"/>
                  </a:cubicBezTo>
                  <a:cubicBezTo>
                    <a:pt x="84" y="184"/>
                    <a:pt x="0" y="518"/>
                    <a:pt x="155" y="803"/>
                  </a:cubicBezTo>
                  <a:cubicBezTo>
                    <a:pt x="262" y="1006"/>
                    <a:pt x="465" y="1125"/>
                    <a:pt x="655" y="1125"/>
                  </a:cubicBezTo>
                  <a:cubicBezTo>
                    <a:pt x="739" y="1125"/>
                    <a:pt x="810" y="1113"/>
                    <a:pt x="870" y="1065"/>
                  </a:cubicBezTo>
                  <a:cubicBezTo>
                    <a:pt x="989" y="1006"/>
                    <a:pt x="1072" y="875"/>
                    <a:pt x="1108" y="744"/>
                  </a:cubicBezTo>
                  <a:cubicBezTo>
                    <a:pt x="1120" y="601"/>
                    <a:pt x="1096" y="458"/>
                    <a:pt x="1036" y="327"/>
                  </a:cubicBezTo>
                  <a:cubicBezTo>
                    <a:pt x="924" y="120"/>
                    <a:pt x="724" y="0"/>
                    <a:pt x="5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2066;p81">
              <a:extLst>
                <a:ext uri="{FF2B5EF4-FFF2-40B4-BE49-F238E27FC236}">
                  <a16:creationId xmlns:a16="http://schemas.microsoft.com/office/drawing/2014/main" id="{E753195C-938C-475F-D71F-B08105306F9C}"/>
                </a:ext>
              </a:extLst>
            </p:cNvPr>
            <p:cNvSpPr/>
            <p:nvPr/>
          </p:nvSpPr>
          <p:spPr>
            <a:xfrm>
              <a:off x="7995341" y="1506738"/>
              <a:ext cx="347872" cy="334944"/>
            </a:xfrm>
            <a:custGeom>
              <a:avLst/>
              <a:gdLst/>
              <a:ahLst/>
              <a:cxnLst/>
              <a:rect l="l" t="t" r="r" b="b"/>
              <a:pathLst>
                <a:path w="10871" h="10467" extrusionOk="0">
                  <a:moveTo>
                    <a:pt x="1548" y="489"/>
                  </a:moveTo>
                  <a:cubicBezTo>
                    <a:pt x="2500" y="799"/>
                    <a:pt x="3262" y="1477"/>
                    <a:pt x="3620" y="1834"/>
                  </a:cubicBezTo>
                  <a:cubicBezTo>
                    <a:pt x="3453" y="1930"/>
                    <a:pt x="3286" y="2037"/>
                    <a:pt x="3143" y="2156"/>
                  </a:cubicBezTo>
                  <a:cubicBezTo>
                    <a:pt x="2870" y="1537"/>
                    <a:pt x="2429" y="1025"/>
                    <a:pt x="1822" y="644"/>
                  </a:cubicBezTo>
                  <a:cubicBezTo>
                    <a:pt x="1727" y="584"/>
                    <a:pt x="1643" y="537"/>
                    <a:pt x="1548" y="489"/>
                  </a:cubicBezTo>
                  <a:close/>
                  <a:moveTo>
                    <a:pt x="333" y="382"/>
                  </a:moveTo>
                  <a:lnTo>
                    <a:pt x="333" y="382"/>
                  </a:lnTo>
                  <a:cubicBezTo>
                    <a:pt x="905" y="501"/>
                    <a:pt x="2310" y="942"/>
                    <a:pt x="2893" y="2382"/>
                  </a:cubicBezTo>
                  <a:cubicBezTo>
                    <a:pt x="2679" y="2573"/>
                    <a:pt x="2489" y="2787"/>
                    <a:pt x="2298" y="3025"/>
                  </a:cubicBezTo>
                  <a:cubicBezTo>
                    <a:pt x="2203" y="3144"/>
                    <a:pt x="2119" y="3263"/>
                    <a:pt x="2024" y="3394"/>
                  </a:cubicBezTo>
                  <a:cubicBezTo>
                    <a:pt x="667" y="2977"/>
                    <a:pt x="393" y="1025"/>
                    <a:pt x="333" y="382"/>
                  </a:cubicBezTo>
                  <a:close/>
                  <a:moveTo>
                    <a:pt x="10525" y="382"/>
                  </a:moveTo>
                  <a:lnTo>
                    <a:pt x="10525" y="382"/>
                  </a:lnTo>
                  <a:cubicBezTo>
                    <a:pt x="10466" y="1025"/>
                    <a:pt x="10180" y="2977"/>
                    <a:pt x="8823" y="3394"/>
                  </a:cubicBezTo>
                  <a:cubicBezTo>
                    <a:pt x="8739" y="3263"/>
                    <a:pt x="8644" y="3144"/>
                    <a:pt x="8561" y="3025"/>
                  </a:cubicBezTo>
                  <a:cubicBezTo>
                    <a:pt x="8382" y="2787"/>
                    <a:pt x="8168" y="2573"/>
                    <a:pt x="7965" y="2382"/>
                  </a:cubicBezTo>
                  <a:cubicBezTo>
                    <a:pt x="8013" y="2275"/>
                    <a:pt x="8049" y="2168"/>
                    <a:pt x="8108" y="2073"/>
                  </a:cubicBezTo>
                  <a:cubicBezTo>
                    <a:pt x="8156" y="1989"/>
                    <a:pt x="8132" y="1894"/>
                    <a:pt x="8049" y="1846"/>
                  </a:cubicBezTo>
                  <a:cubicBezTo>
                    <a:pt x="8024" y="1830"/>
                    <a:pt x="7996" y="1822"/>
                    <a:pt x="7967" y="1822"/>
                  </a:cubicBezTo>
                  <a:cubicBezTo>
                    <a:pt x="7912" y="1822"/>
                    <a:pt x="7858" y="1851"/>
                    <a:pt x="7834" y="1906"/>
                  </a:cubicBezTo>
                  <a:cubicBezTo>
                    <a:pt x="7787" y="1989"/>
                    <a:pt x="7739" y="2073"/>
                    <a:pt x="7715" y="2156"/>
                  </a:cubicBezTo>
                  <a:cubicBezTo>
                    <a:pt x="7561" y="2037"/>
                    <a:pt x="7394" y="1918"/>
                    <a:pt x="7239" y="1823"/>
                  </a:cubicBezTo>
                  <a:cubicBezTo>
                    <a:pt x="7596" y="1477"/>
                    <a:pt x="8346" y="799"/>
                    <a:pt x="9299" y="489"/>
                  </a:cubicBezTo>
                  <a:lnTo>
                    <a:pt x="9299" y="489"/>
                  </a:lnTo>
                  <a:cubicBezTo>
                    <a:pt x="8942" y="680"/>
                    <a:pt x="8573" y="930"/>
                    <a:pt x="8263" y="1311"/>
                  </a:cubicBezTo>
                  <a:cubicBezTo>
                    <a:pt x="8204" y="1370"/>
                    <a:pt x="8215" y="1477"/>
                    <a:pt x="8275" y="1525"/>
                  </a:cubicBezTo>
                  <a:cubicBezTo>
                    <a:pt x="8311" y="1561"/>
                    <a:pt x="8346" y="1573"/>
                    <a:pt x="8382" y="1573"/>
                  </a:cubicBezTo>
                  <a:cubicBezTo>
                    <a:pt x="8430" y="1573"/>
                    <a:pt x="8465" y="1561"/>
                    <a:pt x="8501" y="1513"/>
                  </a:cubicBezTo>
                  <a:cubicBezTo>
                    <a:pt x="9168" y="763"/>
                    <a:pt x="10073" y="477"/>
                    <a:pt x="10525" y="382"/>
                  </a:cubicBezTo>
                  <a:close/>
                  <a:moveTo>
                    <a:pt x="5429" y="1608"/>
                  </a:moveTo>
                  <a:cubicBezTo>
                    <a:pt x="5965" y="1608"/>
                    <a:pt x="6501" y="1751"/>
                    <a:pt x="7013" y="2049"/>
                  </a:cubicBezTo>
                  <a:cubicBezTo>
                    <a:pt x="7489" y="2335"/>
                    <a:pt x="7930" y="2716"/>
                    <a:pt x="8323" y="3216"/>
                  </a:cubicBezTo>
                  <a:cubicBezTo>
                    <a:pt x="9061" y="4180"/>
                    <a:pt x="9525" y="5430"/>
                    <a:pt x="9525" y="6561"/>
                  </a:cubicBezTo>
                  <a:cubicBezTo>
                    <a:pt x="9525" y="8538"/>
                    <a:pt x="7692" y="10145"/>
                    <a:pt x="5429" y="10145"/>
                  </a:cubicBezTo>
                  <a:cubicBezTo>
                    <a:pt x="3167" y="10145"/>
                    <a:pt x="1346" y="8538"/>
                    <a:pt x="1346" y="6561"/>
                  </a:cubicBezTo>
                  <a:cubicBezTo>
                    <a:pt x="1346" y="5430"/>
                    <a:pt x="1786" y="4180"/>
                    <a:pt x="2548" y="3216"/>
                  </a:cubicBezTo>
                  <a:cubicBezTo>
                    <a:pt x="2929" y="2716"/>
                    <a:pt x="3381" y="2335"/>
                    <a:pt x="3858" y="2049"/>
                  </a:cubicBezTo>
                  <a:cubicBezTo>
                    <a:pt x="4358" y="1751"/>
                    <a:pt x="4894" y="1608"/>
                    <a:pt x="5429" y="1608"/>
                  </a:cubicBezTo>
                  <a:close/>
                  <a:moveTo>
                    <a:pt x="535" y="1"/>
                  </a:moveTo>
                  <a:cubicBezTo>
                    <a:pt x="400" y="1"/>
                    <a:pt x="266" y="9"/>
                    <a:pt x="131" y="25"/>
                  </a:cubicBezTo>
                  <a:cubicBezTo>
                    <a:pt x="60" y="49"/>
                    <a:pt x="0" y="108"/>
                    <a:pt x="0" y="191"/>
                  </a:cubicBezTo>
                  <a:cubicBezTo>
                    <a:pt x="0" y="227"/>
                    <a:pt x="24" y="953"/>
                    <a:pt x="286" y="1751"/>
                  </a:cubicBezTo>
                  <a:cubicBezTo>
                    <a:pt x="595" y="2751"/>
                    <a:pt x="1143" y="3406"/>
                    <a:pt x="1857" y="3656"/>
                  </a:cubicBezTo>
                  <a:cubicBezTo>
                    <a:pt x="1322" y="4549"/>
                    <a:pt x="1024" y="5597"/>
                    <a:pt x="1024" y="6561"/>
                  </a:cubicBezTo>
                  <a:cubicBezTo>
                    <a:pt x="1024" y="7609"/>
                    <a:pt x="1488" y="8585"/>
                    <a:pt x="2322" y="9335"/>
                  </a:cubicBezTo>
                  <a:cubicBezTo>
                    <a:pt x="3155" y="10062"/>
                    <a:pt x="4251" y="10466"/>
                    <a:pt x="5429" y="10466"/>
                  </a:cubicBezTo>
                  <a:cubicBezTo>
                    <a:pt x="6608" y="10466"/>
                    <a:pt x="7715" y="10062"/>
                    <a:pt x="8549" y="9335"/>
                  </a:cubicBezTo>
                  <a:cubicBezTo>
                    <a:pt x="9382" y="8585"/>
                    <a:pt x="9835" y="7609"/>
                    <a:pt x="9835" y="6561"/>
                  </a:cubicBezTo>
                  <a:cubicBezTo>
                    <a:pt x="9835" y="5609"/>
                    <a:pt x="9525" y="4573"/>
                    <a:pt x="9001" y="3656"/>
                  </a:cubicBezTo>
                  <a:cubicBezTo>
                    <a:pt x="9716" y="3418"/>
                    <a:pt x="10251" y="2751"/>
                    <a:pt x="10585" y="1751"/>
                  </a:cubicBezTo>
                  <a:cubicBezTo>
                    <a:pt x="10835" y="953"/>
                    <a:pt x="10871" y="227"/>
                    <a:pt x="10871" y="191"/>
                  </a:cubicBezTo>
                  <a:cubicBezTo>
                    <a:pt x="10871" y="120"/>
                    <a:pt x="10811" y="49"/>
                    <a:pt x="10728" y="25"/>
                  </a:cubicBezTo>
                  <a:cubicBezTo>
                    <a:pt x="10595" y="9"/>
                    <a:pt x="10462" y="1"/>
                    <a:pt x="10328" y="1"/>
                  </a:cubicBezTo>
                  <a:cubicBezTo>
                    <a:pt x="9657" y="1"/>
                    <a:pt x="8970" y="201"/>
                    <a:pt x="8275" y="608"/>
                  </a:cubicBezTo>
                  <a:cubicBezTo>
                    <a:pt x="7668" y="965"/>
                    <a:pt x="7203" y="1394"/>
                    <a:pt x="6953" y="1668"/>
                  </a:cubicBezTo>
                  <a:cubicBezTo>
                    <a:pt x="6465" y="1418"/>
                    <a:pt x="5941" y="1299"/>
                    <a:pt x="5429" y="1299"/>
                  </a:cubicBezTo>
                  <a:cubicBezTo>
                    <a:pt x="4917" y="1299"/>
                    <a:pt x="4405" y="1418"/>
                    <a:pt x="3917" y="1668"/>
                  </a:cubicBezTo>
                  <a:cubicBezTo>
                    <a:pt x="3655" y="1394"/>
                    <a:pt x="3203" y="965"/>
                    <a:pt x="2584" y="608"/>
                  </a:cubicBezTo>
                  <a:cubicBezTo>
                    <a:pt x="1899" y="201"/>
                    <a:pt x="1214" y="1"/>
                    <a:pt x="5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2067;p81">
              <a:extLst>
                <a:ext uri="{FF2B5EF4-FFF2-40B4-BE49-F238E27FC236}">
                  <a16:creationId xmlns:a16="http://schemas.microsoft.com/office/drawing/2014/main" id="{B2DD55CE-0B1A-757F-0213-3DA5D81288BA}"/>
                </a:ext>
              </a:extLst>
            </p:cNvPr>
            <p:cNvSpPr/>
            <p:nvPr/>
          </p:nvSpPr>
          <p:spPr>
            <a:xfrm>
              <a:off x="8103149" y="1685426"/>
              <a:ext cx="132256" cy="123104"/>
            </a:xfrm>
            <a:custGeom>
              <a:avLst/>
              <a:gdLst/>
              <a:ahLst/>
              <a:cxnLst/>
              <a:rect l="l" t="t" r="r" b="b"/>
              <a:pathLst>
                <a:path w="4133" h="3847" extrusionOk="0">
                  <a:moveTo>
                    <a:pt x="2037" y="311"/>
                  </a:moveTo>
                  <a:cubicBezTo>
                    <a:pt x="2513" y="311"/>
                    <a:pt x="2953" y="489"/>
                    <a:pt x="3275" y="799"/>
                  </a:cubicBezTo>
                  <a:cubicBezTo>
                    <a:pt x="3596" y="1108"/>
                    <a:pt x="3775" y="1561"/>
                    <a:pt x="3775" y="2049"/>
                  </a:cubicBezTo>
                  <a:cubicBezTo>
                    <a:pt x="3811" y="2263"/>
                    <a:pt x="3763" y="2406"/>
                    <a:pt x="3644" y="2513"/>
                  </a:cubicBezTo>
                  <a:cubicBezTo>
                    <a:pt x="3496" y="2654"/>
                    <a:pt x="3235" y="2695"/>
                    <a:pt x="2963" y="2695"/>
                  </a:cubicBezTo>
                  <a:cubicBezTo>
                    <a:pt x="2776" y="2695"/>
                    <a:pt x="2583" y="2675"/>
                    <a:pt x="2418" y="2656"/>
                  </a:cubicBezTo>
                  <a:cubicBezTo>
                    <a:pt x="2287" y="2644"/>
                    <a:pt x="2156" y="2632"/>
                    <a:pt x="2048" y="2632"/>
                  </a:cubicBezTo>
                  <a:cubicBezTo>
                    <a:pt x="1941" y="2632"/>
                    <a:pt x="1810" y="2644"/>
                    <a:pt x="1679" y="2656"/>
                  </a:cubicBezTo>
                  <a:cubicBezTo>
                    <a:pt x="1511" y="2671"/>
                    <a:pt x="1316" y="2690"/>
                    <a:pt x="1127" y="2690"/>
                  </a:cubicBezTo>
                  <a:cubicBezTo>
                    <a:pt x="861" y="2690"/>
                    <a:pt x="606" y="2652"/>
                    <a:pt x="453" y="2513"/>
                  </a:cubicBezTo>
                  <a:cubicBezTo>
                    <a:pt x="358" y="2406"/>
                    <a:pt x="298" y="2263"/>
                    <a:pt x="298" y="2049"/>
                  </a:cubicBezTo>
                  <a:cubicBezTo>
                    <a:pt x="298" y="1561"/>
                    <a:pt x="477" y="1108"/>
                    <a:pt x="798" y="799"/>
                  </a:cubicBezTo>
                  <a:cubicBezTo>
                    <a:pt x="1132" y="489"/>
                    <a:pt x="1560" y="311"/>
                    <a:pt x="2037" y="311"/>
                  </a:cubicBezTo>
                  <a:close/>
                  <a:moveTo>
                    <a:pt x="2060" y="2954"/>
                  </a:moveTo>
                  <a:cubicBezTo>
                    <a:pt x="2156" y="2954"/>
                    <a:pt x="2287" y="2978"/>
                    <a:pt x="2406" y="2978"/>
                  </a:cubicBezTo>
                  <a:cubicBezTo>
                    <a:pt x="2584" y="2989"/>
                    <a:pt x="2763" y="3001"/>
                    <a:pt x="2953" y="3001"/>
                  </a:cubicBezTo>
                  <a:cubicBezTo>
                    <a:pt x="3060" y="3001"/>
                    <a:pt x="3156" y="3001"/>
                    <a:pt x="3239" y="2989"/>
                  </a:cubicBezTo>
                  <a:lnTo>
                    <a:pt x="3239" y="2989"/>
                  </a:lnTo>
                  <a:cubicBezTo>
                    <a:pt x="3037" y="3335"/>
                    <a:pt x="2644" y="3537"/>
                    <a:pt x="2239" y="3537"/>
                  </a:cubicBezTo>
                  <a:lnTo>
                    <a:pt x="1882" y="3537"/>
                  </a:lnTo>
                  <a:cubicBezTo>
                    <a:pt x="1465" y="3537"/>
                    <a:pt x="1096" y="3335"/>
                    <a:pt x="870" y="2989"/>
                  </a:cubicBezTo>
                  <a:lnTo>
                    <a:pt x="870" y="2989"/>
                  </a:lnTo>
                  <a:cubicBezTo>
                    <a:pt x="979" y="2999"/>
                    <a:pt x="1092" y="3002"/>
                    <a:pt x="1204" y="3002"/>
                  </a:cubicBezTo>
                  <a:cubicBezTo>
                    <a:pt x="1385" y="3002"/>
                    <a:pt x="1565" y="2992"/>
                    <a:pt x="1727" y="2978"/>
                  </a:cubicBezTo>
                  <a:cubicBezTo>
                    <a:pt x="1858" y="2954"/>
                    <a:pt x="1977" y="2954"/>
                    <a:pt x="2060" y="2954"/>
                  </a:cubicBezTo>
                  <a:close/>
                  <a:moveTo>
                    <a:pt x="2060" y="1"/>
                  </a:moveTo>
                  <a:cubicBezTo>
                    <a:pt x="894" y="1"/>
                    <a:pt x="1" y="870"/>
                    <a:pt x="1" y="2049"/>
                  </a:cubicBezTo>
                  <a:cubicBezTo>
                    <a:pt x="1" y="2346"/>
                    <a:pt x="84" y="2573"/>
                    <a:pt x="263" y="2739"/>
                  </a:cubicBezTo>
                  <a:cubicBezTo>
                    <a:pt x="322" y="2799"/>
                    <a:pt x="393" y="2835"/>
                    <a:pt x="477" y="2870"/>
                  </a:cubicBezTo>
                  <a:cubicBezTo>
                    <a:pt x="691" y="3466"/>
                    <a:pt x="1263" y="3847"/>
                    <a:pt x="1882" y="3847"/>
                  </a:cubicBezTo>
                  <a:lnTo>
                    <a:pt x="2239" y="3847"/>
                  </a:lnTo>
                  <a:cubicBezTo>
                    <a:pt x="2870" y="3847"/>
                    <a:pt x="3430" y="3466"/>
                    <a:pt x="3656" y="2870"/>
                  </a:cubicBezTo>
                  <a:cubicBezTo>
                    <a:pt x="3727" y="2835"/>
                    <a:pt x="3811" y="2775"/>
                    <a:pt x="3870" y="2716"/>
                  </a:cubicBezTo>
                  <a:cubicBezTo>
                    <a:pt x="4049" y="2561"/>
                    <a:pt x="4132" y="2335"/>
                    <a:pt x="4132" y="2037"/>
                  </a:cubicBezTo>
                  <a:cubicBezTo>
                    <a:pt x="4132" y="1489"/>
                    <a:pt x="3906" y="953"/>
                    <a:pt x="3525" y="572"/>
                  </a:cubicBezTo>
                  <a:cubicBezTo>
                    <a:pt x="3132" y="203"/>
                    <a:pt x="2620" y="1"/>
                    <a:pt x="2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2068;p81">
              <a:extLst>
                <a:ext uri="{FF2B5EF4-FFF2-40B4-BE49-F238E27FC236}">
                  <a16:creationId xmlns:a16="http://schemas.microsoft.com/office/drawing/2014/main" id="{D67EF65A-6383-86A5-016A-4ED53B1DFB4E}"/>
                </a:ext>
              </a:extLst>
            </p:cNvPr>
            <p:cNvSpPr/>
            <p:nvPr/>
          </p:nvSpPr>
          <p:spPr>
            <a:xfrm>
              <a:off x="8087149" y="164049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79" y="0"/>
                  </a:moveTo>
                  <a:cubicBezTo>
                    <a:pt x="298" y="0"/>
                    <a:pt x="1" y="298"/>
                    <a:pt x="1" y="667"/>
                  </a:cubicBezTo>
                  <a:lnTo>
                    <a:pt x="1" y="833"/>
                  </a:lnTo>
                  <a:cubicBezTo>
                    <a:pt x="1" y="1203"/>
                    <a:pt x="298" y="1500"/>
                    <a:pt x="679" y="1500"/>
                  </a:cubicBezTo>
                  <a:cubicBezTo>
                    <a:pt x="1048" y="1500"/>
                    <a:pt x="1346" y="1203"/>
                    <a:pt x="1346" y="833"/>
                  </a:cubicBezTo>
                  <a:lnTo>
                    <a:pt x="1346" y="691"/>
                  </a:lnTo>
                  <a:cubicBezTo>
                    <a:pt x="1358" y="595"/>
                    <a:pt x="1286" y="524"/>
                    <a:pt x="1191" y="524"/>
                  </a:cubicBezTo>
                  <a:cubicBezTo>
                    <a:pt x="1108" y="524"/>
                    <a:pt x="1036" y="595"/>
                    <a:pt x="1036" y="691"/>
                  </a:cubicBezTo>
                  <a:lnTo>
                    <a:pt x="1036" y="845"/>
                  </a:lnTo>
                  <a:cubicBezTo>
                    <a:pt x="1036" y="1048"/>
                    <a:pt x="870" y="1203"/>
                    <a:pt x="679" y="1203"/>
                  </a:cubicBezTo>
                  <a:cubicBezTo>
                    <a:pt x="477" y="1203"/>
                    <a:pt x="322" y="1036"/>
                    <a:pt x="322" y="845"/>
                  </a:cubicBezTo>
                  <a:lnTo>
                    <a:pt x="322" y="691"/>
                  </a:lnTo>
                  <a:cubicBezTo>
                    <a:pt x="322" y="488"/>
                    <a:pt x="477" y="333"/>
                    <a:pt x="679" y="333"/>
                  </a:cubicBezTo>
                  <a:cubicBezTo>
                    <a:pt x="763" y="333"/>
                    <a:pt x="834" y="250"/>
                    <a:pt x="834" y="167"/>
                  </a:cubicBezTo>
                  <a:cubicBezTo>
                    <a:pt x="834" y="71"/>
                    <a:pt x="763" y="0"/>
                    <a:pt x="6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2069;p81">
              <a:extLst>
                <a:ext uri="{FF2B5EF4-FFF2-40B4-BE49-F238E27FC236}">
                  <a16:creationId xmlns:a16="http://schemas.microsoft.com/office/drawing/2014/main" id="{98B3652B-0FCF-DBAC-23EF-340B9B7B6449}"/>
                </a:ext>
              </a:extLst>
            </p:cNvPr>
            <p:cNvSpPr/>
            <p:nvPr/>
          </p:nvSpPr>
          <p:spPr>
            <a:xfrm>
              <a:off x="8207149" y="1640498"/>
              <a:ext cx="43104" cy="48032"/>
            </a:xfrm>
            <a:custGeom>
              <a:avLst/>
              <a:gdLst/>
              <a:ahLst/>
              <a:cxnLst/>
              <a:rect l="l" t="t" r="r" b="b"/>
              <a:pathLst>
                <a:path w="1347" h="1501" extrusionOk="0">
                  <a:moveTo>
                    <a:pt x="680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833"/>
                  </a:lnTo>
                  <a:cubicBezTo>
                    <a:pt x="1" y="1203"/>
                    <a:pt x="299" y="1500"/>
                    <a:pt x="680" y="1500"/>
                  </a:cubicBezTo>
                  <a:cubicBezTo>
                    <a:pt x="1049" y="1500"/>
                    <a:pt x="1346" y="1203"/>
                    <a:pt x="1346" y="833"/>
                  </a:cubicBezTo>
                  <a:lnTo>
                    <a:pt x="1346" y="691"/>
                  </a:lnTo>
                  <a:cubicBezTo>
                    <a:pt x="1346" y="595"/>
                    <a:pt x="1287" y="524"/>
                    <a:pt x="1192" y="524"/>
                  </a:cubicBezTo>
                  <a:cubicBezTo>
                    <a:pt x="1108" y="524"/>
                    <a:pt x="1037" y="595"/>
                    <a:pt x="1037" y="691"/>
                  </a:cubicBezTo>
                  <a:lnTo>
                    <a:pt x="1037" y="845"/>
                  </a:lnTo>
                  <a:cubicBezTo>
                    <a:pt x="1037" y="1048"/>
                    <a:pt x="870" y="1203"/>
                    <a:pt x="680" y="1203"/>
                  </a:cubicBezTo>
                  <a:cubicBezTo>
                    <a:pt x="477" y="1203"/>
                    <a:pt x="311" y="1036"/>
                    <a:pt x="311" y="845"/>
                  </a:cubicBezTo>
                  <a:lnTo>
                    <a:pt x="311" y="691"/>
                  </a:lnTo>
                  <a:cubicBezTo>
                    <a:pt x="311" y="488"/>
                    <a:pt x="477" y="333"/>
                    <a:pt x="680" y="333"/>
                  </a:cubicBezTo>
                  <a:cubicBezTo>
                    <a:pt x="763" y="333"/>
                    <a:pt x="834" y="250"/>
                    <a:pt x="834" y="167"/>
                  </a:cubicBezTo>
                  <a:cubicBezTo>
                    <a:pt x="834" y="71"/>
                    <a:pt x="763" y="0"/>
                    <a:pt x="6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8" name="Google Shape;12070;p81">
            <a:extLst>
              <a:ext uri="{FF2B5EF4-FFF2-40B4-BE49-F238E27FC236}">
                <a16:creationId xmlns:a16="http://schemas.microsoft.com/office/drawing/2014/main" id="{4CF8185E-9284-6025-D7E0-8D8003F32038}"/>
              </a:ext>
            </a:extLst>
          </p:cNvPr>
          <p:cNvGrpSpPr/>
          <p:nvPr/>
        </p:nvGrpSpPr>
        <p:grpSpPr>
          <a:xfrm>
            <a:off x="6040352" y="3198260"/>
            <a:ext cx="695744" cy="607808"/>
            <a:chOff x="3048045" y="1522930"/>
            <a:chExt cx="347872" cy="30390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29" name="Google Shape;12071;p81">
              <a:extLst>
                <a:ext uri="{FF2B5EF4-FFF2-40B4-BE49-F238E27FC236}">
                  <a16:creationId xmlns:a16="http://schemas.microsoft.com/office/drawing/2014/main" id="{552CB0EC-CD73-5CD7-0D1C-18D3B9819C83}"/>
                </a:ext>
              </a:extLst>
            </p:cNvPr>
            <p:cNvSpPr/>
            <p:nvPr/>
          </p:nvSpPr>
          <p:spPr>
            <a:xfrm>
              <a:off x="3137965" y="1548658"/>
              <a:ext cx="10688" cy="13760"/>
            </a:xfrm>
            <a:custGeom>
              <a:avLst/>
              <a:gdLst/>
              <a:ahLst/>
              <a:cxnLst/>
              <a:rect l="l" t="t" r="r" b="b"/>
              <a:pathLst>
                <a:path w="334" h="430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263"/>
                  </a:lnTo>
                  <a:cubicBezTo>
                    <a:pt x="0" y="358"/>
                    <a:pt x="72" y="429"/>
                    <a:pt x="167" y="429"/>
                  </a:cubicBezTo>
                  <a:cubicBezTo>
                    <a:pt x="262" y="429"/>
                    <a:pt x="334" y="358"/>
                    <a:pt x="334" y="263"/>
                  </a:cubicBezTo>
                  <a:lnTo>
                    <a:pt x="334" y="167"/>
                  </a:lnTo>
                  <a:cubicBezTo>
                    <a:pt x="310" y="60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230" name="Google Shape;12072;p81">
              <a:extLst>
                <a:ext uri="{FF2B5EF4-FFF2-40B4-BE49-F238E27FC236}">
                  <a16:creationId xmlns:a16="http://schemas.microsoft.com/office/drawing/2014/main" id="{D2004BAB-733B-49CC-DD16-E49DD103B611}"/>
                </a:ext>
              </a:extLst>
            </p:cNvPr>
            <p:cNvGrpSpPr/>
            <p:nvPr/>
          </p:nvGrpSpPr>
          <p:grpSpPr>
            <a:xfrm>
              <a:off x="3048045" y="1522930"/>
              <a:ext cx="347872" cy="303904"/>
              <a:chOff x="3048045" y="1522930"/>
              <a:chExt cx="347872" cy="303904"/>
            </a:xfrm>
            <a:grpFill/>
          </p:grpSpPr>
          <p:sp>
            <p:nvSpPr>
              <p:cNvPr id="231" name="Google Shape;12073;p81">
                <a:extLst>
                  <a:ext uri="{FF2B5EF4-FFF2-40B4-BE49-F238E27FC236}">
                    <a16:creationId xmlns:a16="http://schemas.microsoft.com/office/drawing/2014/main" id="{2B5BADD9-0522-088C-18D8-41048E7CB368}"/>
                  </a:ext>
                </a:extLst>
              </p:cNvPr>
              <p:cNvSpPr/>
              <p:nvPr/>
            </p:nvSpPr>
            <p:spPr>
              <a:xfrm>
                <a:off x="3048045" y="1522930"/>
                <a:ext cx="347872" cy="303904"/>
              </a:xfrm>
              <a:custGeom>
                <a:avLst/>
                <a:gdLst/>
                <a:ahLst/>
                <a:cxnLst/>
                <a:rect l="l" t="t" r="r" b="b"/>
                <a:pathLst>
                  <a:path w="10871" h="9497" extrusionOk="0">
                    <a:moveTo>
                      <a:pt x="5752" y="4495"/>
                    </a:moveTo>
                    <a:cubicBezTo>
                      <a:pt x="6093" y="4495"/>
                      <a:pt x="6440" y="4510"/>
                      <a:pt x="6775" y="4543"/>
                    </a:cubicBezTo>
                    <a:cubicBezTo>
                      <a:pt x="6680" y="4674"/>
                      <a:pt x="6597" y="4817"/>
                      <a:pt x="6513" y="4972"/>
                    </a:cubicBezTo>
                    <a:cubicBezTo>
                      <a:pt x="6229" y="4945"/>
                      <a:pt x="5949" y="4933"/>
                      <a:pt x="5681" y="4933"/>
                    </a:cubicBezTo>
                    <a:cubicBezTo>
                      <a:pt x="5354" y="4933"/>
                      <a:pt x="5044" y="4951"/>
                      <a:pt x="4763" y="4984"/>
                    </a:cubicBezTo>
                    <a:cubicBezTo>
                      <a:pt x="4834" y="4841"/>
                      <a:pt x="4918" y="4674"/>
                      <a:pt x="4977" y="4519"/>
                    </a:cubicBezTo>
                    <a:cubicBezTo>
                      <a:pt x="5227" y="4504"/>
                      <a:pt x="5488" y="4495"/>
                      <a:pt x="5752" y="4495"/>
                    </a:cubicBezTo>
                    <a:close/>
                    <a:moveTo>
                      <a:pt x="5644" y="5242"/>
                    </a:moveTo>
                    <a:cubicBezTo>
                      <a:pt x="5874" y="5242"/>
                      <a:pt x="6115" y="5252"/>
                      <a:pt x="6358" y="5269"/>
                    </a:cubicBezTo>
                    <a:lnTo>
                      <a:pt x="6085" y="5853"/>
                    </a:lnTo>
                    <a:cubicBezTo>
                      <a:pt x="5751" y="6579"/>
                      <a:pt x="5418" y="7282"/>
                      <a:pt x="4930" y="7639"/>
                    </a:cubicBezTo>
                    <a:cubicBezTo>
                      <a:pt x="4811" y="7722"/>
                      <a:pt x="4680" y="7794"/>
                      <a:pt x="4561" y="7877"/>
                    </a:cubicBezTo>
                    <a:cubicBezTo>
                      <a:pt x="4525" y="7853"/>
                      <a:pt x="4501" y="7841"/>
                      <a:pt x="4477" y="7829"/>
                    </a:cubicBezTo>
                    <a:cubicBezTo>
                      <a:pt x="4120" y="7555"/>
                      <a:pt x="3989" y="7246"/>
                      <a:pt x="4049" y="6805"/>
                    </a:cubicBezTo>
                    <a:cubicBezTo>
                      <a:pt x="4108" y="6389"/>
                      <a:pt x="4334" y="5889"/>
                      <a:pt x="4596" y="5329"/>
                    </a:cubicBezTo>
                    <a:cubicBezTo>
                      <a:pt x="4895" y="5269"/>
                      <a:pt x="5255" y="5242"/>
                      <a:pt x="5644" y="5242"/>
                    </a:cubicBezTo>
                    <a:close/>
                    <a:moveTo>
                      <a:pt x="2060" y="6412"/>
                    </a:moveTo>
                    <a:lnTo>
                      <a:pt x="2060" y="6412"/>
                    </a:lnTo>
                    <a:cubicBezTo>
                      <a:pt x="2036" y="6948"/>
                      <a:pt x="2096" y="7460"/>
                      <a:pt x="2322" y="7936"/>
                    </a:cubicBezTo>
                    <a:cubicBezTo>
                      <a:pt x="2132" y="7794"/>
                      <a:pt x="1977" y="7615"/>
                      <a:pt x="1905" y="7413"/>
                    </a:cubicBezTo>
                    <a:cubicBezTo>
                      <a:pt x="1763" y="6984"/>
                      <a:pt x="1858" y="6662"/>
                      <a:pt x="2060" y="6412"/>
                    </a:cubicBezTo>
                    <a:close/>
                    <a:moveTo>
                      <a:pt x="7370" y="5400"/>
                    </a:moveTo>
                    <a:cubicBezTo>
                      <a:pt x="8251" y="5579"/>
                      <a:pt x="8918" y="5900"/>
                      <a:pt x="9121" y="6281"/>
                    </a:cubicBezTo>
                    <a:cubicBezTo>
                      <a:pt x="9192" y="6424"/>
                      <a:pt x="9216" y="6555"/>
                      <a:pt x="9156" y="6710"/>
                    </a:cubicBezTo>
                    <a:cubicBezTo>
                      <a:pt x="9025" y="7067"/>
                      <a:pt x="8561" y="7389"/>
                      <a:pt x="7859" y="7663"/>
                    </a:cubicBezTo>
                    <a:cubicBezTo>
                      <a:pt x="7335" y="7853"/>
                      <a:pt x="6727" y="7984"/>
                      <a:pt x="6144" y="8032"/>
                    </a:cubicBezTo>
                    <a:cubicBezTo>
                      <a:pt x="6704" y="7377"/>
                      <a:pt x="6954" y="6615"/>
                      <a:pt x="7192" y="5924"/>
                    </a:cubicBezTo>
                    <a:cubicBezTo>
                      <a:pt x="7251" y="5746"/>
                      <a:pt x="7311" y="5567"/>
                      <a:pt x="7370" y="5400"/>
                    </a:cubicBezTo>
                    <a:close/>
                    <a:moveTo>
                      <a:pt x="3407" y="319"/>
                    </a:moveTo>
                    <a:cubicBezTo>
                      <a:pt x="3697" y="319"/>
                      <a:pt x="3980" y="376"/>
                      <a:pt x="4239" y="495"/>
                    </a:cubicBezTo>
                    <a:cubicBezTo>
                      <a:pt x="4989" y="828"/>
                      <a:pt x="5346" y="1590"/>
                      <a:pt x="5203" y="2591"/>
                    </a:cubicBezTo>
                    <a:cubicBezTo>
                      <a:pt x="5084" y="3543"/>
                      <a:pt x="4692" y="4388"/>
                      <a:pt x="4334" y="5150"/>
                    </a:cubicBezTo>
                    <a:cubicBezTo>
                      <a:pt x="4049" y="5746"/>
                      <a:pt x="3810" y="6270"/>
                      <a:pt x="3739" y="6746"/>
                    </a:cubicBezTo>
                    <a:cubicBezTo>
                      <a:pt x="3656" y="7258"/>
                      <a:pt x="3822" y="7675"/>
                      <a:pt x="4227" y="8008"/>
                    </a:cubicBezTo>
                    <a:cubicBezTo>
                      <a:pt x="4060" y="8067"/>
                      <a:pt x="3894" y="8127"/>
                      <a:pt x="3739" y="8151"/>
                    </a:cubicBezTo>
                    <a:cubicBezTo>
                      <a:pt x="3644" y="8032"/>
                      <a:pt x="3584" y="7913"/>
                      <a:pt x="3525" y="7817"/>
                    </a:cubicBezTo>
                    <a:cubicBezTo>
                      <a:pt x="3498" y="7754"/>
                      <a:pt x="3436" y="7725"/>
                      <a:pt x="3377" y="7725"/>
                    </a:cubicBezTo>
                    <a:cubicBezTo>
                      <a:pt x="3358" y="7725"/>
                      <a:pt x="3340" y="7728"/>
                      <a:pt x="3322" y="7734"/>
                    </a:cubicBezTo>
                    <a:cubicBezTo>
                      <a:pt x="3239" y="7782"/>
                      <a:pt x="3215" y="7865"/>
                      <a:pt x="3239" y="7948"/>
                    </a:cubicBezTo>
                    <a:cubicBezTo>
                      <a:pt x="3287" y="8032"/>
                      <a:pt x="3334" y="8115"/>
                      <a:pt x="3382" y="8186"/>
                    </a:cubicBezTo>
                    <a:cubicBezTo>
                      <a:pt x="3179" y="8186"/>
                      <a:pt x="2989" y="8163"/>
                      <a:pt x="2810" y="8127"/>
                    </a:cubicBezTo>
                    <a:cubicBezTo>
                      <a:pt x="2025" y="6984"/>
                      <a:pt x="2453" y="5353"/>
                      <a:pt x="2846" y="3912"/>
                    </a:cubicBezTo>
                    <a:cubicBezTo>
                      <a:pt x="2977" y="3412"/>
                      <a:pt x="3108" y="2924"/>
                      <a:pt x="3179" y="2483"/>
                    </a:cubicBezTo>
                    <a:cubicBezTo>
                      <a:pt x="3572" y="2412"/>
                      <a:pt x="3918" y="2305"/>
                      <a:pt x="4120" y="2233"/>
                    </a:cubicBezTo>
                    <a:lnTo>
                      <a:pt x="4120" y="2555"/>
                    </a:lnTo>
                    <a:cubicBezTo>
                      <a:pt x="4120" y="2650"/>
                      <a:pt x="4180" y="2722"/>
                      <a:pt x="4275" y="2722"/>
                    </a:cubicBezTo>
                    <a:cubicBezTo>
                      <a:pt x="4358" y="2722"/>
                      <a:pt x="4418" y="2650"/>
                      <a:pt x="4430" y="2579"/>
                    </a:cubicBezTo>
                    <a:cubicBezTo>
                      <a:pt x="4453" y="2376"/>
                      <a:pt x="4430" y="2186"/>
                      <a:pt x="4418" y="1995"/>
                    </a:cubicBezTo>
                    <a:cubicBezTo>
                      <a:pt x="4418" y="1948"/>
                      <a:pt x="4394" y="1900"/>
                      <a:pt x="4346" y="1876"/>
                    </a:cubicBezTo>
                    <a:cubicBezTo>
                      <a:pt x="4320" y="1857"/>
                      <a:pt x="4294" y="1848"/>
                      <a:pt x="4270" y="1848"/>
                    </a:cubicBezTo>
                    <a:cubicBezTo>
                      <a:pt x="4250" y="1848"/>
                      <a:pt x="4231" y="1854"/>
                      <a:pt x="4215" y="1864"/>
                    </a:cubicBezTo>
                    <a:cubicBezTo>
                      <a:pt x="4215" y="1864"/>
                      <a:pt x="3656" y="2079"/>
                      <a:pt x="3084" y="2174"/>
                    </a:cubicBezTo>
                    <a:cubicBezTo>
                      <a:pt x="2919" y="2202"/>
                      <a:pt x="2741" y="2221"/>
                      <a:pt x="2569" y="2221"/>
                    </a:cubicBezTo>
                    <a:cubicBezTo>
                      <a:pt x="2307" y="2221"/>
                      <a:pt x="2059" y="2177"/>
                      <a:pt x="1894" y="2055"/>
                    </a:cubicBezTo>
                    <a:lnTo>
                      <a:pt x="1953" y="2055"/>
                    </a:lnTo>
                    <a:cubicBezTo>
                      <a:pt x="1973" y="2055"/>
                      <a:pt x="1992" y="2056"/>
                      <a:pt x="2012" y="2056"/>
                    </a:cubicBezTo>
                    <a:cubicBezTo>
                      <a:pt x="2431" y="2056"/>
                      <a:pt x="2946" y="1937"/>
                      <a:pt x="3537" y="1709"/>
                    </a:cubicBezTo>
                    <a:cubicBezTo>
                      <a:pt x="3620" y="1686"/>
                      <a:pt x="3656" y="1590"/>
                      <a:pt x="3632" y="1507"/>
                    </a:cubicBezTo>
                    <a:cubicBezTo>
                      <a:pt x="3614" y="1434"/>
                      <a:pt x="3554" y="1403"/>
                      <a:pt x="3489" y="1403"/>
                    </a:cubicBezTo>
                    <a:cubicBezTo>
                      <a:pt x="3469" y="1403"/>
                      <a:pt x="3449" y="1406"/>
                      <a:pt x="3429" y="1412"/>
                    </a:cubicBezTo>
                    <a:cubicBezTo>
                      <a:pt x="2837" y="1644"/>
                      <a:pt x="2361" y="1735"/>
                      <a:pt x="2013" y="1735"/>
                    </a:cubicBezTo>
                    <a:cubicBezTo>
                      <a:pt x="1683" y="1735"/>
                      <a:pt x="1469" y="1653"/>
                      <a:pt x="1382" y="1531"/>
                    </a:cubicBezTo>
                    <a:cubicBezTo>
                      <a:pt x="1298" y="1412"/>
                      <a:pt x="1382" y="1293"/>
                      <a:pt x="1429" y="1245"/>
                    </a:cubicBezTo>
                    <a:cubicBezTo>
                      <a:pt x="1975" y="648"/>
                      <a:pt x="2712" y="319"/>
                      <a:pt x="3407" y="319"/>
                    </a:cubicBezTo>
                    <a:close/>
                    <a:moveTo>
                      <a:pt x="7716" y="4674"/>
                    </a:moveTo>
                    <a:cubicBezTo>
                      <a:pt x="8549" y="4817"/>
                      <a:pt x="9240" y="5055"/>
                      <a:pt x="9752" y="5353"/>
                    </a:cubicBezTo>
                    <a:cubicBezTo>
                      <a:pt x="10121" y="5567"/>
                      <a:pt x="10549" y="5924"/>
                      <a:pt x="10549" y="6412"/>
                    </a:cubicBezTo>
                    <a:cubicBezTo>
                      <a:pt x="10549" y="6889"/>
                      <a:pt x="10287" y="7365"/>
                      <a:pt x="9775" y="7782"/>
                    </a:cubicBezTo>
                    <a:cubicBezTo>
                      <a:pt x="9168" y="8270"/>
                      <a:pt x="8263" y="8663"/>
                      <a:pt x="7204" y="8877"/>
                    </a:cubicBezTo>
                    <a:cubicBezTo>
                      <a:pt x="6612" y="8997"/>
                      <a:pt x="6014" y="9062"/>
                      <a:pt x="5455" y="9062"/>
                    </a:cubicBezTo>
                    <a:cubicBezTo>
                      <a:pt x="5237" y="9062"/>
                      <a:pt x="5026" y="9052"/>
                      <a:pt x="4822" y="9032"/>
                    </a:cubicBezTo>
                    <a:cubicBezTo>
                      <a:pt x="4894" y="9008"/>
                      <a:pt x="4977" y="8960"/>
                      <a:pt x="5049" y="8925"/>
                    </a:cubicBezTo>
                    <a:cubicBezTo>
                      <a:pt x="5358" y="8758"/>
                      <a:pt x="5608" y="8579"/>
                      <a:pt x="5835" y="8389"/>
                    </a:cubicBezTo>
                    <a:cubicBezTo>
                      <a:pt x="6549" y="8365"/>
                      <a:pt x="7335" y="8210"/>
                      <a:pt x="7990" y="7972"/>
                    </a:cubicBezTo>
                    <a:cubicBezTo>
                      <a:pt x="8549" y="7770"/>
                      <a:pt x="9264" y="7413"/>
                      <a:pt x="9466" y="6841"/>
                    </a:cubicBezTo>
                    <a:cubicBezTo>
                      <a:pt x="9561" y="6603"/>
                      <a:pt x="9537" y="6365"/>
                      <a:pt x="9406" y="6139"/>
                    </a:cubicBezTo>
                    <a:cubicBezTo>
                      <a:pt x="9156" y="5698"/>
                      <a:pt x="8442" y="5305"/>
                      <a:pt x="7489" y="5115"/>
                    </a:cubicBezTo>
                    <a:cubicBezTo>
                      <a:pt x="7549" y="4972"/>
                      <a:pt x="7620" y="4817"/>
                      <a:pt x="7716" y="4674"/>
                    </a:cubicBezTo>
                    <a:close/>
                    <a:moveTo>
                      <a:pt x="7870" y="3888"/>
                    </a:moveTo>
                    <a:lnTo>
                      <a:pt x="7870" y="3888"/>
                    </a:lnTo>
                    <a:cubicBezTo>
                      <a:pt x="7335" y="4365"/>
                      <a:pt x="7120" y="5055"/>
                      <a:pt x="6858" y="5805"/>
                    </a:cubicBezTo>
                    <a:cubicBezTo>
                      <a:pt x="6501" y="6865"/>
                      <a:pt x="6144" y="7948"/>
                      <a:pt x="4858" y="8615"/>
                    </a:cubicBezTo>
                    <a:cubicBezTo>
                      <a:pt x="4221" y="8982"/>
                      <a:pt x="3593" y="9144"/>
                      <a:pt x="3002" y="9144"/>
                    </a:cubicBezTo>
                    <a:cubicBezTo>
                      <a:pt x="2941" y="9144"/>
                      <a:pt x="2882" y="9142"/>
                      <a:pt x="2822" y="9139"/>
                    </a:cubicBezTo>
                    <a:cubicBezTo>
                      <a:pt x="2286" y="9091"/>
                      <a:pt x="1822" y="8901"/>
                      <a:pt x="1441" y="8556"/>
                    </a:cubicBezTo>
                    <a:cubicBezTo>
                      <a:pt x="1143" y="8270"/>
                      <a:pt x="953" y="7913"/>
                      <a:pt x="870" y="7532"/>
                    </a:cubicBezTo>
                    <a:cubicBezTo>
                      <a:pt x="774" y="7127"/>
                      <a:pt x="822" y="6722"/>
                      <a:pt x="989" y="6341"/>
                    </a:cubicBezTo>
                    <a:cubicBezTo>
                      <a:pt x="1179" y="5912"/>
                      <a:pt x="1632" y="5460"/>
                      <a:pt x="2203" y="5162"/>
                    </a:cubicBezTo>
                    <a:lnTo>
                      <a:pt x="2203" y="5162"/>
                    </a:lnTo>
                    <a:cubicBezTo>
                      <a:pt x="2155" y="5400"/>
                      <a:pt x="2120" y="5639"/>
                      <a:pt x="2084" y="5877"/>
                    </a:cubicBezTo>
                    <a:cubicBezTo>
                      <a:pt x="1739" y="6210"/>
                      <a:pt x="1346" y="6722"/>
                      <a:pt x="1596" y="7496"/>
                    </a:cubicBezTo>
                    <a:cubicBezTo>
                      <a:pt x="1727" y="7913"/>
                      <a:pt x="2096" y="8246"/>
                      <a:pt x="2596" y="8413"/>
                    </a:cubicBezTo>
                    <a:cubicBezTo>
                      <a:pt x="2810" y="8484"/>
                      <a:pt x="3037" y="8508"/>
                      <a:pt x="3275" y="8508"/>
                    </a:cubicBezTo>
                    <a:cubicBezTo>
                      <a:pt x="3870" y="8508"/>
                      <a:pt x="4525" y="8294"/>
                      <a:pt x="5096" y="7877"/>
                    </a:cubicBezTo>
                    <a:cubicBezTo>
                      <a:pt x="5656" y="7460"/>
                      <a:pt x="6013" y="6698"/>
                      <a:pt x="6358" y="5948"/>
                    </a:cubicBezTo>
                    <a:cubicBezTo>
                      <a:pt x="6775" y="5079"/>
                      <a:pt x="7156" y="4222"/>
                      <a:pt x="7870" y="3888"/>
                    </a:cubicBezTo>
                    <a:close/>
                    <a:moveTo>
                      <a:pt x="3412" y="0"/>
                    </a:moveTo>
                    <a:cubicBezTo>
                      <a:pt x="3196" y="0"/>
                      <a:pt x="2974" y="30"/>
                      <a:pt x="2751" y="90"/>
                    </a:cubicBezTo>
                    <a:cubicBezTo>
                      <a:pt x="2155" y="233"/>
                      <a:pt x="1620" y="566"/>
                      <a:pt x="1179" y="1043"/>
                    </a:cubicBezTo>
                    <a:cubicBezTo>
                      <a:pt x="989" y="1245"/>
                      <a:pt x="953" y="1519"/>
                      <a:pt x="1108" y="1721"/>
                    </a:cubicBezTo>
                    <a:cubicBezTo>
                      <a:pt x="1143" y="1781"/>
                      <a:pt x="1191" y="1840"/>
                      <a:pt x="1263" y="1888"/>
                    </a:cubicBezTo>
                    <a:lnTo>
                      <a:pt x="631" y="2352"/>
                    </a:lnTo>
                    <a:lnTo>
                      <a:pt x="167" y="2352"/>
                    </a:lnTo>
                    <a:cubicBezTo>
                      <a:pt x="72" y="2352"/>
                      <a:pt x="0" y="2424"/>
                      <a:pt x="0" y="2519"/>
                    </a:cubicBezTo>
                    <a:cubicBezTo>
                      <a:pt x="0" y="2602"/>
                      <a:pt x="72" y="2674"/>
                      <a:pt x="167" y="2674"/>
                    </a:cubicBezTo>
                    <a:lnTo>
                      <a:pt x="453" y="2674"/>
                    </a:lnTo>
                    <a:lnTo>
                      <a:pt x="346" y="2972"/>
                    </a:lnTo>
                    <a:cubicBezTo>
                      <a:pt x="310" y="3067"/>
                      <a:pt x="358" y="3150"/>
                      <a:pt x="453" y="3186"/>
                    </a:cubicBezTo>
                    <a:cubicBezTo>
                      <a:pt x="465" y="3186"/>
                      <a:pt x="477" y="3198"/>
                      <a:pt x="489" y="3198"/>
                    </a:cubicBezTo>
                    <a:cubicBezTo>
                      <a:pt x="548" y="3198"/>
                      <a:pt x="631" y="3150"/>
                      <a:pt x="643" y="3091"/>
                    </a:cubicBezTo>
                    <a:lnTo>
                      <a:pt x="786" y="2638"/>
                    </a:lnTo>
                    <a:lnTo>
                      <a:pt x="1477" y="2138"/>
                    </a:lnTo>
                    <a:cubicBezTo>
                      <a:pt x="1710" y="2468"/>
                      <a:pt x="2125" y="2569"/>
                      <a:pt x="2548" y="2569"/>
                    </a:cubicBezTo>
                    <a:cubicBezTo>
                      <a:pt x="2644" y="2569"/>
                      <a:pt x="2740" y="2564"/>
                      <a:pt x="2834" y="2555"/>
                    </a:cubicBezTo>
                    <a:lnTo>
                      <a:pt x="2834" y="2555"/>
                    </a:lnTo>
                    <a:cubicBezTo>
                      <a:pt x="2751" y="2960"/>
                      <a:pt x="2632" y="3412"/>
                      <a:pt x="2513" y="3865"/>
                    </a:cubicBezTo>
                    <a:cubicBezTo>
                      <a:pt x="2441" y="4186"/>
                      <a:pt x="2358" y="4496"/>
                      <a:pt x="2275" y="4805"/>
                    </a:cubicBezTo>
                    <a:cubicBezTo>
                      <a:pt x="1548" y="5138"/>
                      <a:pt x="929" y="5686"/>
                      <a:pt x="691" y="6246"/>
                    </a:cubicBezTo>
                    <a:cubicBezTo>
                      <a:pt x="489" y="6686"/>
                      <a:pt x="441" y="7174"/>
                      <a:pt x="548" y="7639"/>
                    </a:cubicBezTo>
                    <a:cubicBezTo>
                      <a:pt x="655" y="8091"/>
                      <a:pt x="882" y="8508"/>
                      <a:pt x="1227" y="8829"/>
                    </a:cubicBezTo>
                    <a:cubicBezTo>
                      <a:pt x="1632" y="9210"/>
                      <a:pt x="2179" y="9437"/>
                      <a:pt x="2798" y="9484"/>
                    </a:cubicBezTo>
                    <a:cubicBezTo>
                      <a:pt x="2870" y="9484"/>
                      <a:pt x="2953" y="9496"/>
                      <a:pt x="3025" y="9496"/>
                    </a:cubicBezTo>
                    <a:cubicBezTo>
                      <a:pt x="3406" y="9496"/>
                      <a:pt x="3799" y="9425"/>
                      <a:pt x="4215" y="9282"/>
                    </a:cubicBezTo>
                    <a:cubicBezTo>
                      <a:pt x="4596" y="9365"/>
                      <a:pt x="5037" y="9401"/>
                      <a:pt x="5489" y="9401"/>
                    </a:cubicBezTo>
                    <a:cubicBezTo>
                      <a:pt x="6061" y="9401"/>
                      <a:pt x="6668" y="9341"/>
                      <a:pt x="7251" y="9222"/>
                    </a:cubicBezTo>
                    <a:cubicBezTo>
                      <a:pt x="8371" y="9008"/>
                      <a:pt x="9323" y="8591"/>
                      <a:pt x="9978" y="8067"/>
                    </a:cubicBezTo>
                    <a:cubicBezTo>
                      <a:pt x="10573" y="7591"/>
                      <a:pt x="10871" y="7008"/>
                      <a:pt x="10871" y="6412"/>
                    </a:cubicBezTo>
                    <a:cubicBezTo>
                      <a:pt x="10871" y="5472"/>
                      <a:pt x="9764" y="4734"/>
                      <a:pt x="7906" y="4376"/>
                    </a:cubicBezTo>
                    <a:cubicBezTo>
                      <a:pt x="8109" y="4103"/>
                      <a:pt x="8394" y="3900"/>
                      <a:pt x="8787" y="3769"/>
                    </a:cubicBezTo>
                    <a:cubicBezTo>
                      <a:pt x="8871" y="3734"/>
                      <a:pt x="8918" y="3650"/>
                      <a:pt x="8883" y="3555"/>
                    </a:cubicBezTo>
                    <a:cubicBezTo>
                      <a:pt x="8871" y="3495"/>
                      <a:pt x="8811" y="3448"/>
                      <a:pt x="8740" y="3448"/>
                    </a:cubicBezTo>
                    <a:cubicBezTo>
                      <a:pt x="8698" y="3446"/>
                      <a:pt x="8657" y="3444"/>
                      <a:pt x="8616" y="3444"/>
                    </a:cubicBezTo>
                    <a:cubicBezTo>
                      <a:pt x="8002" y="3444"/>
                      <a:pt x="7472" y="3695"/>
                      <a:pt x="7037" y="4186"/>
                    </a:cubicBezTo>
                    <a:cubicBezTo>
                      <a:pt x="7025" y="4198"/>
                      <a:pt x="7013" y="4210"/>
                      <a:pt x="7001" y="4246"/>
                    </a:cubicBezTo>
                    <a:cubicBezTo>
                      <a:pt x="6574" y="4205"/>
                      <a:pt x="6141" y="4176"/>
                      <a:pt x="5714" y="4176"/>
                    </a:cubicBezTo>
                    <a:cubicBezTo>
                      <a:pt x="5511" y="4176"/>
                      <a:pt x="5308" y="4183"/>
                      <a:pt x="5108" y="4198"/>
                    </a:cubicBezTo>
                    <a:cubicBezTo>
                      <a:pt x="5299" y="3698"/>
                      <a:pt x="5454" y="3198"/>
                      <a:pt x="5525" y="2626"/>
                    </a:cubicBezTo>
                    <a:cubicBezTo>
                      <a:pt x="5596" y="2031"/>
                      <a:pt x="5525" y="1531"/>
                      <a:pt x="5299" y="1102"/>
                    </a:cubicBezTo>
                    <a:cubicBezTo>
                      <a:pt x="5096" y="697"/>
                      <a:pt x="4775" y="400"/>
                      <a:pt x="4358" y="209"/>
                    </a:cubicBezTo>
                    <a:cubicBezTo>
                      <a:pt x="4068" y="72"/>
                      <a:pt x="3748" y="0"/>
                      <a:pt x="34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32" name="Google Shape;12074;p81">
                <a:extLst>
                  <a:ext uri="{FF2B5EF4-FFF2-40B4-BE49-F238E27FC236}">
                    <a16:creationId xmlns:a16="http://schemas.microsoft.com/office/drawing/2014/main" id="{2BFA392B-FFCF-1194-85A4-A2C4D2D62D59}"/>
                  </a:ext>
                </a:extLst>
              </p:cNvPr>
              <p:cNvSpPr/>
              <p:nvPr/>
            </p:nvSpPr>
            <p:spPr>
              <a:xfrm>
                <a:off x="3139117" y="1621010"/>
                <a:ext cx="49152" cy="137600"/>
              </a:xfrm>
              <a:custGeom>
                <a:avLst/>
                <a:gdLst/>
                <a:ahLst/>
                <a:cxnLst/>
                <a:rect l="l" t="t" r="r" b="b"/>
                <a:pathLst>
                  <a:path w="1536" h="4300" extrusionOk="0">
                    <a:moveTo>
                      <a:pt x="1360" y="0"/>
                    </a:moveTo>
                    <a:cubicBezTo>
                      <a:pt x="1284" y="0"/>
                      <a:pt x="1212" y="56"/>
                      <a:pt x="1191" y="121"/>
                    </a:cubicBezTo>
                    <a:cubicBezTo>
                      <a:pt x="1072" y="669"/>
                      <a:pt x="857" y="1192"/>
                      <a:pt x="655" y="1692"/>
                    </a:cubicBezTo>
                    <a:cubicBezTo>
                      <a:pt x="310" y="2526"/>
                      <a:pt x="0" y="3336"/>
                      <a:pt x="119" y="4169"/>
                    </a:cubicBezTo>
                    <a:cubicBezTo>
                      <a:pt x="131" y="4240"/>
                      <a:pt x="191" y="4300"/>
                      <a:pt x="286" y="4300"/>
                    </a:cubicBezTo>
                    <a:lnTo>
                      <a:pt x="310" y="4300"/>
                    </a:lnTo>
                    <a:cubicBezTo>
                      <a:pt x="405" y="4288"/>
                      <a:pt x="464" y="4217"/>
                      <a:pt x="441" y="4121"/>
                    </a:cubicBezTo>
                    <a:cubicBezTo>
                      <a:pt x="322" y="3383"/>
                      <a:pt x="643" y="2621"/>
                      <a:pt x="953" y="1835"/>
                    </a:cubicBezTo>
                    <a:cubicBezTo>
                      <a:pt x="1155" y="1311"/>
                      <a:pt x="1381" y="776"/>
                      <a:pt x="1500" y="192"/>
                    </a:cubicBezTo>
                    <a:cubicBezTo>
                      <a:pt x="1536" y="109"/>
                      <a:pt x="1476" y="14"/>
                      <a:pt x="1381" y="2"/>
                    </a:cubicBezTo>
                    <a:cubicBezTo>
                      <a:pt x="1374" y="1"/>
                      <a:pt x="1367" y="0"/>
                      <a:pt x="13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233" name="Google Shape;12075;p81">
            <a:extLst>
              <a:ext uri="{FF2B5EF4-FFF2-40B4-BE49-F238E27FC236}">
                <a16:creationId xmlns:a16="http://schemas.microsoft.com/office/drawing/2014/main" id="{DBEC7ADC-FA34-48A8-A2F8-1D4AFCE1D061}"/>
              </a:ext>
            </a:extLst>
          </p:cNvPr>
          <p:cNvGrpSpPr/>
          <p:nvPr/>
        </p:nvGrpSpPr>
        <p:grpSpPr>
          <a:xfrm>
            <a:off x="2210528" y="6856244"/>
            <a:ext cx="627968" cy="717120"/>
            <a:chOff x="1133133" y="3351922"/>
            <a:chExt cx="313984" cy="358560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34" name="Google Shape;12076;p81">
              <a:extLst>
                <a:ext uri="{FF2B5EF4-FFF2-40B4-BE49-F238E27FC236}">
                  <a16:creationId xmlns:a16="http://schemas.microsoft.com/office/drawing/2014/main" id="{3B601E3C-9805-065D-324A-21289FE8CEEA}"/>
                </a:ext>
              </a:extLst>
            </p:cNvPr>
            <p:cNvSpPr/>
            <p:nvPr/>
          </p:nvSpPr>
          <p:spPr>
            <a:xfrm>
              <a:off x="1133133" y="3351922"/>
              <a:ext cx="313984" cy="358560"/>
            </a:xfrm>
            <a:custGeom>
              <a:avLst/>
              <a:gdLst/>
              <a:ahLst/>
              <a:cxnLst/>
              <a:rect l="l" t="t" r="r" b="b"/>
              <a:pathLst>
                <a:path w="9812" h="11205" extrusionOk="0">
                  <a:moveTo>
                    <a:pt x="1251" y="4025"/>
                  </a:moveTo>
                  <a:cubicBezTo>
                    <a:pt x="1548" y="4025"/>
                    <a:pt x="1787" y="4263"/>
                    <a:pt x="1787" y="4561"/>
                  </a:cubicBezTo>
                  <a:lnTo>
                    <a:pt x="1787" y="7704"/>
                  </a:lnTo>
                  <a:cubicBezTo>
                    <a:pt x="1787" y="7990"/>
                    <a:pt x="2013" y="8204"/>
                    <a:pt x="2287" y="8204"/>
                  </a:cubicBezTo>
                  <a:lnTo>
                    <a:pt x="3001" y="8204"/>
                  </a:lnTo>
                  <a:lnTo>
                    <a:pt x="3001" y="9300"/>
                  </a:lnTo>
                  <a:lnTo>
                    <a:pt x="1775" y="9300"/>
                  </a:lnTo>
                  <a:cubicBezTo>
                    <a:pt x="1191" y="9300"/>
                    <a:pt x="715" y="8823"/>
                    <a:pt x="715" y="8240"/>
                  </a:cubicBezTo>
                  <a:lnTo>
                    <a:pt x="715" y="4561"/>
                  </a:lnTo>
                  <a:cubicBezTo>
                    <a:pt x="715" y="4263"/>
                    <a:pt x="953" y="4025"/>
                    <a:pt x="1251" y="4025"/>
                  </a:cubicBezTo>
                  <a:close/>
                  <a:moveTo>
                    <a:pt x="4906" y="1"/>
                  </a:moveTo>
                  <a:cubicBezTo>
                    <a:pt x="4823" y="1"/>
                    <a:pt x="4739" y="84"/>
                    <a:pt x="4739" y="167"/>
                  </a:cubicBezTo>
                  <a:lnTo>
                    <a:pt x="4739" y="548"/>
                  </a:lnTo>
                  <a:cubicBezTo>
                    <a:pt x="4346" y="572"/>
                    <a:pt x="3965" y="739"/>
                    <a:pt x="3668" y="989"/>
                  </a:cubicBezTo>
                  <a:lnTo>
                    <a:pt x="3406" y="727"/>
                  </a:lnTo>
                  <a:cubicBezTo>
                    <a:pt x="3376" y="697"/>
                    <a:pt x="3334" y="682"/>
                    <a:pt x="3291" y="682"/>
                  </a:cubicBezTo>
                  <a:cubicBezTo>
                    <a:pt x="3248" y="682"/>
                    <a:pt x="3203" y="697"/>
                    <a:pt x="3168" y="727"/>
                  </a:cubicBezTo>
                  <a:cubicBezTo>
                    <a:pt x="3108" y="787"/>
                    <a:pt x="3108" y="882"/>
                    <a:pt x="3168" y="965"/>
                  </a:cubicBezTo>
                  <a:lnTo>
                    <a:pt x="3430" y="1227"/>
                  </a:lnTo>
                  <a:cubicBezTo>
                    <a:pt x="3180" y="1525"/>
                    <a:pt x="3037" y="1882"/>
                    <a:pt x="2989" y="2299"/>
                  </a:cubicBezTo>
                  <a:lnTo>
                    <a:pt x="2620" y="2299"/>
                  </a:lnTo>
                  <a:cubicBezTo>
                    <a:pt x="2525" y="2299"/>
                    <a:pt x="2453" y="2370"/>
                    <a:pt x="2453" y="2465"/>
                  </a:cubicBezTo>
                  <a:cubicBezTo>
                    <a:pt x="2453" y="2549"/>
                    <a:pt x="2525" y="2632"/>
                    <a:pt x="2620" y="2632"/>
                  </a:cubicBezTo>
                  <a:lnTo>
                    <a:pt x="2977" y="2632"/>
                  </a:lnTo>
                  <a:lnTo>
                    <a:pt x="2977" y="3704"/>
                  </a:lnTo>
                  <a:lnTo>
                    <a:pt x="2620" y="3704"/>
                  </a:lnTo>
                  <a:cubicBezTo>
                    <a:pt x="2525" y="3704"/>
                    <a:pt x="2453" y="3775"/>
                    <a:pt x="2453" y="3858"/>
                  </a:cubicBezTo>
                  <a:cubicBezTo>
                    <a:pt x="2453" y="3954"/>
                    <a:pt x="2525" y="4025"/>
                    <a:pt x="2620" y="4025"/>
                  </a:cubicBezTo>
                  <a:lnTo>
                    <a:pt x="2977" y="4025"/>
                  </a:lnTo>
                  <a:lnTo>
                    <a:pt x="2977" y="5097"/>
                  </a:lnTo>
                  <a:lnTo>
                    <a:pt x="2620" y="5097"/>
                  </a:lnTo>
                  <a:cubicBezTo>
                    <a:pt x="2525" y="5097"/>
                    <a:pt x="2453" y="5168"/>
                    <a:pt x="2453" y="5263"/>
                  </a:cubicBezTo>
                  <a:cubicBezTo>
                    <a:pt x="2453" y="5347"/>
                    <a:pt x="2525" y="5430"/>
                    <a:pt x="2620" y="5430"/>
                  </a:cubicBezTo>
                  <a:lnTo>
                    <a:pt x="2977" y="5430"/>
                  </a:lnTo>
                  <a:lnTo>
                    <a:pt x="2977" y="6502"/>
                  </a:lnTo>
                  <a:lnTo>
                    <a:pt x="2620" y="6502"/>
                  </a:lnTo>
                  <a:cubicBezTo>
                    <a:pt x="2525" y="6502"/>
                    <a:pt x="2453" y="6573"/>
                    <a:pt x="2453" y="6656"/>
                  </a:cubicBezTo>
                  <a:cubicBezTo>
                    <a:pt x="2453" y="6752"/>
                    <a:pt x="2525" y="6823"/>
                    <a:pt x="2620" y="6823"/>
                  </a:cubicBezTo>
                  <a:lnTo>
                    <a:pt x="2977" y="6823"/>
                  </a:lnTo>
                  <a:lnTo>
                    <a:pt x="2977" y="7895"/>
                  </a:lnTo>
                  <a:lnTo>
                    <a:pt x="2263" y="7895"/>
                  </a:lnTo>
                  <a:cubicBezTo>
                    <a:pt x="2156" y="7895"/>
                    <a:pt x="2084" y="7811"/>
                    <a:pt x="2084" y="7716"/>
                  </a:cubicBezTo>
                  <a:lnTo>
                    <a:pt x="2084" y="7359"/>
                  </a:lnTo>
                  <a:lnTo>
                    <a:pt x="2263" y="7359"/>
                  </a:lnTo>
                  <a:cubicBezTo>
                    <a:pt x="2346" y="7359"/>
                    <a:pt x="2418" y="7287"/>
                    <a:pt x="2418" y="7192"/>
                  </a:cubicBezTo>
                  <a:cubicBezTo>
                    <a:pt x="2418" y="7109"/>
                    <a:pt x="2346" y="7037"/>
                    <a:pt x="2263" y="7037"/>
                  </a:cubicBezTo>
                  <a:lnTo>
                    <a:pt x="2084" y="7037"/>
                  </a:lnTo>
                  <a:lnTo>
                    <a:pt x="2084" y="6144"/>
                  </a:lnTo>
                  <a:lnTo>
                    <a:pt x="2263" y="6144"/>
                  </a:lnTo>
                  <a:cubicBezTo>
                    <a:pt x="2346" y="6144"/>
                    <a:pt x="2418" y="6061"/>
                    <a:pt x="2418" y="5978"/>
                  </a:cubicBezTo>
                  <a:cubicBezTo>
                    <a:pt x="2418" y="5882"/>
                    <a:pt x="2346" y="5811"/>
                    <a:pt x="2263" y="5811"/>
                  </a:cubicBezTo>
                  <a:lnTo>
                    <a:pt x="2084" y="5811"/>
                  </a:lnTo>
                  <a:lnTo>
                    <a:pt x="2084" y="4918"/>
                  </a:lnTo>
                  <a:lnTo>
                    <a:pt x="2263" y="4918"/>
                  </a:lnTo>
                  <a:cubicBezTo>
                    <a:pt x="2346" y="4918"/>
                    <a:pt x="2418" y="4847"/>
                    <a:pt x="2418" y="4751"/>
                  </a:cubicBezTo>
                  <a:cubicBezTo>
                    <a:pt x="2418" y="4668"/>
                    <a:pt x="2346" y="4597"/>
                    <a:pt x="2263" y="4597"/>
                  </a:cubicBezTo>
                  <a:lnTo>
                    <a:pt x="2084" y="4597"/>
                  </a:lnTo>
                  <a:lnTo>
                    <a:pt x="2084" y="4573"/>
                  </a:lnTo>
                  <a:cubicBezTo>
                    <a:pt x="2084" y="4156"/>
                    <a:pt x="1787" y="3799"/>
                    <a:pt x="1382" y="3727"/>
                  </a:cubicBezTo>
                  <a:lnTo>
                    <a:pt x="1382" y="3525"/>
                  </a:lnTo>
                  <a:cubicBezTo>
                    <a:pt x="1382" y="3430"/>
                    <a:pt x="1310" y="3358"/>
                    <a:pt x="1215" y="3358"/>
                  </a:cubicBezTo>
                  <a:cubicBezTo>
                    <a:pt x="1132" y="3358"/>
                    <a:pt x="1048" y="3430"/>
                    <a:pt x="1048" y="3525"/>
                  </a:cubicBezTo>
                  <a:lnTo>
                    <a:pt x="1048" y="3727"/>
                  </a:lnTo>
                  <a:cubicBezTo>
                    <a:pt x="655" y="3799"/>
                    <a:pt x="358" y="4156"/>
                    <a:pt x="358" y="4573"/>
                  </a:cubicBezTo>
                  <a:lnTo>
                    <a:pt x="358" y="4597"/>
                  </a:lnTo>
                  <a:lnTo>
                    <a:pt x="179" y="4597"/>
                  </a:lnTo>
                  <a:cubicBezTo>
                    <a:pt x="84" y="4597"/>
                    <a:pt x="13" y="4668"/>
                    <a:pt x="13" y="4751"/>
                  </a:cubicBezTo>
                  <a:cubicBezTo>
                    <a:pt x="13" y="4847"/>
                    <a:pt x="84" y="4918"/>
                    <a:pt x="179" y="4918"/>
                  </a:cubicBezTo>
                  <a:lnTo>
                    <a:pt x="358" y="4918"/>
                  </a:lnTo>
                  <a:lnTo>
                    <a:pt x="358" y="5811"/>
                  </a:lnTo>
                  <a:lnTo>
                    <a:pt x="179" y="5811"/>
                  </a:lnTo>
                  <a:cubicBezTo>
                    <a:pt x="84" y="5811"/>
                    <a:pt x="13" y="5882"/>
                    <a:pt x="13" y="5978"/>
                  </a:cubicBezTo>
                  <a:cubicBezTo>
                    <a:pt x="13" y="6061"/>
                    <a:pt x="84" y="6144"/>
                    <a:pt x="179" y="6144"/>
                  </a:cubicBezTo>
                  <a:lnTo>
                    <a:pt x="358" y="6144"/>
                  </a:lnTo>
                  <a:lnTo>
                    <a:pt x="358" y="7037"/>
                  </a:lnTo>
                  <a:lnTo>
                    <a:pt x="179" y="7037"/>
                  </a:lnTo>
                  <a:cubicBezTo>
                    <a:pt x="84" y="7037"/>
                    <a:pt x="13" y="7109"/>
                    <a:pt x="13" y="7192"/>
                  </a:cubicBezTo>
                  <a:cubicBezTo>
                    <a:pt x="13" y="7287"/>
                    <a:pt x="84" y="7359"/>
                    <a:pt x="179" y="7359"/>
                  </a:cubicBezTo>
                  <a:lnTo>
                    <a:pt x="358" y="7359"/>
                  </a:lnTo>
                  <a:lnTo>
                    <a:pt x="358" y="8240"/>
                  </a:lnTo>
                  <a:lnTo>
                    <a:pt x="358" y="8252"/>
                  </a:lnTo>
                  <a:lnTo>
                    <a:pt x="155" y="8252"/>
                  </a:lnTo>
                  <a:cubicBezTo>
                    <a:pt x="72" y="8252"/>
                    <a:pt x="1" y="8323"/>
                    <a:pt x="1" y="8418"/>
                  </a:cubicBezTo>
                  <a:cubicBezTo>
                    <a:pt x="1" y="8502"/>
                    <a:pt x="72" y="8585"/>
                    <a:pt x="155" y="8585"/>
                  </a:cubicBezTo>
                  <a:lnTo>
                    <a:pt x="382" y="8585"/>
                  </a:lnTo>
                  <a:cubicBezTo>
                    <a:pt x="536" y="9180"/>
                    <a:pt x="1084" y="9621"/>
                    <a:pt x="1727" y="9621"/>
                  </a:cubicBezTo>
                  <a:lnTo>
                    <a:pt x="2953" y="9621"/>
                  </a:lnTo>
                  <a:lnTo>
                    <a:pt x="2953" y="11038"/>
                  </a:lnTo>
                  <a:cubicBezTo>
                    <a:pt x="2953" y="11121"/>
                    <a:pt x="3037" y="11205"/>
                    <a:pt x="3120" y="11205"/>
                  </a:cubicBezTo>
                  <a:cubicBezTo>
                    <a:pt x="3215" y="11205"/>
                    <a:pt x="3287" y="11121"/>
                    <a:pt x="3287" y="11038"/>
                  </a:cubicBezTo>
                  <a:lnTo>
                    <a:pt x="3287" y="2477"/>
                  </a:lnTo>
                  <a:cubicBezTo>
                    <a:pt x="3287" y="1596"/>
                    <a:pt x="4001" y="906"/>
                    <a:pt x="4858" y="906"/>
                  </a:cubicBezTo>
                  <a:cubicBezTo>
                    <a:pt x="5728" y="906"/>
                    <a:pt x="6442" y="1620"/>
                    <a:pt x="6442" y="2477"/>
                  </a:cubicBezTo>
                  <a:lnTo>
                    <a:pt x="6442" y="5454"/>
                  </a:lnTo>
                  <a:cubicBezTo>
                    <a:pt x="6442" y="5549"/>
                    <a:pt x="6513" y="5621"/>
                    <a:pt x="6609" y="5621"/>
                  </a:cubicBezTo>
                  <a:cubicBezTo>
                    <a:pt x="6692" y="5621"/>
                    <a:pt x="6775" y="5549"/>
                    <a:pt x="6775" y="5454"/>
                  </a:cubicBezTo>
                  <a:lnTo>
                    <a:pt x="6775" y="5442"/>
                  </a:lnTo>
                  <a:lnTo>
                    <a:pt x="7490" y="5442"/>
                  </a:lnTo>
                  <a:cubicBezTo>
                    <a:pt x="7764" y="5442"/>
                    <a:pt x="7990" y="5216"/>
                    <a:pt x="7990" y="4930"/>
                  </a:cubicBezTo>
                  <a:lnTo>
                    <a:pt x="7990" y="3192"/>
                  </a:lnTo>
                  <a:cubicBezTo>
                    <a:pt x="7990" y="2894"/>
                    <a:pt x="8228" y="2656"/>
                    <a:pt x="8526" y="2656"/>
                  </a:cubicBezTo>
                  <a:cubicBezTo>
                    <a:pt x="8823" y="2656"/>
                    <a:pt x="9061" y="2894"/>
                    <a:pt x="9061" y="3192"/>
                  </a:cubicBezTo>
                  <a:lnTo>
                    <a:pt x="9061" y="5466"/>
                  </a:lnTo>
                  <a:cubicBezTo>
                    <a:pt x="9061" y="6049"/>
                    <a:pt x="8585" y="6525"/>
                    <a:pt x="8002" y="6525"/>
                  </a:cubicBezTo>
                  <a:lnTo>
                    <a:pt x="6775" y="6525"/>
                  </a:lnTo>
                  <a:lnTo>
                    <a:pt x="6775" y="6144"/>
                  </a:lnTo>
                  <a:cubicBezTo>
                    <a:pt x="6775" y="6049"/>
                    <a:pt x="6692" y="5978"/>
                    <a:pt x="6609" y="5978"/>
                  </a:cubicBezTo>
                  <a:cubicBezTo>
                    <a:pt x="6513" y="5978"/>
                    <a:pt x="6442" y="6049"/>
                    <a:pt x="6442" y="6144"/>
                  </a:cubicBezTo>
                  <a:lnTo>
                    <a:pt x="6442" y="11038"/>
                  </a:lnTo>
                  <a:cubicBezTo>
                    <a:pt x="6442" y="11121"/>
                    <a:pt x="6513" y="11205"/>
                    <a:pt x="6609" y="11205"/>
                  </a:cubicBezTo>
                  <a:cubicBezTo>
                    <a:pt x="6692" y="11205"/>
                    <a:pt x="6775" y="11121"/>
                    <a:pt x="6775" y="11038"/>
                  </a:cubicBezTo>
                  <a:lnTo>
                    <a:pt x="6775" y="9621"/>
                  </a:lnTo>
                  <a:lnTo>
                    <a:pt x="7132" y="9621"/>
                  </a:lnTo>
                  <a:cubicBezTo>
                    <a:pt x="7216" y="9621"/>
                    <a:pt x="7287" y="9550"/>
                    <a:pt x="7287" y="9454"/>
                  </a:cubicBezTo>
                  <a:cubicBezTo>
                    <a:pt x="7287" y="9371"/>
                    <a:pt x="7216" y="9300"/>
                    <a:pt x="7132" y="9300"/>
                  </a:cubicBezTo>
                  <a:lnTo>
                    <a:pt x="6775" y="9300"/>
                  </a:lnTo>
                  <a:lnTo>
                    <a:pt x="6775" y="8228"/>
                  </a:lnTo>
                  <a:lnTo>
                    <a:pt x="7132" y="8228"/>
                  </a:lnTo>
                  <a:cubicBezTo>
                    <a:pt x="7216" y="8228"/>
                    <a:pt x="7287" y="8145"/>
                    <a:pt x="7287" y="8061"/>
                  </a:cubicBezTo>
                  <a:cubicBezTo>
                    <a:pt x="7287" y="7966"/>
                    <a:pt x="7216" y="7895"/>
                    <a:pt x="7132" y="7895"/>
                  </a:cubicBezTo>
                  <a:lnTo>
                    <a:pt x="6775" y="7895"/>
                  </a:lnTo>
                  <a:lnTo>
                    <a:pt x="6775" y="6823"/>
                  </a:lnTo>
                  <a:lnTo>
                    <a:pt x="8002" y="6823"/>
                  </a:lnTo>
                  <a:cubicBezTo>
                    <a:pt x="8585" y="6823"/>
                    <a:pt x="9097" y="6466"/>
                    <a:pt x="9299" y="5942"/>
                  </a:cubicBezTo>
                  <a:lnTo>
                    <a:pt x="9585" y="5942"/>
                  </a:lnTo>
                  <a:cubicBezTo>
                    <a:pt x="9669" y="5942"/>
                    <a:pt x="9752" y="5871"/>
                    <a:pt x="9752" y="5775"/>
                  </a:cubicBezTo>
                  <a:cubicBezTo>
                    <a:pt x="9811" y="5704"/>
                    <a:pt x="9728" y="5632"/>
                    <a:pt x="9645" y="5632"/>
                  </a:cubicBezTo>
                  <a:lnTo>
                    <a:pt x="9454" y="5632"/>
                  </a:lnTo>
                  <a:cubicBezTo>
                    <a:pt x="9466" y="5573"/>
                    <a:pt x="9466" y="5513"/>
                    <a:pt x="9466" y="5454"/>
                  </a:cubicBezTo>
                  <a:lnTo>
                    <a:pt x="9466" y="4739"/>
                  </a:lnTo>
                  <a:lnTo>
                    <a:pt x="9645" y="4739"/>
                  </a:lnTo>
                  <a:cubicBezTo>
                    <a:pt x="9728" y="4739"/>
                    <a:pt x="9811" y="4668"/>
                    <a:pt x="9811" y="4573"/>
                  </a:cubicBezTo>
                  <a:cubicBezTo>
                    <a:pt x="9811" y="4489"/>
                    <a:pt x="9728" y="4418"/>
                    <a:pt x="9645" y="4418"/>
                  </a:cubicBezTo>
                  <a:lnTo>
                    <a:pt x="9466" y="4418"/>
                  </a:lnTo>
                  <a:lnTo>
                    <a:pt x="9466" y="3525"/>
                  </a:lnTo>
                  <a:lnTo>
                    <a:pt x="9645" y="3525"/>
                  </a:lnTo>
                  <a:cubicBezTo>
                    <a:pt x="9728" y="3525"/>
                    <a:pt x="9811" y="3442"/>
                    <a:pt x="9811" y="3358"/>
                  </a:cubicBezTo>
                  <a:cubicBezTo>
                    <a:pt x="9811" y="3263"/>
                    <a:pt x="9728" y="3192"/>
                    <a:pt x="9645" y="3192"/>
                  </a:cubicBezTo>
                  <a:lnTo>
                    <a:pt x="9466" y="3192"/>
                  </a:lnTo>
                  <a:lnTo>
                    <a:pt x="9466" y="3180"/>
                  </a:lnTo>
                  <a:cubicBezTo>
                    <a:pt x="9466" y="2763"/>
                    <a:pt x="9168" y="2406"/>
                    <a:pt x="8764" y="2322"/>
                  </a:cubicBezTo>
                  <a:lnTo>
                    <a:pt x="8764" y="2120"/>
                  </a:lnTo>
                  <a:cubicBezTo>
                    <a:pt x="8764" y="2037"/>
                    <a:pt x="8692" y="1953"/>
                    <a:pt x="8597" y="1953"/>
                  </a:cubicBezTo>
                  <a:cubicBezTo>
                    <a:pt x="8514" y="1953"/>
                    <a:pt x="8430" y="2037"/>
                    <a:pt x="8430" y="2120"/>
                  </a:cubicBezTo>
                  <a:lnTo>
                    <a:pt x="8430" y="2334"/>
                  </a:lnTo>
                  <a:cubicBezTo>
                    <a:pt x="8037" y="2406"/>
                    <a:pt x="7740" y="2763"/>
                    <a:pt x="7740" y="3180"/>
                  </a:cubicBezTo>
                  <a:lnTo>
                    <a:pt x="7740" y="3192"/>
                  </a:lnTo>
                  <a:lnTo>
                    <a:pt x="7561" y="3192"/>
                  </a:lnTo>
                  <a:cubicBezTo>
                    <a:pt x="7466" y="3192"/>
                    <a:pt x="7394" y="3263"/>
                    <a:pt x="7394" y="3358"/>
                  </a:cubicBezTo>
                  <a:cubicBezTo>
                    <a:pt x="7394" y="3442"/>
                    <a:pt x="7466" y="3525"/>
                    <a:pt x="7561" y="3525"/>
                  </a:cubicBezTo>
                  <a:lnTo>
                    <a:pt x="7740" y="3525"/>
                  </a:lnTo>
                  <a:lnTo>
                    <a:pt x="7740" y="4418"/>
                  </a:lnTo>
                  <a:lnTo>
                    <a:pt x="7561" y="4418"/>
                  </a:lnTo>
                  <a:cubicBezTo>
                    <a:pt x="7466" y="4418"/>
                    <a:pt x="7394" y="4489"/>
                    <a:pt x="7394" y="4573"/>
                  </a:cubicBezTo>
                  <a:cubicBezTo>
                    <a:pt x="7394" y="4668"/>
                    <a:pt x="7466" y="4739"/>
                    <a:pt x="7561" y="4739"/>
                  </a:cubicBezTo>
                  <a:lnTo>
                    <a:pt x="7740" y="4739"/>
                  </a:lnTo>
                  <a:lnTo>
                    <a:pt x="7740" y="4918"/>
                  </a:lnTo>
                  <a:cubicBezTo>
                    <a:pt x="7740" y="5025"/>
                    <a:pt x="7644" y="5097"/>
                    <a:pt x="7561" y="5097"/>
                  </a:cubicBezTo>
                  <a:lnTo>
                    <a:pt x="6847" y="5097"/>
                  </a:lnTo>
                  <a:lnTo>
                    <a:pt x="6847" y="4025"/>
                  </a:lnTo>
                  <a:lnTo>
                    <a:pt x="7204" y="4025"/>
                  </a:lnTo>
                  <a:cubicBezTo>
                    <a:pt x="7287" y="4025"/>
                    <a:pt x="7371" y="3954"/>
                    <a:pt x="7371" y="3858"/>
                  </a:cubicBezTo>
                  <a:cubicBezTo>
                    <a:pt x="7371" y="3775"/>
                    <a:pt x="7287" y="3704"/>
                    <a:pt x="7204" y="3704"/>
                  </a:cubicBezTo>
                  <a:lnTo>
                    <a:pt x="6847" y="3704"/>
                  </a:lnTo>
                  <a:lnTo>
                    <a:pt x="6847" y="2632"/>
                  </a:lnTo>
                  <a:lnTo>
                    <a:pt x="7204" y="2632"/>
                  </a:lnTo>
                  <a:cubicBezTo>
                    <a:pt x="7287" y="2632"/>
                    <a:pt x="7371" y="2549"/>
                    <a:pt x="7371" y="2465"/>
                  </a:cubicBezTo>
                  <a:cubicBezTo>
                    <a:pt x="7371" y="2370"/>
                    <a:pt x="7287" y="2299"/>
                    <a:pt x="7204" y="2299"/>
                  </a:cubicBezTo>
                  <a:lnTo>
                    <a:pt x="6823" y="2299"/>
                  </a:lnTo>
                  <a:cubicBezTo>
                    <a:pt x="6799" y="1894"/>
                    <a:pt x="6632" y="1525"/>
                    <a:pt x="6382" y="1227"/>
                  </a:cubicBezTo>
                  <a:lnTo>
                    <a:pt x="6644" y="965"/>
                  </a:lnTo>
                  <a:cubicBezTo>
                    <a:pt x="6704" y="906"/>
                    <a:pt x="6704" y="798"/>
                    <a:pt x="6644" y="727"/>
                  </a:cubicBezTo>
                  <a:cubicBezTo>
                    <a:pt x="6621" y="697"/>
                    <a:pt x="6582" y="682"/>
                    <a:pt x="6539" y="682"/>
                  </a:cubicBezTo>
                  <a:cubicBezTo>
                    <a:pt x="6495" y="682"/>
                    <a:pt x="6448" y="697"/>
                    <a:pt x="6406" y="727"/>
                  </a:cubicBezTo>
                  <a:lnTo>
                    <a:pt x="6144" y="989"/>
                  </a:lnTo>
                  <a:cubicBezTo>
                    <a:pt x="5847" y="739"/>
                    <a:pt x="5478" y="584"/>
                    <a:pt x="5073" y="548"/>
                  </a:cubicBezTo>
                  <a:lnTo>
                    <a:pt x="5073" y="167"/>
                  </a:lnTo>
                  <a:cubicBezTo>
                    <a:pt x="5073" y="84"/>
                    <a:pt x="5001" y="1"/>
                    <a:pt x="49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2077;p81">
              <a:extLst>
                <a:ext uri="{FF2B5EF4-FFF2-40B4-BE49-F238E27FC236}">
                  <a16:creationId xmlns:a16="http://schemas.microsoft.com/office/drawing/2014/main" id="{477358E9-4462-7C2C-8926-1CC247968822}"/>
                </a:ext>
              </a:extLst>
            </p:cNvPr>
            <p:cNvSpPr/>
            <p:nvPr/>
          </p:nvSpPr>
          <p:spPr>
            <a:xfrm>
              <a:off x="1285549" y="3414418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2078;p81">
              <a:extLst>
                <a:ext uri="{FF2B5EF4-FFF2-40B4-BE49-F238E27FC236}">
                  <a16:creationId xmlns:a16="http://schemas.microsoft.com/office/drawing/2014/main" id="{CA8D4905-E0B2-7D8A-B8BF-BA368F086026}"/>
                </a:ext>
              </a:extLst>
            </p:cNvPr>
            <p:cNvSpPr/>
            <p:nvPr/>
          </p:nvSpPr>
          <p:spPr>
            <a:xfrm>
              <a:off x="1285549" y="3459378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2079;p81">
              <a:extLst>
                <a:ext uri="{FF2B5EF4-FFF2-40B4-BE49-F238E27FC236}">
                  <a16:creationId xmlns:a16="http://schemas.microsoft.com/office/drawing/2014/main" id="{61FD19A2-EA3E-C164-F0FA-DA55A2034AB4}"/>
                </a:ext>
              </a:extLst>
            </p:cNvPr>
            <p:cNvSpPr/>
            <p:nvPr/>
          </p:nvSpPr>
          <p:spPr>
            <a:xfrm>
              <a:off x="1285549" y="3503954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2080;p81">
              <a:extLst>
                <a:ext uri="{FF2B5EF4-FFF2-40B4-BE49-F238E27FC236}">
                  <a16:creationId xmlns:a16="http://schemas.microsoft.com/office/drawing/2014/main" id="{AC31A128-1DCA-499A-9DF9-6C1FD5F86E1D}"/>
                </a:ext>
              </a:extLst>
            </p:cNvPr>
            <p:cNvSpPr/>
            <p:nvPr/>
          </p:nvSpPr>
          <p:spPr>
            <a:xfrm>
              <a:off x="1167821" y="3498226"/>
              <a:ext cx="10688" cy="16416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2" y="513"/>
                    <a:pt x="167" y="513"/>
                  </a:cubicBezTo>
                  <a:cubicBezTo>
                    <a:pt x="250" y="513"/>
                    <a:pt x="333" y="441"/>
                    <a:pt x="333" y="346"/>
                  </a:cubicBezTo>
                  <a:lnTo>
                    <a:pt x="333" y="167"/>
                  </a:lnTo>
                  <a:cubicBezTo>
                    <a:pt x="333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2081;p81">
              <a:extLst>
                <a:ext uri="{FF2B5EF4-FFF2-40B4-BE49-F238E27FC236}">
                  <a16:creationId xmlns:a16="http://schemas.microsoft.com/office/drawing/2014/main" id="{17B561D4-F498-9C82-E2C3-9B18086EFE0B}"/>
                </a:ext>
              </a:extLst>
            </p:cNvPr>
            <p:cNvSpPr/>
            <p:nvPr/>
          </p:nvSpPr>
          <p:spPr>
            <a:xfrm>
              <a:off x="1167821" y="3537490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72" y="500"/>
                    <a:pt x="167" y="500"/>
                  </a:cubicBezTo>
                  <a:cubicBezTo>
                    <a:pt x="250" y="500"/>
                    <a:pt x="333" y="429"/>
                    <a:pt x="333" y="345"/>
                  </a:cubicBezTo>
                  <a:lnTo>
                    <a:pt x="333" y="167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2082;p81">
              <a:extLst>
                <a:ext uri="{FF2B5EF4-FFF2-40B4-BE49-F238E27FC236}">
                  <a16:creationId xmlns:a16="http://schemas.microsoft.com/office/drawing/2014/main" id="{7CEB40BB-373F-43E9-62A1-6F7B1B5E82AA}"/>
                </a:ext>
              </a:extLst>
            </p:cNvPr>
            <p:cNvSpPr/>
            <p:nvPr/>
          </p:nvSpPr>
          <p:spPr>
            <a:xfrm>
              <a:off x="1167821" y="3577106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334"/>
                  </a:lnTo>
                  <a:cubicBezTo>
                    <a:pt x="0" y="429"/>
                    <a:pt x="72" y="500"/>
                    <a:pt x="167" y="500"/>
                  </a:cubicBezTo>
                  <a:cubicBezTo>
                    <a:pt x="250" y="500"/>
                    <a:pt x="333" y="429"/>
                    <a:pt x="333" y="334"/>
                  </a:cubicBezTo>
                  <a:lnTo>
                    <a:pt x="333" y="155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2083;p81">
              <a:extLst>
                <a:ext uri="{FF2B5EF4-FFF2-40B4-BE49-F238E27FC236}">
                  <a16:creationId xmlns:a16="http://schemas.microsoft.com/office/drawing/2014/main" id="{668DD600-4F4D-DAA1-9694-700A80BC04AA}"/>
                </a:ext>
              </a:extLst>
            </p:cNvPr>
            <p:cNvSpPr/>
            <p:nvPr/>
          </p:nvSpPr>
          <p:spPr>
            <a:xfrm>
              <a:off x="1402509" y="3493266"/>
              <a:ext cx="10688" cy="16064"/>
            </a:xfrm>
            <a:custGeom>
              <a:avLst/>
              <a:gdLst/>
              <a:ahLst/>
              <a:cxnLst/>
              <a:rect l="l" t="t" r="r" b="b"/>
              <a:pathLst>
                <a:path w="334" h="502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334"/>
                  </a:lnTo>
                  <a:cubicBezTo>
                    <a:pt x="0" y="430"/>
                    <a:pt x="72" y="501"/>
                    <a:pt x="167" y="501"/>
                  </a:cubicBezTo>
                  <a:cubicBezTo>
                    <a:pt x="262" y="501"/>
                    <a:pt x="334" y="430"/>
                    <a:pt x="334" y="334"/>
                  </a:cubicBezTo>
                  <a:lnTo>
                    <a:pt x="334" y="156"/>
                  </a:lnTo>
                  <a:cubicBezTo>
                    <a:pt x="334" y="61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2084;p81">
              <a:extLst>
                <a:ext uri="{FF2B5EF4-FFF2-40B4-BE49-F238E27FC236}">
                  <a16:creationId xmlns:a16="http://schemas.microsoft.com/office/drawing/2014/main" id="{99AF550E-201B-EEEB-58A8-701FA60BDAEC}"/>
                </a:ext>
              </a:extLst>
            </p:cNvPr>
            <p:cNvSpPr/>
            <p:nvPr/>
          </p:nvSpPr>
          <p:spPr>
            <a:xfrm>
              <a:off x="1393357" y="3526898"/>
              <a:ext cx="15648" cy="14432"/>
            </a:xfrm>
            <a:custGeom>
              <a:avLst/>
              <a:gdLst/>
              <a:ahLst/>
              <a:cxnLst/>
              <a:rect l="l" t="t" r="r" b="b"/>
              <a:pathLst>
                <a:path w="489" h="451" extrusionOk="0">
                  <a:moveTo>
                    <a:pt x="313" y="1"/>
                  </a:moveTo>
                  <a:cubicBezTo>
                    <a:pt x="268" y="1"/>
                    <a:pt x="221" y="16"/>
                    <a:pt x="179" y="45"/>
                  </a:cubicBezTo>
                  <a:lnTo>
                    <a:pt x="60" y="164"/>
                  </a:lnTo>
                  <a:cubicBezTo>
                    <a:pt x="1" y="224"/>
                    <a:pt x="1" y="331"/>
                    <a:pt x="60" y="403"/>
                  </a:cubicBezTo>
                  <a:cubicBezTo>
                    <a:pt x="96" y="438"/>
                    <a:pt x="143" y="450"/>
                    <a:pt x="179" y="450"/>
                  </a:cubicBezTo>
                  <a:cubicBezTo>
                    <a:pt x="227" y="450"/>
                    <a:pt x="274" y="426"/>
                    <a:pt x="298" y="403"/>
                  </a:cubicBezTo>
                  <a:lnTo>
                    <a:pt x="429" y="283"/>
                  </a:lnTo>
                  <a:cubicBezTo>
                    <a:pt x="489" y="212"/>
                    <a:pt x="489" y="105"/>
                    <a:pt x="429" y="45"/>
                  </a:cubicBezTo>
                  <a:cubicBezTo>
                    <a:pt x="399" y="16"/>
                    <a:pt x="358" y="1"/>
                    <a:pt x="3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2085;p81">
              <a:extLst>
                <a:ext uri="{FF2B5EF4-FFF2-40B4-BE49-F238E27FC236}">
                  <a16:creationId xmlns:a16="http://schemas.microsoft.com/office/drawing/2014/main" id="{0B6E6726-76F0-B662-7602-B86C04A60886}"/>
                </a:ext>
              </a:extLst>
            </p:cNvPr>
            <p:cNvSpPr/>
            <p:nvPr/>
          </p:nvSpPr>
          <p:spPr>
            <a:xfrm>
              <a:off x="1402509" y="3453650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1"/>
                    <a:pt x="167" y="501"/>
                  </a:cubicBezTo>
                  <a:cubicBezTo>
                    <a:pt x="262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2086;p81">
              <a:extLst>
                <a:ext uri="{FF2B5EF4-FFF2-40B4-BE49-F238E27FC236}">
                  <a16:creationId xmlns:a16="http://schemas.microsoft.com/office/drawing/2014/main" id="{1CEF506A-2ABB-9A0E-0846-50A6BA6E2DBB}"/>
                </a:ext>
              </a:extLst>
            </p:cNvPr>
            <p:cNvSpPr/>
            <p:nvPr/>
          </p:nvSpPr>
          <p:spPr>
            <a:xfrm>
              <a:off x="1171629" y="3612306"/>
              <a:ext cx="15264" cy="14752"/>
            </a:xfrm>
            <a:custGeom>
              <a:avLst/>
              <a:gdLst/>
              <a:ahLst/>
              <a:cxnLst/>
              <a:rect l="l" t="t" r="r" b="b"/>
              <a:pathLst>
                <a:path w="477" h="461" extrusionOk="0">
                  <a:moveTo>
                    <a:pt x="179" y="0"/>
                  </a:moveTo>
                  <a:cubicBezTo>
                    <a:pt x="139" y="0"/>
                    <a:pt x="100" y="15"/>
                    <a:pt x="72" y="43"/>
                  </a:cubicBezTo>
                  <a:cubicBezTo>
                    <a:pt x="0" y="103"/>
                    <a:pt x="0" y="210"/>
                    <a:pt x="60" y="270"/>
                  </a:cubicBezTo>
                  <a:lnTo>
                    <a:pt x="179" y="401"/>
                  </a:lnTo>
                  <a:cubicBezTo>
                    <a:pt x="214" y="448"/>
                    <a:pt x="250" y="460"/>
                    <a:pt x="298" y="460"/>
                  </a:cubicBezTo>
                  <a:cubicBezTo>
                    <a:pt x="345" y="460"/>
                    <a:pt x="369" y="448"/>
                    <a:pt x="405" y="412"/>
                  </a:cubicBezTo>
                  <a:cubicBezTo>
                    <a:pt x="465" y="365"/>
                    <a:pt x="476" y="270"/>
                    <a:pt x="417" y="186"/>
                  </a:cubicBezTo>
                  <a:lnTo>
                    <a:pt x="298" y="55"/>
                  </a:lnTo>
                  <a:cubicBezTo>
                    <a:pt x="267" y="18"/>
                    <a:pt x="223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2087;p81">
              <a:extLst>
                <a:ext uri="{FF2B5EF4-FFF2-40B4-BE49-F238E27FC236}">
                  <a16:creationId xmlns:a16="http://schemas.microsoft.com/office/drawing/2014/main" id="{9FBD531B-1E3C-CAB6-A69D-1D39B9C05C93}"/>
                </a:ext>
              </a:extLst>
            </p:cNvPr>
            <p:cNvSpPr/>
            <p:nvPr/>
          </p:nvSpPr>
          <p:spPr>
            <a:xfrm>
              <a:off x="1285549" y="3548914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2088;p81">
              <a:extLst>
                <a:ext uri="{FF2B5EF4-FFF2-40B4-BE49-F238E27FC236}">
                  <a16:creationId xmlns:a16="http://schemas.microsoft.com/office/drawing/2014/main" id="{C1AF2F81-E9D5-F2B8-9DB4-FF24C2CFA185}"/>
                </a:ext>
              </a:extLst>
            </p:cNvPr>
            <p:cNvSpPr/>
            <p:nvPr/>
          </p:nvSpPr>
          <p:spPr>
            <a:xfrm>
              <a:off x="1285549" y="3593490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2089;p81">
              <a:extLst>
                <a:ext uri="{FF2B5EF4-FFF2-40B4-BE49-F238E27FC236}">
                  <a16:creationId xmlns:a16="http://schemas.microsoft.com/office/drawing/2014/main" id="{B08ADACB-7852-24F3-A650-EFFAF21E43E5}"/>
                </a:ext>
              </a:extLst>
            </p:cNvPr>
            <p:cNvSpPr/>
            <p:nvPr/>
          </p:nvSpPr>
          <p:spPr>
            <a:xfrm>
              <a:off x="1285549" y="3638450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2090;p81">
              <a:extLst>
                <a:ext uri="{FF2B5EF4-FFF2-40B4-BE49-F238E27FC236}">
                  <a16:creationId xmlns:a16="http://schemas.microsoft.com/office/drawing/2014/main" id="{C5A42443-C230-0F29-0ECE-AB99D4AD6510}"/>
                </a:ext>
              </a:extLst>
            </p:cNvPr>
            <p:cNvSpPr/>
            <p:nvPr/>
          </p:nvSpPr>
          <p:spPr>
            <a:xfrm>
              <a:off x="1201325" y="3627026"/>
              <a:ext cx="16032" cy="10304"/>
            </a:xfrm>
            <a:custGeom>
              <a:avLst/>
              <a:gdLst/>
              <a:ahLst/>
              <a:cxnLst/>
              <a:rect l="l" t="t" r="r" b="b"/>
              <a:pathLst>
                <a:path w="501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334" y="322"/>
                  </a:lnTo>
                  <a:cubicBezTo>
                    <a:pt x="429" y="322"/>
                    <a:pt x="501" y="250"/>
                    <a:pt x="501" y="167"/>
                  </a:cubicBezTo>
                  <a:cubicBezTo>
                    <a:pt x="501" y="72"/>
                    <a:pt x="429" y="0"/>
                    <a:pt x="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2091;p81">
              <a:extLst>
                <a:ext uri="{FF2B5EF4-FFF2-40B4-BE49-F238E27FC236}">
                  <a16:creationId xmlns:a16="http://schemas.microsoft.com/office/drawing/2014/main" id="{B4B0BDB5-CB8C-C248-260B-3E05B9FEDF5F}"/>
                </a:ext>
              </a:extLst>
            </p:cNvPr>
            <p:cNvSpPr/>
            <p:nvPr/>
          </p:nvSpPr>
          <p:spPr>
            <a:xfrm>
              <a:off x="1363629" y="3537490"/>
              <a:ext cx="16032" cy="10304"/>
            </a:xfrm>
            <a:custGeom>
              <a:avLst/>
              <a:gdLst/>
              <a:ahLst/>
              <a:cxnLst/>
              <a:rect l="l" t="t" r="r" b="b"/>
              <a:pathLst>
                <a:path w="501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334" y="322"/>
                  </a:lnTo>
                  <a:cubicBezTo>
                    <a:pt x="430" y="322"/>
                    <a:pt x="501" y="250"/>
                    <a:pt x="501" y="167"/>
                  </a:cubicBezTo>
                  <a:cubicBezTo>
                    <a:pt x="501" y="72"/>
                    <a:pt x="430" y="0"/>
                    <a:pt x="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50" name="Google Shape;12092;p81">
            <a:extLst>
              <a:ext uri="{FF2B5EF4-FFF2-40B4-BE49-F238E27FC236}">
                <a16:creationId xmlns:a16="http://schemas.microsoft.com/office/drawing/2014/main" id="{7A9BE6C9-AB7C-93CE-0CCC-F706FFBC6F56}"/>
              </a:ext>
            </a:extLst>
          </p:cNvPr>
          <p:cNvSpPr/>
          <p:nvPr/>
        </p:nvSpPr>
        <p:spPr>
          <a:xfrm>
            <a:off x="3362656" y="6860084"/>
            <a:ext cx="525888" cy="709440"/>
          </a:xfrm>
          <a:custGeom>
            <a:avLst/>
            <a:gdLst/>
            <a:ahLst/>
            <a:cxnLst/>
            <a:rect l="l" t="t" r="r" b="b"/>
            <a:pathLst>
              <a:path w="8217" h="11085" extrusionOk="0">
                <a:moveTo>
                  <a:pt x="5359" y="1298"/>
                </a:moveTo>
                <a:cubicBezTo>
                  <a:pt x="5775" y="1298"/>
                  <a:pt x="6180" y="1370"/>
                  <a:pt x="6526" y="1465"/>
                </a:cubicBezTo>
                <a:cubicBezTo>
                  <a:pt x="6728" y="1524"/>
                  <a:pt x="6930" y="1584"/>
                  <a:pt x="7085" y="1643"/>
                </a:cubicBezTo>
                <a:cubicBezTo>
                  <a:pt x="7004" y="1642"/>
                  <a:pt x="6923" y="1641"/>
                  <a:pt x="6842" y="1641"/>
                </a:cubicBezTo>
                <a:cubicBezTo>
                  <a:pt x="6387" y="1641"/>
                  <a:pt x="5932" y="1671"/>
                  <a:pt x="5478" y="1762"/>
                </a:cubicBezTo>
                <a:cubicBezTo>
                  <a:pt x="4811" y="1881"/>
                  <a:pt x="4144" y="2108"/>
                  <a:pt x="3513" y="2405"/>
                </a:cubicBezTo>
                <a:cubicBezTo>
                  <a:pt x="3489" y="2417"/>
                  <a:pt x="3454" y="2429"/>
                  <a:pt x="3418" y="2441"/>
                </a:cubicBezTo>
                <a:cubicBezTo>
                  <a:pt x="3394" y="2262"/>
                  <a:pt x="3442" y="1941"/>
                  <a:pt x="3835" y="1703"/>
                </a:cubicBezTo>
                <a:cubicBezTo>
                  <a:pt x="4323" y="1405"/>
                  <a:pt x="4859" y="1298"/>
                  <a:pt x="5359" y="1298"/>
                </a:cubicBezTo>
                <a:close/>
                <a:moveTo>
                  <a:pt x="1537" y="298"/>
                </a:moveTo>
                <a:cubicBezTo>
                  <a:pt x="1465" y="679"/>
                  <a:pt x="1406" y="1179"/>
                  <a:pt x="1406" y="1715"/>
                </a:cubicBezTo>
                <a:cubicBezTo>
                  <a:pt x="1406" y="2251"/>
                  <a:pt x="1453" y="2763"/>
                  <a:pt x="1537" y="3132"/>
                </a:cubicBezTo>
                <a:cubicBezTo>
                  <a:pt x="1465" y="3144"/>
                  <a:pt x="1406" y="3203"/>
                  <a:pt x="1406" y="3298"/>
                </a:cubicBezTo>
                <a:cubicBezTo>
                  <a:pt x="1406" y="3382"/>
                  <a:pt x="1477" y="3453"/>
                  <a:pt x="1573" y="3453"/>
                </a:cubicBezTo>
                <a:cubicBezTo>
                  <a:pt x="1668" y="3453"/>
                  <a:pt x="1751" y="3548"/>
                  <a:pt x="1751" y="3632"/>
                </a:cubicBezTo>
                <a:cubicBezTo>
                  <a:pt x="1751" y="3739"/>
                  <a:pt x="1656" y="3822"/>
                  <a:pt x="1573" y="3822"/>
                </a:cubicBezTo>
                <a:lnTo>
                  <a:pt x="525" y="3822"/>
                </a:lnTo>
                <a:cubicBezTo>
                  <a:pt x="418" y="3822"/>
                  <a:pt x="346" y="3727"/>
                  <a:pt x="346" y="3632"/>
                </a:cubicBezTo>
                <a:cubicBezTo>
                  <a:pt x="346" y="3536"/>
                  <a:pt x="441" y="3453"/>
                  <a:pt x="525" y="3453"/>
                </a:cubicBezTo>
                <a:lnTo>
                  <a:pt x="870" y="3453"/>
                </a:lnTo>
                <a:cubicBezTo>
                  <a:pt x="953" y="3453"/>
                  <a:pt x="1037" y="3382"/>
                  <a:pt x="1037" y="3298"/>
                </a:cubicBezTo>
                <a:cubicBezTo>
                  <a:pt x="1037" y="3203"/>
                  <a:pt x="953" y="3132"/>
                  <a:pt x="870" y="3132"/>
                </a:cubicBezTo>
                <a:lnTo>
                  <a:pt x="560" y="3132"/>
                </a:lnTo>
                <a:cubicBezTo>
                  <a:pt x="632" y="2763"/>
                  <a:pt x="691" y="2251"/>
                  <a:pt x="691" y="1715"/>
                </a:cubicBezTo>
                <a:cubicBezTo>
                  <a:pt x="691" y="1179"/>
                  <a:pt x="644" y="679"/>
                  <a:pt x="560" y="298"/>
                </a:cubicBezTo>
                <a:close/>
                <a:moveTo>
                  <a:pt x="4723" y="3566"/>
                </a:moveTo>
                <a:cubicBezTo>
                  <a:pt x="5218" y="3566"/>
                  <a:pt x="5698" y="3690"/>
                  <a:pt x="6168" y="3953"/>
                </a:cubicBezTo>
                <a:cubicBezTo>
                  <a:pt x="6692" y="4251"/>
                  <a:pt x="7073" y="4715"/>
                  <a:pt x="7299" y="5346"/>
                </a:cubicBezTo>
                <a:cubicBezTo>
                  <a:pt x="7383" y="5608"/>
                  <a:pt x="7430" y="5846"/>
                  <a:pt x="7466" y="6001"/>
                </a:cubicBezTo>
                <a:cubicBezTo>
                  <a:pt x="6823" y="5763"/>
                  <a:pt x="5049" y="5013"/>
                  <a:pt x="3978" y="3656"/>
                </a:cubicBezTo>
                <a:cubicBezTo>
                  <a:pt x="4230" y="3596"/>
                  <a:pt x="4478" y="3566"/>
                  <a:pt x="4723" y="3566"/>
                </a:cubicBezTo>
                <a:close/>
                <a:moveTo>
                  <a:pt x="1537" y="4144"/>
                </a:moveTo>
                <a:cubicBezTo>
                  <a:pt x="1465" y="4513"/>
                  <a:pt x="1406" y="5025"/>
                  <a:pt x="1406" y="5561"/>
                </a:cubicBezTo>
                <a:cubicBezTo>
                  <a:pt x="1406" y="6096"/>
                  <a:pt x="1453" y="6596"/>
                  <a:pt x="1537" y="6977"/>
                </a:cubicBezTo>
                <a:lnTo>
                  <a:pt x="560" y="6977"/>
                </a:lnTo>
                <a:cubicBezTo>
                  <a:pt x="632" y="6596"/>
                  <a:pt x="691" y="6096"/>
                  <a:pt x="691" y="5561"/>
                </a:cubicBezTo>
                <a:cubicBezTo>
                  <a:pt x="691" y="5025"/>
                  <a:pt x="632" y="4513"/>
                  <a:pt x="560" y="4144"/>
                </a:cubicBezTo>
                <a:close/>
                <a:moveTo>
                  <a:pt x="1573" y="7299"/>
                </a:moveTo>
                <a:cubicBezTo>
                  <a:pt x="1656" y="7299"/>
                  <a:pt x="1751" y="7370"/>
                  <a:pt x="1751" y="7477"/>
                </a:cubicBezTo>
                <a:cubicBezTo>
                  <a:pt x="1751" y="7585"/>
                  <a:pt x="1656" y="7656"/>
                  <a:pt x="1573" y="7656"/>
                </a:cubicBezTo>
                <a:lnTo>
                  <a:pt x="525" y="7656"/>
                </a:lnTo>
                <a:cubicBezTo>
                  <a:pt x="418" y="7656"/>
                  <a:pt x="346" y="7573"/>
                  <a:pt x="346" y="7477"/>
                </a:cubicBezTo>
                <a:cubicBezTo>
                  <a:pt x="346" y="7394"/>
                  <a:pt x="441" y="7299"/>
                  <a:pt x="525" y="7299"/>
                </a:cubicBezTo>
                <a:close/>
                <a:moveTo>
                  <a:pt x="3966" y="5310"/>
                </a:moveTo>
                <a:cubicBezTo>
                  <a:pt x="5049" y="6751"/>
                  <a:pt x="6109" y="7489"/>
                  <a:pt x="6526" y="7751"/>
                </a:cubicBezTo>
                <a:lnTo>
                  <a:pt x="5466" y="8799"/>
                </a:lnTo>
                <a:cubicBezTo>
                  <a:pt x="4251" y="7799"/>
                  <a:pt x="3501" y="6156"/>
                  <a:pt x="3311" y="5680"/>
                </a:cubicBezTo>
                <a:lnTo>
                  <a:pt x="3966" y="5310"/>
                </a:lnTo>
                <a:close/>
                <a:moveTo>
                  <a:pt x="1525" y="7989"/>
                </a:moveTo>
                <a:cubicBezTo>
                  <a:pt x="1453" y="8358"/>
                  <a:pt x="1394" y="8859"/>
                  <a:pt x="1394" y="9394"/>
                </a:cubicBezTo>
                <a:cubicBezTo>
                  <a:pt x="1406" y="9930"/>
                  <a:pt x="1453" y="10442"/>
                  <a:pt x="1525" y="10811"/>
                </a:cubicBezTo>
                <a:lnTo>
                  <a:pt x="537" y="10811"/>
                </a:lnTo>
                <a:cubicBezTo>
                  <a:pt x="608" y="10442"/>
                  <a:pt x="668" y="9930"/>
                  <a:pt x="668" y="9394"/>
                </a:cubicBezTo>
                <a:cubicBezTo>
                  <a:pt x="668" y="8859"/>
                  <a:pt x="632" y="8358"/>
                  <a:pt x="537" y="7989"/>
                </a:cubicBezTo>
                <a:close/>
                <a:moveTo>
                  <a:pt x="346" y="0"/>
                </a:moveTo>
                <a:cubicBezTo>
                  <a:pt x="299" y="0"/>
                  <a:pt x="239" y="36"/>
                  <a:pt x="215" y="60"/>
                </a:cubicBezTo>
                <a:cubicBezTo>
                  <a:pt x="179" y="107"/>
                  <a:pt x="168" y="155"/>
                  <a:pt x="179" y="215"/>
                </a:cubicBezTo>
                <a:cubicBezTo>
                  <a:pt x="287" y="560"/>
                  <a:pt x="346" y="1119"/>
                  <a:pt x="346" y="1727"/>
                </a:cubicBezTo>
                <a:cubicBezTo>
                  <a:pt x="346" y="2346"/>
                  <a:pt x="287" y="2905"/>
                  <a:pt x="179" y="3251"/>
                </a:cubicBezTo>
                <a:cubicBezTo>
                  <a:pt x="84" y="3334"/>
                  <a:pt x="1" y="3489"/>
                  <a:pt x="1" y="3632"/>
                </a:cubicBezTo>
                <a:cubicBezTo>
                  <a:pt x="1" y="3786"/>
                  <a:pt x="84" y="3929"/>
                  <a:pt x="179" y="4025"/>
                </a:cubicBezTo>
                <a:cubicBezTo>
                  <a:pt x="287" y="4370"/>
                  <a:pt x="346" y="4929"/>
                  <a:pt x="346" y="5549"/>
                </a:cubicBezTo>
                <a:cubicBezTo>
                  <a:pt x="346" y="6156"/>
                  <a:pt x="287" y="6715"/>
                  <a:pt x="179" y="7061"/>
                </a:cubicBezTo>
                <a:cubicBezTo>
                  <a:pt x="84" y="7156"/>
                  <a:pt x="1" y="7299"/>
                  <a:pt x="1" y="7454"/>
                </a:cubicBezTo>
                <a:cubicBezTo>
                  <a:pt x="1" y="7596"/>
                  <a:pt x="84" y="7751"/>
                  <a:pt x="179" y="7835"/>
                </a:cubicBezTo>
                <a:cubicBezTo>
                  <a:pt x="287" y="8180"/>
                  <a:pt x="346" y="8739"/>
                  <a:pt x="346" y="9359"/>
                </a:cubicBezTo>
                <a:cubicBezTo>
                  <a:pt x="346" y="9966"/>
                  <a:pt x="287" y="10525"/>
                  <a:pt x="179" y="10871"/>
                </a:cubicBezTo>
                <a:cubicBezTo>
                  <a:pt x="168" y="10918"/>
                  <a:pt x="179" y="10978"/>
                  <a:pt x="215" y="11025"/>
                </a:cubicBezTo>
                <a:cubicBezTo>
                  <a:pt x="239" y="11061"/>
                  <a:pt x="287" y="11085"/>
                  <a:pt x="346" y="11085"/>
                </a:cubicBezTo>
                <a:lnTo>
                  <a:pt x="1751" y="11085"/>
                </a:lnTo>
                <a:cubicBezTo>
                  <a:pt x="1787" y="11085"/>
                  <a:pt x="1846" y="11049"/>
                  <a:pt x="1882" y="11025"/>
                </a:cubicBezTo>
                <a:cubicBezTo>
                  <a:pt x="1906" y="10978"/>
                  <a:pt x="1930" y="10930"/>
                  <a:pt x="1906" y="10871"/>
                </a:cubicBezTo>
                <a:cubicBezTo>
                  <a:pt x="1799" y="10525"/>
                  <a:pt x="1739" y="9966"/>
                  <a:pt x="1739" y="9359"/>
                </a:cubicBezTo>
                <a:cubicBezTo>
                  <a:pt x="1739" y="8739"/>
                  <a:pt x="1799" y="8180"/>
                  <a:pt x="1906" y="7835"/>
                </a:cubicBezTo>
                <a:cubicBezTo>
                  <a:pt x="2013" y="7751"/>
                  <a:pt x="2084" y="7596"/>
                  <a:pt x="2084" y="7454"/>
                </a:cubicBezTo>
                <a:cubicBezTo>
                  <a:pt x="2084" y="7299"/>
                  <a:pt x="2013" y="7156"/>
                  <a:pt x="1906" y="7061"/>
                </a:cubicBezTo>
                <a:cubicBezTo>
                  <a:pt x="1799" y="6715"/>
                  <a:pt x="1739" y="6156"/>
                  <a:pt x="1739" y="5549"/>
                </a:cubicBezTo>
                <a:cubicBezTo>
                  <a:pt x="1739" y="5346"/>
                  <a:pt x="1739" y="5156"/>
                  <a:pt x="1763" y="4977"/>
                </a:cubicBezTo>
                <a:cubicBezTo>
                  <a:pt x="1882" y="4846"/>
                  <a:pt x="2299" y="4453"/>
                  <a:pt x="2870" y="4120"/>
                </a:cubicBezTo>
                <a:lnTo>
                  <a:pt x="3347" y="5287"/>
                </a:lnTo>
                <a:lnTo>
                  <a:pt x="3037" y="5465"/>
                </a:lnTo>
                <a:cubicBezTo>
                  <a:pt x="2966" y="5513"/>
                  <a:pt x="2930" y="5584"/>
                  <a:pt x="2966" y="5668"/>
                </a:cubicBezTo>
                <a:cubicBezTo>
                  <a:pt x="2989" y="5751"/>
                  <a:pt x="3823" y="7942"/>
                  <a:pt x="5394" y="9144"/>
                </a:cubicBezTo>
                <a:cubicBezTo>
                  <a:pt x="5418" y="9180"/>
                  <a:pt x="5454" y="9180"/>
                  <a:pt x="5490" y="9180"/>
                </a:cubicBezTo>
                <a:cubicBezTo>
                  <a:pt x="5537" y="9180"/>
                  <a:pt x="5585" y="9156"/>
                  <a:pt x="5609" y="9132"/>
                </a:cubicBezTo>
                <a:lnTo>
                  <a:pt x="6918" y="7823"/>
                </a:lnTo>
                <a:cubicBezTo>
                  <a:pt x="6954" y="7787"/>
                  <a:pt x="6978" y="7727"/>
                  <a:pt x="6966" y="7692"/>
                </a:cubicBezTo>
                <a:cubicBezTo>
                  <a:pt x="6954" y="7644"/>
                  <a:pt x="6918" y="7596"/>
                  <a:pt x="6883" y="7573"/>
                </a:cubicBezTo>
                <a:cubicBezTo>
                  <a:pt x="6883" y="7573"/>
                  <a:pt x="6537" y="7394"/>
                  <a:pt x="6049" y="6989"/>
                </a:cubicBezTo>
                <a:cubicBezTo>
                  <a:pt x="5585" y="6620"/>
                  <a:pt x="4871" y="5965"/>
                  <a:pt x="4156" y="4989"/>
                </a:cubicBezTo>
                <a:cubicBezTo>
                  <a:pt x="4128" y="4946"/>
                  <a:pt x="4078" y="4925"/>
                  <a:pt x="4029" y="4925"/>
                </a:cubicBezTo>
                <a:cubicBezTo>
                  <a:pt x="3997" y="4925"/>
                  <a:pt x="3966" y="4934"/>
                  <a:pt x="3942" y="4953"/>
                </a:cubicBezTo>
                <a:lnTo>
                  <a:pt x="3644" y="5132"/>
                </a:lnTo>
                <a:lnTo>
                  <a:pt x="3168" y="3965"/>
                </a:lnTo>
                <a:cubicBezTo>
                  <a:pt x="3335" y="3894"/>
                  <a:pt x="3501" y="3822"/>
                  <a:pt x="3668" y="3763"/>
                </a:cubicBezTo>
                <a:cubicBezTo>
                  <a:pt x="4359" y="4691"/>
                  <a:pt x="5394" y="5370"/>
                  <a:pt x="6133" y="5751"/>
                </a:cubicBezTo>
                <a:cubicBezTo>
                  <a:pt x="6954" y="6180"/>
                  <a:pt x="7597" y="6394"/>
                  <a:pt x="7621" y="6406"/>
                </a:cubicBezTo>
                <a:cubicBezTo>
                  <a:pt x="7645" y="6406"/>
                  <a:pt x="7657" y="6418"/>
                  <a:pt x="7669" y="6418"/>
                </a:cubicBezTo>
                <a:cubicBezTo>
                  <a:pt x="7704" y="6418"/>
                  <a:pt x="7740" y="6406"/>
                  <a:pt x="7776" y="6394"/>
                </a:cubicBezTo>
                <a:cubicBezTo>
                  <a:pt x="7823" y="6358"/>
                  <a:pt x="7835" y="6299"/>
                  <a:pt x="7835" y="6263"/>
                </a:cubicBezTo>
                <a:cubicBezTo>
                  <a:pt x="7835" y="6239"/>
                  <a:pt x="7811" y="5811"/>
                  <a:pt x="7633" y="5275"/>
                </a:cubicBezTo>
                <a:cubicBezTo>
                  <a:pt x="7383" y="4560"/>
                  <a:pt x="6942" y="4013"/>
                  <a:pt x="6359" y="3679"/>
                </a:cubicBezTo>
                <a:cubicBezTo>
                  <a:pt x="5848" y="3401"/>
                  <a:pt x="5309" y="3261"/>
                  <a:pt x="4754" y="3261"/>
                </a:cubicBezTo>
                <a:cubicBezTo>
                  <a:pt x="4171" y="3261"/>
                  <a:pt x="3570" y="3416"/>
                  <a:pt x="2966" y="3727"/>
                </a:cubicBezTo>
                <a:cubicBezTo>
                  <a:pt x="2477" y="3977"/>
                  <a:pt x="2084" y="4275"/>
                  <a:pt x="1834" y="4501"/>
                </a:cubicBezTo>
                <a:cubicBezTo>
                  <a:pt x="1858" y="4322"/>
                  <a:pt x="1894" y="4179"/>
                  <a:pt x="1918" y="4060"/>
                </a:cubicBezTo>
                <a:cubicBezTo>
                  <a:pt x="2013" y="3977"/>
                  <a:pt x="2073" y="3858"/>
                  <a:pt x="2096" y="3739"/>
                </a:cubicBezTo>
                <a:cubicBezTo>
                  <a:pt x="2263" y="3608"/>
                  <a:pt x="2811" y="3132"/>
                  <a:pt x="3692" y="2715"/>
                </a:cubicBezTo>
                <a:cubicBezTo>
                  <a:pt x="4299" y="2429"/>
                  <a:pt x="4930" y="2227"/>
                  <a:pt x="5585" y="2108"/>
                </a:cubicBezTo>
                <a:cubicBezTo>
                  <a:pt x="6017" y="2024"/>
                  <a:pt x="6460" y="1982"/>
                  <a:pt x="6905" y="1982"/>
                </a:cubicBezTo>
                <a:cubicBezTo>
                  <a:pt x="7282" y="1982"/>
                  <a:pt x="7661" y="2012"/>
                  <a:pt x="8038" y="2072"/>
                </a:cubicBezTo>
                <a:cubicBezTo>
                  <a:pt x="8050" y="2076"/>
                  <a:pt x="8063" y="2078"/>
                  <a:pt x="8076" y="2078"/>
                </a:cubicBezTo>
                <a:cubicBezTo>
                  <a:pt x="8137" y="2078"/>
                  <a:pt x="8197" y="2036"/>
                  <a:pt x="8216" y="1977"/>
                </a:cubicBezTo>
                <a:cubicBezTo>
                  <a:pt x="8204" y="1870"/>
                  <a:pt x="8180" y="1798"/>
                  <a:pt x="8121" y="1751"/>
                </a:cubicBezTo>
                <a:cubicBezTo>
                  <a:pt x="8085" y="1727"/>
                  <a:pt x="7478" y="1381"/>
                  <a:pt x="6609" y="1155"/>
                </a:cubicBezTo>
                <a:cubicBezTo>
                  <a:pt x="6168" y="1040"/>
                  <a:pt x="5744" y="982"/>
                  <a:pt x="5346" y="982"/>
                </a:cubicBezTo>
                <a:cubicBezTo>
                  <a:pt x="4713" y="982"/>
                  <a:pt x="4143" y="1129"/>
                  <a:pt x="3668" y="1429"/>
                </a:cubicBezTo>
                <a:cubicBezTo>
                  <a:pt x="3097" y="1786"/>
                  <a:pt x="3049" y="2310"/>
                  <a:pt x="3120" y="2608"/>
                </a:cubicBezTo>
                <a:cubicBezTo>
                  <a:pt x="2596" y="2894"/>
                  <a:pt x="2204" y="3179"/>
                  <a:pt x="2001" y="3358"/>
                </a:cubicBezTo>
                <a:cubicBezTo>
                  <a:pt x="1965" y="3310"/>
                  <a:pt x="1942" y="3286"/>
                  <a:pt x="1906" y="3251"/>
                </a:cubicBezTo>
                <a:cubicBezTo>
                  <a:pt x="1799" y="2905"/>
                  <a:pt x="1739" y="2346"/>
                  <a:pt x="1739" y="1727"/>
                </a:cubicBezTo>
                <a:cubicBezTo>
                  <a:pt x="1739" y="1119"/>
                  <a:pt x="1799" y="560"/>
                  <a:pt x="1906" y="215"/>
                </a:cubicBezTo>
                <a:cubicBezTo>
                  <a:pt x="1930" y="167"/>
                  <a:pt x="1906" y="107"/>
                  <a:pt x="1882" y="60"/>
                </a:cubicBezTo>
                <a:cubicBezTo>
                  <a:pt x="1846" y="24"/>
                  <a:pt x="1799" y="0"/>
                  <a:pt x="1751" y="0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251" name="Google Shape;12093;p81">
            <a:extLst>
              <a:ext uri="{FF2B5EF4-FFF2-40B4-BE49-F238E27FC236}">
                <a16:creationId xmlns:a16="http://schemas.microsoft.com/office/drawing/2014/main" id="{131C42FC-7F9A-7077-F964-BBCE95A900F2}"/>
              </a:ext>
            </a:extLst>
          </p:cNvPr>
          <p:cNvGrpSpPr/>
          <p:nvPr/>
        </p:nvGrpSpPr>
        <p:grpSpPr>
          <a:xfrm>
            <a:off x="5534368" y="6857588"/>
            <a:ext cx="576896" cy="714240"/>
            <a:chOff x="2795053" y="3352594"/>
            <a:chExt cx="288448" cy="357120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52" name="Google Shape;12094;p81">
              <a:extLst>
                <a:ext uri="{FF2B5EF4-FFF2-40B4-BE49-F238E27FC236}">
                  <a16:creationId xmlns:a16="http://schemas.microsoft.com/office/drawing/2014/main" id="{988B459C-A686-4CFC-5614-7706562428BE}"/>
                </a:ext>
              </a:extLst>
            </p:cNvPr>
            <p:cNvSpPr/>
            <p:nvPr/>
          </p:nvSpPr>
          <p:spPr>
            <a:xfrm>
              <a:off x="2839629" y="3550386"/>
              <a:ext cx="19840" cy="16448"/>
            </a:xfrm>
            <a:custGeom>
              <a:avLst/>
              <a:gdLst/>
              <a:ahLst/>
              <a:cxnLst/>
              <a:rect l="l" t="t" r="r" b="b"/>
              <a:pathLst>
                <a:path w="620" h="514" extrusionOk="0">
                  <a:moveTo>
                    <a:pt x="443" y="1"/>
                  </a:moveTo>
                  <a:cubicBezTo>
                    <a:pt x="413" y="1"/>
                    <a:pt x="383" y="9"/>
                    <a:pt x="358" y="26"/>
                  </a:cubicBezTo>
                  <a:lnTo>
                    <a:pt x="84" y="216"/>
                  </a:lnTo>
                  <a:cubicBezTo>
                    <a:pt x="13" y="264"/>
                    <a:pt x="1" y="371"/>
                    <a:pt x="36" y="442"/>
                  </a:cubicBezTo>
                  <a:cubicBezTo>
                    <a:pt x="72" y="490"/>
                    <a:pt x="132" y="514"/>
                    <a:pt x="179" y="514"/>
                  </a:cubicBezTo>
                  <a:cubicBezTo>
                    <a:pt x="203" y="514"/>
                    <a:pt x="239" y="502"/>
                    <a:pt x="263" y="490"/>
                  </a:cubicBezTo>
                  <a:lnTo>
                    <a:pt x="537" y="300"/>
                  </a:lnTo>
                  <a:cubicBezTo>
                    <a:pt x="608" y="240"/>
                    <a:pt x="620" y="145"/>
                    <a:pt x="572" y="73"/>
                  </a:cubicBezTo>
                  <a:cubicBezTo>
                    <a:pt x="549" y="27"/>
                    <a:pt x="496" y="1"/>
                    <a:pt x="4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2095;p81">
              <a:extLst>
                <a:ext uri="{FF2B5EF4-FFF2-40B4-BE49-F238E27FC236}">
                  <a16:creationId xmlns:a16="http://schemas.microsoft.com/office/drawing/2014/main" id="{1EC4B349-E049-8DD8-B463-7A8B7D69D720}"/>
                </a:ext>
              </a:extLst>
            </p:cNvPr>
            <p:cNvSpPr/>
            <p:nvPr/>
          </p:nvSpPr>
          <p:spPr>
            <a:xfrm>
              <a:off x="2865165" y="3511410"/>
              <a:ext cx="50688" cy="37536"/>
            </a:xfrm>
            <a:custGeom>
              <a:avLst/>
              <a:gdLst/>
              <a:ahLst/>
              <a:cxnLst/>
              <a:rect l="l" t="t" r="r" b="b"/>
              <a:pathLst>
                <a:path w="1584" h="1173" extrusionOk="0">
                  <a:moveTo>
                    <a:pt x="1395" y="1"/>
                  </a:moveTo>
                  <a:cubicBezTo>
                    <a:pt x="1361" y="1"/>
                    <a:pt x="1327" y="10"/>
                    <a:pt x="1298" y="29"/>
                  </a:cubicBezTo>
                  <a:lnTo>
                    <a:pt x="96" y="875"/>
                  </a:lnTo>
                  <a:cubicBezTo>
                    <a:pt x="12" y="922"/>
                    <a:pt x="0" y="1018"/>
                    <a:pt x="48" y="1101"/>
                  </a:cubicBezTo>
                  <a:cubicBezTo>
                    <a:pt x="72" y="1137"/>
                    <a:pt x="131" y="1172"/>
                    <a:pt x="179" y="1172"/>
                  </a:cubicBezTo>
                  <a:cubicBezTo>
                    <a:pt x="215" y="1172"/>
                    <a:pt x="239" y="1160"/>
                    <a:pt x="274" y="1137"/>
                  </a:cubicBezTo>
                  <a:lnTo>
                    <a:pt x="1477" y="291"/>
                  </a:lnTo>
                  <a:cubicBezTo>
                    <a:pt x="1548" y="232"/>
                    <a:pt x="1584" y="125"/>
                    <a:pt x="1524" y="65"/>
                  </a:cubicBezTo>
                  <a:cubicBezTo>
                    <a:pt x="1496" y="22"/>
                    <a:pt x="1446" y="1"/>
                    <a:pt x="1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2096;p81">
              <a:extLst>
                <a:ext uri="{FF2B5EF4-FFF2-40B4-BE49-F238E27FC236}">
                  <a16:creationId xmlns:a16="http://schemas.microsoft.com/office/drawing/2014/main" id="{02270784-0F64-B0FF-69DE-1B9B7374A83B}"/>
                </a:ext>
              </a:extLst>
            </p:cNvPr>
            <p:cNvSpPr/>
            <p:nvPr/>
          </p:nvSpPr>
          <p:spPr>
            <a:xfrm>
              <a:off x="2795053" y="3352594"/>
              <a:ext cx="288448" cy="357120"/>
            </a:xfrm>
            <a:custGeom>
              <a:avLst/>
              <a:gdLst/>
              <a:ahLst/>
              <a:cxnLst/>
              <a:rect l="l" t="t" r="r" b="b"/>
              <a:pathLst>
                <a:path w="9014" h="11160" extrusionOk="0">
                  <a:moveTo>
                    <a:pt x="3311" y="361"/>
                  </a:moveTo>
                  <a:cubicBezTo>
                    <a:pt x="3465" y="361"/>
                    <a:pt x="3620" y="385"/>
                    <a:pt x="3763" y="468"/>
                  </a:cubicBezTo>
                  <a:cubicBezTo>
                    <a:pt x="4454" y="825"/>
                    <a:pt x="4585" y="1861"/>
                    <a:pt x="4573" y="2682"/>
                  </a:cubicBezTo>
                  <a:cubicBezTo>
                    <a:pt x="4561" y="3278"/>
                    <a:pt x="4477" y="3837"/>
                    <a:pt x="4418" y="4171"/>
                  </a:cubicBezTo>
                  <a:cubicBezTo>
                    <a:pt x="4398" y="4220"/>
                    <a:pt x="4355" y="4260"/>
                    <a:pt x="4300" y="4260"/>
                  </a:cubicBezTo>
                  <a:cubicBezTo>
                    <a:pt x="4288" y="4260"/>
                    <a:pt x="4276" y="4258"/>
                    <a:pt x="4263" y="4254"/>
                  </a:cubicBezTo>
                  <a:cubicBezTo>
                    <a:pt x="3930" y="4195"/>
                    <a:pt x="3382" y="4099"/>
                    <a:pt x="2811" y="3885"/>
                  </a:cubicBezTo>
                  <a:cubicBezTo>
                    <a:pt x="2037" y="3623"/>
                    <a:pt x="1120" y="3147"/>
                    <a:pt x="1013" y="2385"/>
                  </a:cubicBezTo>
                  <a:cubicBezTo>
                    <a:pt x="989" y="2111"/>
                    <a:pt x="1060" y="1849"/>
                    <a:pt x="1227" y="1623"/>
                  </a:cubicBezTo>
                  <a:cubicBezTo>
                    <a:pt x="1465" y="1325"/>
                    <a:pt x="1739" y="1218"/>
                    <a:pt x="1953" y="1206"/>
                  </a:cubicBezTo>
                  <a:cubicBezTo>
                    <a:pt x="2120" y="1194"/>
                    <a:pt x="2263" y="1087"/>
                    <a:pt x="2334" y="944"/>
                  </a:cubicBezTo>
                  <a:cubicBezTo>
                    <a:pt x="2430" y="766"/>
                    <a:pt x="2620" y="527"/>
                    <a:pt x="2977" y="408"/>
                  </a:cubicBezTo>
                  <a:cubicBezTo>
                    <a:pt x="3084" y="373"/>
                    <a:pt x="3192" y="361"/>
                    <a:pt x="3311" y="361"/>
                  </a:cubicBezTo>
                  <a:close/>
                  <a:moveTo>
                    <a:pt x="6699" y="947"/>
                  </a:moveTo>
                  <a:cubicBezTo>
                    <a:pt x="6925" y="947"/>
                    <a:pt x="7145" y="1020"/>
                    <a:pt x="7323" y="1158"/>
                  </a:cubicBezTo>
                  <a:cubicBezTo>
                    <a:pt x="7621" y="1397"/>
                    <a:pt x="7728" y="1682"/>
                    <a:pt x="7740" y="1885"/>
                  </a:cubicBezTo>
                  <a:cubicBezTo>
                    <a:pt x="7752" y="2051"/>
                    <a:pt x="7859" y="2206"/>
                    <a:pt x="8014" y="2278"/>
                  </a:cubicBezTo>
                  <a:cubicBezTo>
                    <a:pt x="8192" y="2361"/>
                    <a:pt x="8430" y="2563"/>
                    <a:pt x="8549" y="2921"/>
                  </a:cubicBezTo>
                  <a:cubicBezTo>
                    <a:pt x="8668" y="3183"/>
                    <a:pt x="8645" y="3468"/>
                    <a:pt x="8514" y="3706"/>
                  </a:cubicBezTo>
                  <a:cubicBezTo>
                    <a:pt x="8171" y="4370"/>
                    <a:pt x="7201" y="4517"/>
                    <a:pt x="6397" y="4517"/>
                  </a:cubicBezTo>
                  <a:cubicBezTo>
                    <a:pt x="6364" y="4517"/>
                    <a:pt x="6331" y="4517"/>
                    <a:pt x="6299" y="4516"/>
                  </a:cubicBezTo>
                  <a:cubicBezTo>
                    <a:pt x="5704" y="4492"/>
                    <a:pt x="5144" y="4421"/>
                    <a:pt x="4811" y="4361"/>
                  </a:cubicBezTo>
                  <a:cubicBezTo>
                    <a:pt x="4739" y="4349"/>
                    <a:pt x="4692" y="4290"/>
                    <a:pt x="4704" y="4218"/>
                  </a:cubicBezTo>
                  <a:cubicBezTo>
                    <a:pt x="4763" y="3885"/>
                    <a:pt x="4870" y="3337"/>
                    <a:pt x="5061" y="2766"/>
                  </a:cubicBezTo>
                  <a:cubicBezTo>
                    <a:pt x="5335" y="1992"/>
                    <a:pt x="5811" y="1051"/>
                    <a:pt x="6561" y="956"/>
                  </a:cubicBezTo>
                  <a:cubicBezTo>
                    <a:pt x="6607" y="950"/>
                    <a:pt x="6653" y="947"/>
                    <a:pt x="6699" y="947"/>
                  </a:cubicBezTo>
                  <a:close/>
                  <a:moveTo>
                    <a:pt x="2739" y="4433"/>
                  </a:moveTo>
                  <a:cubicBezTo>
                    <a:pt x="3334" y="4457"/>
                    <a:pt x="3906" y="4528"/>
                    <a:pt x="4227" y="4587"/>
                  </a:cubicBezTo>
                  <a:cubicBezTo>
                    <a:pt x="4231" y="4587"/>
                    <a:pt x="4234" y="4586"/>
                    <a:pt x="4238" y="4586"/>
                  </a:cubicBezTo>
                  <a:cubicBezTo>
                    <a:pt x="4282" y="4586"/>
                    <a:pt x="4323" y="4652"/>
                    <a:pt x="4323" y="4718"/>
                  </a:cubicBezTo>
                  <a:cubicBezTo>
                    <a:pt x="4263" y="5052"/>
                    <a:pt x="4156" y="5600"/>
                    <a:pt x="3965" y="6159"/>
                  </a:cubicBezTo>
                  <a:cubicBezTo>
                    <a:pt x="3692" y="6933"/>
                    <a:pt x="3215" y="7874"/>
                    <a:pt x="2465" y="7981"/>
                  </a:cubicBezTo>
                  <a:cubicBezTo>
                    <a:pt x="2431" y="7984"/>
                    <a:pt x="2397" y="7985"/>
                    <a:pt x="2363" y="7985"/>
                  </a:cubicBezTo>
                  <a:cubicBezTo>
                    <a:pt x="2127" y="7985"/>
                    <a:pt x="1901" y="7912"/>
                    <a:pt x="1703" y="7766"/>
                  </a:cubicBezTo>
                  <a:cubicBezTo>
                    <a:pt x="1406" y="7528"/>
                    <a:pt x="1298" y="7254"/>
                    <a:pt x="1287" y="7040"/>
                  </a:cubicBezTo>
                  <a:cubicBezTo>
                    <a:pt x="1275" y="6873"/>
                    <a:pt x="1168" y="6731"/>
                    <a:pt x="1013" y="6659"/>
                  </a:cubicBezTo>
                  <a:cubicBezTo>
                    <a:pt x="834" y="6564"/>
                    <a:pt x="596" y="6373"/>
                    <a:pt x="477" y="6016"/>
                  </a:cubicBezTo>
                  <a:cubicBezTo>
                    <a:pt x="394" y="5742"/>
                    <a:pt x="417" y="5469"/>
                    <a:pt x="536" y="5242"/>
                  </a:cubicBezTo>
                  <a:cubicBezTo>
                    <a:pt x="882" y="4587"/>
                    <a:pt x="1870" y="4433"/>
                    <a:pt x="2656" y="4433"/>
                  </a:cubicBezTo>
                  <a:close/>
                  <a:moveTo>
                    <a:pt x="4757" y="4645"/>
                  </a:moveTo>
                  <a:cubicBezTo>
                    <a:pt x="4767" y="4645"/>
                    <a:pt x="4777" y="4646"/>
                    <a:pt x="4787" y="4647"/>
                  </a:cubicBezTo>
                  <a:cubicBezTo>
                    <a:pt x="5108" y="4707"/>
                    <a:pt x="5656" y="4814"/>
                    <a:pt x="6228" y="5016"/>
                  </a:cubicBezTo>
                  <a:cubicBezTo>
                    <a:pt x="6990" y="5302"/>
                    <a:pt x="7918" y="5778"/>
                    <a:pt x="8026" y="6540"/>
                  </a:cubicBezTo>
                  <a:cubicBezTo>
                    <a:pt x="8061" y="6802"/>
                    <a:pt x="7978" y="7076"/>
                    <a:pt x="7823" y="7290"/>
                  </a:cubicBezTo>
                  <a:cubicBezTo>
                    <a:pt x="7585" y="7588"/>
                    <a:pt x="7299" y="7695"/>
                    <a:pt x="7085" y="7707"/>
                  </a:cubicBezTo>
                  <a:cubicBezTo>
                    <a:pt x="6930" y="7731"/>
                    <a:pt x="6775" y="7826"/>
                    <a:pt x="6704" y="7981"/>
                  </a:cubicBezTo>
                  <a:cubicBezTo>
                    <a:pt x="6609" y="8159"/>
                    <a:pt x="6418" y="8397"/>
                    <a:pt x="6061" y="8517"/>
                  </a:cubicBezTo>
                  <a:cubicBezTo>
                    <a:pt x="5957" y="8550"/>
                    <a:pt x="5849" y="8566"/>
                    <a:pt x="5742" y="8566"/>
                  </a:cubicBezTo>
                  <a:cubicBezTo>
                    <a:pt x="5581" y="8566"/>
                    <a:pt x="5423" y="8529"/>
                    <a:pt x="5287" y="8457"/>
                  </a:cubicBezTo>
                  <a:cubicBezTo>
                    <a:pt x="4608" y="8100"/>
                    <a:pt x="4466" y="7052"/>
                    <a:pt x="4489" y="6242"/>
                  </a:cubicBezTo>
                  <a:cubicBezTo>
                    <a:pt x="4501" y="5647"/>
                    <a:pt x="4573" y="5076"/>
                    <a:pt x="4632" y="4754"/>
                  </a:cubicBezTo>
                  <a:cubicBezTo>
                    <a:pt x="4643" y="4681"/>
                    <a:pt x="4690" y="4645"/>
                    <a:pt x="4757" y="4645"/>
                  </a:cubicBezTo>
                  <a:close/>
                  <a:moveTo>
                    <a:pt x="3309" y="1"/>
                  </a:moveTo>
                  <a:cubicBezTo>
                    <a:pt x="3162" y="1"/>
                    <a:pt x="3014" y="25"/>
                    <a:pt x="2870" y="75"/>
                  </a:cubicBezTo>
                  <a:cubicBezTo>
                    <a:pt x="2501" y="194"/>
                    <a:pt x="2203" y="444"/>
                    <a:pt x="2037" y="777"/>
                  </a:cubicBezTo>
                  <a:cubicBezTo>
                    <a:pt x="2013" y="837"/>
                    <a:pt x="1965" y="861"/>
                    <a:pt x="1906" y="885"/>
                  </a:cubicBezTo>
                  <a:cubicBezTo>
                    <a:pt x="1537" y="920"/>
                    <a:pt x="1191" y="1123"/>
                    <a:pt x="953" y="1432"/>
                  </a:cubicBezTo>
                  <a:cubicBezTo>
                    <a:pt x="727" y="1718"/>
                    <a:pt x="632" y="2087"/>
                    <a:pt x="667" y="2432"/>
                  </a:cubicBezTo>
                  <a:cubicBezTo>
                    <a:pt x="775" y="3230"/>
                    <a:pt x="1560" y="3754"/>
                    <a:pt x="2382" y="4099"/>
                  </a:cubicBezTo>
                  <a:cubicBezTo>
                    <a:pt x="1489" y="4123"/>
                    <a:pt x="572" y="4349"/>
                    <a:pt x="191" y="5064"/>
                  </a:cubicBezTo>
                  <a:cubicBezTo>
                    <a:pt x="36" y="5373"/>
                    <a:pt x="1" y="5742"/>
                    <a:pt x="120" y="6088"/>
                  </a:cubicBezTo>
                  <a:cubicBezTo>
                    <a:pt x="239" y="6457"/>
                    <a:pt x="489" y="6754"/>
                    <a:pt x="822" y="6921"/>
                  </a:cubicBezTo>
                  <a:cubicBezTo>
                    <a:pt x="882" y="6957"/>
                    <a:pt x="906" y="6993"/>
                    <a:pt x="929" y="7052"/>
                  </a:cubicBezTo>
                  <a:cubicBezTo>
                    <a:pt x="965" y="7433"/>
                    <a:pt x="1168" y="7766"/>
                    <a:pt x="1477" y="8005"/>
                  </a:cubicBezTo>
                  <a:cubicBezTo>
                    <a:pt x="1715" y="8207"/>
                    <a:pt x="2013" y="8290"/>
                    <a:pt x="2311" y="8290"/>
                  </a:cubicBezTo>
                  <a:cubicBezTo>
                    <a:pt x="2370" y="8290"/>
                    <a:pt x="2430" y="8290"/>
                    <a:pt x="2477" y="8278"/>
                  </a:cubicBezTo>
                  <a:cubicBezTo>
                    <a:pt x="3132" y="8183"/>
                    <a:pt x="3584" y="7671"/>
                    <a:pt x="3918" y="7028"/>
                  </a:cubicBezTo>
                  <a:lnTo>
                    <a:pt x="3918" y="7028"/>
                  </a:lnTo>
                  <a:cubicBezTo>
                    <a:pt x="3775" y="9040"/>
                    <a:pt x="4204" y="10326"/>
                    <a:pt x="4620" y="11076"/>
                  </a:cubicBezTo>
                  <a:cubicBezTo>
                    <a:pt x="4644" y="11136"/>
                    <a:pt x="4704" y="11160"/>
                    <a:pt x="4763" y="11160"/>
                  </a:cubicBezTo>
                  <a:cubicBezTo>
                    <a:pt x="4799" y="11160"/>
                    <a:pt x="4823" y="11160"/>
                    <a:pt x="4847" y="11148"/>
                  </a:cubicBezTo>
                  <a:cubicBezTo>
                    <a:pt x="4918" y="11100"/>
                    <a:pt x="4942" y="11005"/>
                    <a:pt x="4906" y="10922"/>
                  </a:cubicBezTo>
                  <a:cubicBezTo>
                    <a:pt x="4525" y="10255"/>
                    <a:pt x="4156" y="9124"/>
                    <a:pt x="4216" y="7385"/>
                  </a:cubicBezTo>
                  <a:lnTo>
                    <a:pt x="4216" y="7385"/>
                  </a:lnTo>
                  <a:cubicBezTo>
                    <a:pt x="4335" y="7969"/>
                    <a:pt x="4608" y="8481"/>
                    <a:pt x="5097" y="8743"/>
                  </a:cubicBezTo>
                  <a:cubicBezTo>
                    <a:pt x="5287" y="8838"/>
                    <a:pt x="5501" y="8886"/>
                    <a:pt x="5704" y="8886"/>
                  </a:cubicBezTo>
                  <a:cubicBezTo>
                    <a:pt x="5859" y="8886"/>
                    <a:pt x="5990" y="8874"/>
                    <a:pt x="6121" y="8826"/>
                  </a:cubicBezTo>
                  <a:cubicBezTo>
                    <a:pt x="6490" y="8707"/>
                    <a:pt x="6787" y="8457"/>
                    <a:pt x="6954" y="8124"/>
                  </a:cubicBezTo>
                  <a:cubicBezTo>
                    <a:pt x="6990" y="8064"/>
                    <a:pt x="7025" y="8040"/>
                    <a:pt x="7085" y="8028"/>
                  </a:cubicBezTo>
                  <a:cubicBezTo>
                    <a:pt x="7454" y="7981"/>
                    <a:pt x="7799" y="7790"/>
                    <a:pt x="8037" y="7469"/>
                  </a:cubicBezTo>
                  <a:cubicBezTo>
                    <a:pt x="8264" y="7195"/>
                    <a:pt x="8371" y="6814"/>
                    <a:pt x="8323" y="6481"/>
                  </a:cubicBezTo>
                  <a:cubicBezTo>
                    <a:pt x="8216" y="5671"/>
                    <a:pt x="7430" y="5147"/>
                    <a:pt x="6609" y="4814"/>
                  </a:cubicBezTo>
                  <a:cubicBezTo>
                    <a:pt x="7502" y="4778"/>
                    <a:pt x="8430" y="4552"/>
                    <a:pt x="8799" y="3837"/>
                  </a:cubicBezTo>
                  <a:cubicBezTo>
                    <a:pt x="8978" y="3540"/>
                    <a:pt x="9014" y="3171"/>
                    <a:pt x="8895" y="2825"/>
                  </a:cubicBezTo>
                  <a:cubicBezTo>
                    <a:pt x="8776" y="2456"/>
                    <a:pt x="8514" y="2159"/>
                    <a:pt x="8192" y="1992"/>
                  </a:cubicBezTo>
                  <a:cubicBezTo>
                    <a:pt x="8133" y="1968"/>
                    <a:pt x="8097" y="1920"/>
                    <a:pt x="8085" y="1861"/>
                  </a:cubicBezTo>
                  <a:cubicBezTo>
                    <a:pt x="8037" y="1492"/>
                    <a:pt x="7847" y="1147"/>
                    <a:pt x="7537" y="908"/>
                  </a:cubicBezTo>
                  <a:cubicBezTo>
                    <a:pt x="7296" y="718"/>
                    <a:pt x="6996" y="612"/>
                    <a:pt x="6701" y="612"/>
                  </a:cubicBezTo>
                  <a:cubicBezTo>
                    <a:pt x="6646" y="612"/>
                    <a:pt x="6591" y="615"/>
                    <a:pt x="6537" y="623"/>
                  </a:cubicBezTo>
                  <a:cubicBezTo>
                    <a:pt x="5728" y="730"/>
                    <a:pt x="5216" y="1516"/>
                    <a:pt x="4870" y="2337"/>
                  </a:cubicBezTo>
                  <a:cubicBezTo>
                    <a:pt x="4835" y="1444"/>
                    <a:pt x="4620" y="527"/>
                    <a:pt x="3906" y="146"/>
                  </a:cubicBezTo>
                  <a:cubicBezTo>
                    <a:pt x="3718" y="49"/>
                    <a:pt x="3515" y="1"/>
                    <a:pt x="33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2097;p81">
              <a:extLst>
                <a:ext uri="{FF2B5EF4-FFF2-40B4-BE49-F238E27FC236}">
                  <a16:creationId xmlns:a16="http://schemas.microsoft.com/office/drawing/2014/main" id="{A5C89EAA-FED6-D204-C1D8-052349E3FD75}"/>
                </a:ext>
              </a:extLst>
            </p:cNvPr>
            <p:cNvSpPr/>
            <p:nvPr/>
          </p:nvSpPr>
          <p:spPr>
            <a:xfrm>
              <a:off x="3019853" y="3423794"/>
              <a:ext cx="20224" cy="16576"/>
            </a:xfrm>
            <a:custGeom>
              <a:avLst/>
              <a:gdLst/>
              <a:ahLst/>
              <a:cxnLst/>
              <a:rect l="l" t="t" r="r" b="b"/>
              <a:pathLst>
                <a:path w="632" h="518" extrusionOk="0">
                  <a:moveTo>
                    <a:pt x="454" y="0"/>
                  </a:moveTo>
                  <a:cubicBezTo>
                    <a:pt x="420" y="0"/>
                    <a:pt x="386" y="10"/>
                    <a:pt x="358" y="29"/>
                  </a:cubicBezTo>
                  <a:lnTo>
                    <a:pt x="96" y="219"/>
                  </a:lnTo>
                  <a:cubicBezTo>
                    <a:pt x="24" y="255"/>
                    <a:pt x="0" y="362"/>
                    <a:pt x="48" y="434"/>
                  </a:cubicBezTo>
                  <a:cubicBezTo>
                    <a:pt x="84" y="481"/>
                    <a:pt x="143" y="517"/>
                    <a:pt x="179" y="517"/>
                  </a:cubicBezTo>
                  <a:cubicBezTo>
                    <a:pt x="215" y="517"/>
                    <a:pt x="239" y="493"/>
                    <a:pt x="274" y="481"/>
                  </a:cubicBezTo>
                  <a:lnTo>
                    <a:pt x="536" y="291"/>
                  </a:lnTo>
                  <a:cubicBezTo>
                    <a:pt x="620" y="243"/>
                    <a:pt x="631" y="136"/>
                    <a:pt x="584" y="65"/>
                  </a:cubicBezTo>
                  <a:cubicBezTo>
                    <a:pt x="555" y="22"/>
                    <a:pt x="505" y="0"/>
                    <a:pt x="4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2098;p81">
              <a:extLst>
                <a:ext uri="{FF2B5EF4-FFF2-40B4-BE49-F238E27FC236}">
                  <a16:creationId xmlns:a16="http://schemas.microsoft.com/office/drawing/2014/main" id="{95E1E4E8-90A5-217C-58EE-CBDE8C1D4589}"/>
                </a:ext>
              </a:extLst>
            </p:cNvPr>
            <p:cNvSpPr/>
            <p:nvPr/>
          </p:nvSpPr>
          <p:spPr>
            <a:xfrm>
              <a:off x="2964237" y="3441810"/>
              <a:ext cx="49920" cy="37408"/>
            </a:xfrm>
            <a:custGeom>
              <a:avLst/>
              <a:gdLst/>
              <a:ahLst/>
              <a:cxnLst/>
              <a:rect l="l" t="t" r="r" b="b"/>
              <a:pathLst>
                <a:path w="1560" h="1169" extrusionOk="0">
                  <a:moveTo>
                    <a:pt x="1383" y="1"/>
                  </a:moveTo>
                  <a:cubicBezTo>
                    <a:pt x="1353" y="1"/>
                    <a:pt x="1323" y="9"/>
                    <a:pt x="1298" y="25"/>
                  </a:cubicBezTo>
                  <a:lnTo>
                    <a:pt x="83" y="871"/>
                  </a:lnTo>
                  <a:cubicBezTo>
                    <a:pt x="12" y="918"/>
                    <a:pt x="0" y="1026"/>
                    <a:pt x="48" y="1097"/>
                  </a:cubicBezTo>
                  <a:cubicBezTo>
                    <a:pt x="72" y="1145"/>
                    <a:pt x="131" y="1168"/>
                    <a:pt x="179" y="1168"/>
                  </a:cubicBezTo>
                  <a:cubicBezTo>
                    <a:pt x="214" y="1168"/>
                    <a:pt x="238" y="1157"/>
                    <a:pt x="274" y="1145"/>
                  </a:cubicBezTo>
                  <a:lnTo>
                    <a:pt x="1476" y="299"/>
                  </a:lnTo>
                  <a:cubicBezTo>
                    <a:pt x="1548" y="252"/>
                    <a:pt x="1560" y="145"/>
                    <a:pt x="1524" y="73"/>
                  </a:cubicBezTo>
                  <a:cubicBezTo>
                    <a:pt x="1493" y="27"/>
                    <a:pt x="1438" y="1"/>
                    <a:pt x="13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2099;p81">
              <a:extLst>
                <a:ext uri="{FF2B5EF4-FFF2-40B4-BE49-F238E27FC236}">
                  <a16:creationId xmlns:a16="http://schemas.microsoft.com/office/drawing/2014/main" id="{C71ED46E-C27A-8D85-C243-C4854F694DAB}"/>
                </a:ext>
              </a:extLst>
            </p:cNvPr>
            <p:cNvSpPr/>
            <p:nvPr/>
          </p:nvSpPr>
          <p:spPr>
            <a:xfrm>
              <a:off x="2867437" y="3395602"/>
              <a:ext cx="17952" cy="18848"/>
            </a:xfrm>
            <a:custGeom>
              <a:avLst/>
              <a:gdLst/>
              <a:ahLst/>
              <a:cxnLst/>
              <a:rect l="l" t="t" r="r" b="b"/>
              <a:pathLst>
                <a:path w="561" h="589" extrusionOk="0">
                  <a:moveTo>
                    <a:pt x="189" y="1"/>
                  </a:moveTo>
                  <a:cubicBezTo>
                    <a:pt x="156" y="1"/>
                    <a:pt x="124" y="10"/>
                    <a:pt x="96" y="29"/>
                  </a:cubicBezTo>
                  <a:cubicBezTo>
                    <a:pt x="25" y="76"/>
                    <a:pt x="1" y="172"/>
                    <a:pt x="49" y="255"/>
                  </a:cubicBezTo>
                  <a:lnTo>
                    <a:pt x="239" y="517"/>
                  </a:lnTo>
                  <a:cubicBezTo>
                    <a:pt x="275" y="565"/>
                    <a:pt x="334" y="588"/>
                    <a:pt x="382" y="588"/>
                  </a:cubicBezTo>
                  <a:cubicBezTo>
                    <a:pt x="406" y="588"/>
                    <a:pt x="430" y="576"/>
                    <a:pt x="465" y="565"/>
                  </a:cubicBezTo>
                  <a:cubicBezTo>
                    <a:pt x="537" y="517"/>
                    <a:pt x="560" y="410"/>
                    <a:pt x="513" y="338"/>
                  </a:cubicBezTo>
                  <a:lnTo>
                    <a:pt x="322" y="76"/>
                  </a:lnTo>
                  <a:cubicBezTo>
                    <a:pt x="293" y="25"/>
                    <a:pt x="241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2100;p81">
              <a:extLst>
                <a:ext uri="{FF2B5EF4-FFF2-40B4-BE49-F238E27FC236}">
                  <a16:creationId xmlns:a16="http://schemas.microsoft.com/office/drawing/2014/main" id="{65F5644F-B79C-2500-9D9C-F87B1B0A1F7A}"/>
                </a:ext>
              </a:extLst>
            </p:cNvPr>
            <p:cNvSpPr/>
            <p:nvPr/>
          </p:nvSpPr>
          <p:spPr>
            <a:xfrm>
              <a:off x="2885741" y="3421234"/>
              <a:ext cx="38496" cy="49216"/>
            </a:xfrm>
            <a:custGeom>
              <a:avLst/>
              <a:gdLst/>
              <a:ahLst/>
              <a:cxnLst/>
              <a:rect l="l" t="t" r="r" b="b"/>
              <a:pathLst>
                <a:path w="1203" h="1538" extrusionOk="0">
                  <a:moveTo>
                    <a:pt x="169" y="1"/>
                  </a:moveTo>
                  <a:cubicBezTo>
                    <a:pt x="139" y="1"/>
                    <a:pt x="109" y="9"/>
                    <a:pt x="84" y="26"/>
                  </a:cubicBezTo>
                  <a:cubicBezTo>
                    <a:pt x="12" y="73"/>
                    <a:pt x="0" y="180"/>
                    <a:pt x="48" y="252"/>
                  </a:cubicBezTo>
                  <a:lnTo>
                    <a:pt x="893" y="1454"/>
                  </a:lnTo>
                  <a:cubicBezTo>
                    <a:pt x="917" y="1502"/>
                    <a:pt x="977" y="1538"/>
                    <a:pt x="1024" y="1538"/>
                  </a:cubicBezTo>
                  <a:cubicBezTo>
                    <a:pt x="1060" y="1538"/>
                    <a:pt x="1084" y="1514"/>
                    <a:pt x="1120" y="1502"/>
                  </a:cubicBezTo>
                  <a:cubicBezTo>
                    <a:pt x="1191" y="1454"/>
                    <a:pt x="1203" y="1359"/>
                    <a:pt x="1155" y="1276"/>
                  </a:cubicBezTo>
                  <a:lnTo>
                    <a:pt x="310" y="73"/>
                  </a:lnTo>
                  <a:cubicBezTo>
                    <a:pt x="279" y="27"/>
                    <a:pt x="224" y="1"/>
                    <a:pt x="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2101;p81">
              <a:extLst>
                <a:ext uri="{FF2B5EF4-FFF2-40B4-BE49-F238E27FC236}">
                  <a16:creationId xmlns:a16="http://schemas.microsoft.com/office/drawing/2014/main" id="{C1E8BE3B-B4D3-C9D4-9C2D-7022D3C1E532}"/>
                </a:ext>
              </a:extLst>
            </p:cNvPr>
            <p:cNvSpPr/>
            <p:nvPr/>
          </p:nvSpPr>
          <p:spPr>
            <a:xfrm>
              <a:off x="2993933" y="3576178"/>
              <a:ext cx="17952" cy="18848"/>
            </a:xfrm>
            <a:custGeom>
              <a:avLst/>
              <a:gdLst/>
              <a:ahLst/>
              <a:cxnLst/>
              <a:rect l="l" t="t" r="r" b="b"/>
              <a:pathLst>
                <a:path w="561" h="589" extrusionOk="0">
                  <a:moveTo>
                    <a:pt x="181" y="1"/>
                  </a:moveTo>
                  <a:cubicBezTo>
                    <a:pt x="147" y="1"/>
                    <a:pt x="113" y="10"/>
                    <a:pt x="84" y="29"/>
                  </a:cubicBezTo>
                  <a:cubicBezTo>
                    <a:pt x="13" y="65"/>
                    <a:pt x="1" y="172"/>
                    <a:pt x="36" y="244"/>
                  </a:cubicBezTo>
                  <a:lnTo>
                    <a:pt x="239" y="518"/>
                  </a:lnTo>
                  <a:cubicBezTo>
                    <a:pt x="263" y="565"/>
                    <a:pt x="322" y="589"/>
                    <a:pt x="370" y="589"/>
                  </a:cubicBezTo>
                  <a:cubicBezTo>
                    <a:pt x="394" y="589"/>
                    <a:pt x="429" y="577"/>
                    <a:pt x="453" y="565"/>
                  </a:cubicBezTo>
                  <a:cubicBezTo>
                    <a:pt x="537" y="518"/>
                    <a:pt x="560" y="410"/>
                    <a:pt x="501" y="339"/>
                  </a:cubicBezTo>
                  <a:lnTo>
                    <a:pt x="310" y="65"/>
                  </a:lnTo>
                  <a:cubicBezTo>
                    <a:pt x="282" y="22"/>
                    <a:pt x="232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2102;p81">
              <a:extLst>
                <a:ext uri="{FF2B5EF4-FFF2-40B4-BE49-F238E27FC236}">
                  <a16:creationId xmlns:a16="http://schemas.microsoft.com/office/drawing/2014/main" id="{22A98B21-50B4-4512-66D2-AEAB59096385}"/>
                </a:ext>
              </a:extLst>
            </p:cNvPr>
            <p:cNvSpPr/>
            <p:nvPr/>
          </p:nvSpPr>
          <p:spPr>
            <a:xfrm>
              <a:off x="2954701" y="3520466"/>
              <a:ext cx="39264" cy="49056"/>
            </a:xfrm>
            <a:custGeom>
              <a:avLst/>
              <a:gdLst/>
              <a:ahLst/>
              <a:cxnLst/>
              <a:rect l="l" t="t" r="r" b="b"/>
              <a:pathLst>
                <a:path w="1227" h="1533" extrusionOk="0">
                  <a:moveTo>
                    <a:pt x="178" y="1"/>
                  </a:moveTo>
                  <a:cubicBezTo>
                    <a:pt x="147" y="1"/>
                    <a:pt x="114" y="7"/>
                    <a:pt x="84" y="20"/>
                  </a:cubicBezTo>
                  <a:cubicBezTo>
                    <a:pt x="12" y="68"/>
                    <a:pt x="0" y="175"/>
                    <a:pt x="48" y="246"/>
                  </a:cubicBezTo>
                  <a:lnTo>
                    <a:pt x="893" y="1449"/>
                  </a:lnTo>
                  <a:cubicBezTo>
                    <a:pt x="929" y="1497"/>
                    <a:pt x="989" y="1532"/>
                    <a:pt x="1024" y="1532"/>
                  </a:cubicBezTo>
                  <a:cubicBezTo>
                    <a:pt x="1060" y="1532"/>
                    <a:pt x="1084" y="1508"/>
                    <a:pt x="1120" y="1497"/>
                  </a:cubicBezTo>
                  <a:cubicBezTo>
                    <a:pt x="1203" y="1437"/>
                    <a:pt x="1227" y="1354"/>
                    <a:pt x="1167" y="1270"/>
                  </a:cubicBezTo>
                  <a:lnTo>
                    <a:pt x="310" y="68"/>
                  </a:lnTo>
                  <a:cubicBezTo>
                    <a:pt x="287" y="22"/>
                    <a:pt x="235" y="1"/>
                    <a:pt x="1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1" name="Google Shape;12103;p81">
            <a:extLst>
              <a:ext uri="{FF2B5EF4-FFF2-40B4-BE49-F238E27FC236}">
                <a16:creationId xmlns:a16="http://schemas.microsoft.com/office/drawing/2014/main" id="{B13164D8-4DD4-11A5-2A05-D6E757F2D073}"/>
              </a:ext>
            </a:extLst>
          </p:cNvPr>
          <p:cNvGrpSpPr/>
          <p:nvPr/>
        </p:nvGrpSpPr>
        <p:grpSpPr>
          <a:xfrm>
            <a:off x="4417312" y="6858804"/>
            <a:ext cx="609664" cy="713024"/>
            <a:chOff x="2236525" y="3353202"/>
            <a:chExt cx="304832" cy="356512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62" name="Google Shape;12104;p81">
              <a:extLst>
                <a:ext uri="{FF2B5EF4-FFF2-40B4-BE49-F238E27FC236}">
                  <a16:creationId xmlns:a16="http://schemas.microsoft.com/office/drawing/2014/main" id="{54E5B9F8-4638-6762-E021-C6144CE8937B}"/>
                </a:ext>
              </a:extLst>
            </p:cNvPr>
            <p:cNvSpPr/>
            <p:nvPr/>
          </p:nvSpPr>
          <p:spPr>
            <a:xfrm>
              <a:off x="2236525" y="3353202"/>
              <a:ext cx="304832" cy="356512"/>
            </a:xfrm>
            <a:custGeom>
              <a:avLst/>
              <a:gdLst/>
              <a:ahLst/>
              <a:cxnLst/>
              <a:rect l="l" t="t" r="r" b="b"/>
              <a:pathLst>
                <a:path w="9526" h="11141" extrusionOk="0">
                  <a:moveTo>
                    <a:pt x="4239" y="413"/>
                  </a:moveTo>
                  <a:cubicBezTo>
                    <a:pt x="4525" y="616"/>
                    <a:pt x="5120" y="1128"/>
                    <a:pt x="5275" y="1675"/>
                  </a:cubicBezTo>
                  <a:cubicBezTo>
                    <a:pt x="5358" y="1997"/>
                    <a:pt x="5156" y="2342"/>
                    <a:pt x="4989" y="2533"/>
                  </a:cubicBezTo>
                  <a:cubicBezTo>
                    <a:pt x="4894" y="2116"/>
                    <a:pt x="4775" y="1699"/>
                    <a:pt x="4644" y="1282"/>
                  </a:cubicBezTo>
                  <a:cubicBezTo>
                    <a:pt x="4625" y="1209"/>
                    <a:pt x="4564" y="1163"/>
                    <a:pt x="4498" y="1163"/>
                  </a:cubicBezTo>
                  <a:cubicBezTo>
                    <a:pt x="4479" y="1163"/>
                    <a:pt x="4460" y="1167"/>
                    <a:pt x="4441" y="1175"/>
                  </a:cubicBezTo>
                  <a:cubicBezTo>
                    <a:pt x="4346" y="1199"/>
                    <a:pt x="4298" y="1294"/>
                    <a:pt x="4334" y="1378"/>
                  </a:cubicBezTo>
                  <a:cubicBezTo>
                    <a:pt x="4465" y="1782"/>
                    <a:pt x="4572" y="2211"/>
                    <a:pt x="4679" y="2628"/>
                  </a:cubicBezTo>
                  <a:cubicBezTo>
                    <a:pt x="4441" y="2568"/>
                    <a:pt x="4060" y="2366"/>
                    <a:pt x="3977" y="2021"/>
                  </a:cubicBezTo>
                  <a:cubicBezTo>
                    <a:pt x="3822" y="1473"/>
                    <a:pt x="4108" y="735"/>
                    <a:pt x="4239" y="413"/>
                  </a:cubicBezTo>
                  <a:close/>
                  <a:moveTo>
                    <a:pt x="2824" y="3117"/>
                  </a:moveTo>
                  <a:cubicBezTo>
                    <a:pt x="3186" y="3117"/>
                    <a:pt x="3616" y="3172"/>
                    <a:pt x="3929" y="3378"/>
                  </a:cubicBezTo>
                  <a:cubicBezTo>
                    <a:pt x="4203" y="3556"/>
                    <a:pt x="4298" y="3926"/>
                    <a:pt x="4298" y="4164"/>
                  </a:cubicBezTo>
                  <a:cubicBezTo>
                    <a:pt x="3810" y="3747"/>
                    <a:pt x="3382" y="3556"/>
                    <a:pt x="3346" y="3556"/>
                  </a:cubicBezTo>
                  <a:cubicBezTo>
                    <a:pt x="3324" y="3547"/>
                    <a:pt x="3301" y="3543"/>
                    <a:pt x="3279" y="3543"/>
                  </a:cubicBezTo>
                  <a:cubicBezTo>
                    <a:pt x="3218" y="3543"/>
                    <a:pt x="3161" y="3578"/>
                    <a:pt x="3143" y="3640"/>
                  </a:cubicBezTo>
                  <a:cubicBezTo>
                    <a:pt x="3096" y="3723"/>
                    <a:pt x="3143" y="3818"/>
                    <a:pt x="3215" y="3854"/>
                  </a:cubicBezTo>
                  <a:cubicBezTo>
                    <a:pt x="3215" y="3854"/>
                    <a:pt x="3667" y="4045"/>
                    <a:pt x="4144" y="4473"/>
                  </a:cubicBezTo>
                  <a:cubicBezTo>
                    <a:pt x="4011" y="4547"/>
                    <a:pt x="3795" y="4621"/>
                    <a:pt x="3580" y="4621"/>
                  </a:cubicBezTo>
                  <a:cubicBezTo>
                    <a:pt x="3448" y="4621"/>
                    <a:pt x="3316" y="4593"/>
                    <a:pt x="3203" y="4521"/>
                  </a:cubicBezTo>
                  <a:cubicBezTo>
                    <a:pt x="2715" y="4211"/>
                    <a:pt x="2417" y="3497"/>
                    <a:pt x="2310" y="3152"/>
                  </a:cubicBezTo>
                  <a:cubicBezTo>
                    <a:pt x="2438" y="3135"/>
                    <a:pt x="2620" y="3117"/>
                    <a:pt x="2824" y="3117"/>
                  </a:cubicBezTo>
                  <a:close/>
                  <a:moveTo>
                    <a:pt x="7192" y="3818"/>
                  </a:moveTo>
                  <a:cubicBezTo>
                    <a:pt x="7549" y="3818"/>
                    <a:pt x="7894" y="3878"/>
                    <a:pt x="8084" y="3937"/>
                  </a:cubicBezTo>
                  <a:cubicBezTo>
                    <a:pt x="7918" y="4259"/>
                    <a:pt x="7549" y="4938"/>
                    <a:pt x="7025" y="5176"/>
                  </a:cubicBezTo>
                  <a:cubicBezTo>
                    <a:pt x="6928" y="5224"/>
                    <a:pt x="6828" y="5241"/>
                    <a:pt x="6734" y="5241"/>
                  </a:cubicBezTo>
                  <a:cubicBezTo>
                    <a:pt x="6594" y="5241"/>
                    <a:pt x="6467" y="5204"/>
                    <a:pt x="6382" y="5176"/>
                  </a:cubicBezTo>
                  <a:cubicBezTo>
                    <a:pt x="6263" y="5128"/>
                    <a:pt x="6179" y="5092"/>
                    <a:pt x="6120" y="5033"/>
                  </a:cubicBezTo>
                  <a:cubicBezTo>
                    <a:pt x="6179" y="4985"/>
                    <a:pt x="6239" y="4938"/>
                    <a:pt x="6310" y="4890"/>
                  </a:cubicBezTo>
                  <a:cubicBezTo>
                    <a:pt x="6382" y="4854"/>
                    <a:pt x="6418" y="4747"/>
                    <a:pt x="6358" y="4676"/>
                  </a:cubicBezTo>
                  <a:cubicBezTo>
                    <a:pt x="6328" y="4624"/>
                    <a:pt x="6276" y="4595"/>
                    <a:pt x="6223" y="4595"/>
                  </a:cubicBezTo>
                  <a:cubicBezTo>
                    <a:pt x="6191" y="4595"/>
                    <a:pt x="6159" y="4606"/>
                    <a:pt x="6132" y="4628"/>
                  </a:cubicBezTo>
                  <a:cubicBezTo>
                    <a:pt x="6084" y="4652"/>
                    <a:pt x="6049" y="4688"/>
                    <a:pt x="5989" y="4735"/>
                  </a:cubicBezTo>
                  <a:cubicBezTo>
                    <a:pt x="6001" y="4473"/>
                    <a:pt x="6144" y="4104"/>
                    <a:pt x="6441" y="3961"/>
                  </a:cubicBezTo>
                  <a:cubicBezTo>
                    <a:pt x="6668" y="3854"/>
                    <a:pt x="6918" y="3818"/>
                    <a:pt x="7192" y="3818"/>
                  </a:cubicBezTo>
                  <a:close/>
                  <a:moveTo>
                    <a:pt x="2605" y="5627"/>
                  </a:moveTo>
                  <a:cubicBezTo>
                    <a:pt x="2832" y="5627"/>
                    <a:pt x="3055" y="5651"/>
                    <a:pt x="3262" y="5711"/>
                  </a:cubicBezTo>
                  <a:cubicBezTo>
                    <a:pt x="3703" y="5842"/>
                    <a:pt x="3977" y="6235"/>
                    <a:pt x="4096" y="6462"/>
                  </a:cubicBezTo>
                  <a:cubicBezTo>
                    <a:pt x="4203" y="6664"/>
                    <a:pt x="4274" y="6854"/>
                    <a:pt x="4286" y="7021"/>
                  </a:cubicBezTo>
                  <a:cubicBezTo>
                    <a:pt x="4215" y="6974"/>
                    <a:pt x="4155" y="6938"/>
                    <a:pt x="4084" y="6890"/>
                  </a:cubicBezTo>
                  <a:cubicBezTo>
                    <a:pt x="3667" y="6664"/>
                    <a:pt x="3155" y="6485"/>
                    <a:pt x="2548" y="6366"/>
                  </a:cubicBezTo>
                  <a:cubicBezTo>
                    <a:pt x="2540" y="6365"/>
                    <a:pt x="2532" y="6365"/>
                    <a:pt x="2524" y="6365"/>
                  </a:cubicBezTo>
                  <a:cubicBezTo>
                    <a:pt x="2439" y="6365"/>
                    <a:pt x="2368" y="6421"/>
                    <a:pt x="2358" y="6497"/>
                  </a:cubicBezTo>
                  <a:cubicBezTo>
                    <a:pt x="2322" y="6593"/>
                    <a:pt x="2381" y="6676"/>
                    <a:pt x="2477" y="6700"/>
                  </a:cubicBezTo>
                  <a:cubicBezTo>
                    <a:pt x="2977" y="6795"/>
                    <a:pt x="3703" y="6997"/>
                    <a:pt x="4227" y="7378"/>
                  </a:cubicBezTo>
                  <a:cubicBezTo>
                    <a:pt x="4144" y="7509"/>
                    <a:pt x="3941" y="7688"/>
                    <a:pt x="3691" y="7831"/>
                  </a:cubicBezTo>
                  <a:cubicBezTo>
                    <a:pt x="3524" y="7919"/>
                    <a:pt x="3248" y="8039"/>
                    <a:pt x="2938" y="8039"/>
                  </a:cubicBezTo>
                  <a:cubicBezTo>
                    <a:pt x="2827" y="8039"/>
                    <a:pt x="2712" y="8023"/>
                    <a:pt x="2596" y="7986"/>
                  </a:cubicBezTo>
                  <a:cubicBezTo>
                    <a:pt x="1596" y="7688"/>
                    <a:pt x="762" y="6545"/>
                    <a:pt x="476" y="6128"/>
                  </a:cubicBezTo>
                  <a:cubicBezTo>
                    <a:pt x="843" y="5978"/>
                    <a:pt x="1752" y="5627"/>
                    <a:pt x="2605" y="5627"/>
                  </a:cubicBezTo>
                  <a:close/>
                  <a:moveTo>
                    <a:pt x="7656" y="7009"/>
                  </a:moveTo>
                  <a:cubicBezTo>
                    <a:pt x="8251" y="7009"/>
                    <a:pt x="8811" y="7128"/>
                    <a:pt x="9097" y="7200"/>
                  </a:cubicBezTo>
                  <a:cubicBezTo>
                    <a:pt x="8930" y="7616"/>
                    <a:pt x="8323" y="8759"/>
                    <a:pt x="7477" y="9164"/>
                  </a:cubicBezTo>
                  <a:cubicBezTo>
                    <a:pt x="7322" y="9236"/>
                    <a:pt x="7156" y="9271"/>
                    <a:pt x="7001" y="9271"/>
                  </a:cubicBezTo>
                  <a:cubicBezTo>
                    <a:pt x="6537" y="9271"/>
                    <a:pt x="6072" y="9033"/>
                    <a:pt x="5894" y="8843"/>
                  </a:cubicBezTo>
                  <a:cubicBezTo>
                    <a:pt x="6465" y="8462"/>
                    <a:pt x="7239" y="8033"/>
                    <a:pt x="8108" y="7783"/>
                  </a:cubicBezTo>
                  <a:cubicBezTo>
                    <a:pt x="8204" y="7747"/>
                    <a:pt x="8251" y="7664"/>
                    <a:pt x="8215" y="7569"/>
                  </a:cubicBezTo>
                  <a:cubicBezTo>
                    <a:pt x="8197" y="7505"/>
                    <a:pt x="8136" y="7462"/>
                    <a:pt x="8071" y="7462"/>
                  </a:cubicBezTo>
                  <a:cubicBezTo>
                    <a:pt x="8052" y="7462"/>
                    <a:pt x="8032" y="7465"/>
                    <a:pt x="8013" y="7474"/>
                  </a:cubicBezTo>
                  <a:cubicBezTo>
                    <a:pt x="7132" y="7724"/>
                    <a:pt x="6358" y="8140"/>
                    <a:pt x="5775" y="8509"/>
                  </a:cubicBezTo>
                  <a:cubicBezTo>
                    <a:pt x="5787" y="8128"/>
                    <a:pt x="6013" y="7450"/>
                    <a:pt x="6525" y="7212"/>
                  </a:cubicBezTo>
                  <a:cubicBezTo>
                    <a:pt x="6858" y="7057"/>
                    <a:pt x="7263" y="7009"/>
                    <a:pt x="7656" y="7009"/>
                  </a:cubicBezTo>
                  <a:close/>
                  <a:moveTo>
                    <a:pt x="4166" y="1"/>
                  </a:moveTo>
                  <a:cubicBezTo>
                    <a:pt x="4147" y="1"/>
                    <a:pt x="4128" y="3"/>
                    <a:pt x="4108" y="8"/>
                  </a:cubicBezTo>
                  <a:cubicBezTo>
                    <a:pt x="4060" y="20"/>
                    <a:pt x="4036" y="56"/>
                    <a:pt x="4001" y="80"/>
                  </a:cubicBezTo>
                  <a:cubicBezTo>
                    <a:pt x="3977" y="127"/>
                    <a:pt x="3393" y="1247"/>
                    <a:pt x="3620" y="2092"/>
                  </a:cubicBezTo>
                  <a:cubicBezTo>
                    <a:pt x="3751" y="2628"/>
                    <a:pt x="4346" y="2925"/>
                    <a:pt x="4703" y="2961"/>
                  </a:cubicBezTo>
                  <a:cubicBezTo>
                    <a:pt x="4822" y="3592"/>
                    <a:pt x="4917" y="4247"/>
                    <a:pt x="4941" y="4902"/>
                  </a:cubicBezTo>
                  <a:cubicBezTo>
                    <a:pt x="4810" y="4723"/>
                    <a:pt x="4679" y="4568"/>
                    <a:pt x="4536" y="4426"/>
                  </a:cubicBezTo>
                  <a:cubicBezTo>
                    <a:pt x="4644" y="4092"/>
                    <a:pt x="4536" y="3402"/>
                    <a:pt x="4048" y="3092"/>
                  </a:cubicBezTo>
                  <a:cubicBezTo>
                    <a:pt x="3663" y="2851"/>
                    <a:pt x="3161" y="2790"/>
                    <a:pt x="2752" y="2790"/>
                  </a:cubicBezTo>
                  <a:cubicBezTo>
                    <a:pt x="2353" y="2790"/>
                    <a:pt x="2042" y="2848"/>
                    <a:pt x="2012" y="2854"/>
                  </a:cubicBezTo>
                  <a:cubicBezTo>
                    <a:pt x="1965" y="2866"/>
                    <a:pt x="1917" y="2878"/>
                    <a:pt x="1905" y="2925"/>
                  </a:cubicBezTo>
                  <a:cubicBezTo>
                    <a:pt x="1881" y="2973"/>
                    <a:pt x="1881" y="3021"/>
                    <a:pt x="1893" y="3056"/>
                  </a:cubicBezTo>
                  <a:cubicBezTo>
                    <a:pt x="1905" y="3104"/>
                    <a:pt x="2239" y="4307"/>
                    <a:pt x="2989" y="4783"/>
                  </a:cubicBezTo>
                  <a:cubicBezTo>
                    <a:pt x="3167" y="4890"/>
                    <a:pt x="3370" y="4938"/>
                    <a:pt x="3560" y="4938"/>
                  </a:cubicBezTo>
                  <a:cubicBezTo>
                    <a:pt x="3858" y="4938"/>
                    <a:pt x="4155" y="4830"/>
                    <a:pt x="4334" y="4699"/>
                  </a:cubicBezTo>
                  <a:cubicBezTo>
                    <a:pt x="4560" y="4938"/>
                    <a:pt x="4775" y="5235"/>
                    <a:pt x="4953" y="5592"/>
                  </a:cubicBezTo>
                  <a:cubicBezTo>
                    <a:pt x="4977" y="6259"/>
                    <a:pt x="4929" y="6926"/>
                    <a:pt x="4858" y="7605"/>
                  </a:cubicBezTo>
                  <a:cubicBezTo>
                    <a:pt x="4775" y="7486"/>
                    <a:pt x="4679" y="7378"/>
                    <a:pt x="4572" y="7271"/>
                  </a:cubicBezTo>
                  <a:cubicBezTo>
                    <a:pt x="4644" y="6747"/>
                    <a:pt x="4179" y="5664"/>
                    <a:pt x="3310" y="5402"/>
                  </a:cubicBezTo>
                  <a:cubicBezTo>
                    <a:pt x="3067" y="5331"/>
                    <a:pt x="2797" y="5294"/>
                    <a:pt x="2503" y="5294"/>
                  </a:cubicBezTo>
                  <a:cubicBezTo>
                    <a:pt x="2108" y="5294"/>
                    <a:pt x="1669" y="5361"/>
                    <a:pt x="1191" y="5497"/>
                  </a:cubicBezTo>
                  <a:cubicBezTo>
                    <a:pt x="584" y="5676"/>
                    <a:pt x="131" y="5890"/>
                    <a:pt x="107" y="5902"/>
                  </a:cubicBezTo>
                  <a:cubicBezTo>
                    <a:pt x="60" y="5914"/>
                    <a:pt x="36" y="5962"/>
                    <a:pt x="12" y="6009"/>
                  </a:cubicBezTo>
                  <a:cubicBezTo>
                    <a:pt x="0" y="6057"/>
                    <a:pt x="12" y="6092"/>
                    <a:pt x="36" y="6140"/>
                  </a:cubicBezTo>
                  <a:cubicBezTo>
                    <a:pt x="48" y="6152"/>
                    <a:pt x="298" y="6593"/>
                    <a:pt x="715" y="7069"/>
                  </a:cubicBezTo>
                  <a:cubicBezTo>
                    <a:pt x="1286" y="7724"/>
                    <a:pt x="1858" y="8140"/>
                    <a:pt x="2429" y="8295"/>
                  </a:cubicBezTo>
                  <a:cubicBezTo>
                    <a:pt x="2572" y="8343"/>
                    <a:pt x="2715" y="8355"/>
                    <a:pt x="2846" y="8355"/>
                  </a:cubicBezTo>
                  <a:cubicBezTo>
                    <a:pt x="3227" y="8355"/>
                    <a:pt x="3572" y="8212"/>
                    <a:pt x="3763" y="8105"/>
                  </a:cubicBezTo>
                  <a:cubicBezTo>
                    <a:pt x="4036" y="7962"/>
                    <a:pt x="4263" y="7783"/>
                    <a:pt x="4394" y="7581"/>
                  </a:cubicBezTo>
                  <a:cubicBezTo>
                    <a:pt x="4560" y="7759"/>
                    <a:pt x="4691" y="7962"/>
                    <a:pt x="4751" y="8200"/>
                  </a:cubicBezTo>
                  <a:cubicBezTo>
                    <a:pt x="4679" y="8652"/>
                    <a:pt x="4584" y="9093"/>
                    <a:pt x="4501" y="9462"/>
                  </a:cubicBezTo>
                  <a:cubicBezTo>
                    <a:pt x="4334" y="10164"/>
                    <a:pt x="4155" y="10676"/>
                    <a:pt x="4048" y="10915"/>
                  </a:cubicBezTo>
                  <a:cubicBezTo>
                    <a:pt x="4024" y="11010"/>
                    <a:pt x="4048" y="11093"/>
                    <a:pt x="4144" y="11129"/>
                  </a:cubicBezTo>
                  <a:cubicBezTo>
                    <a:pt x="4155" y="11141"/>
                    <a:pt x="4179" y="11141"/>
                    <a:pt x="4203" y="11141"/>
                  </a:cubicBezTo>
                  <a:cubicBezTo>
                    <a:pt x="4263" y="11141"/>
                    <a:pt x="4322" y="11093"/>
                    <a:pt x="4346" y="11034"/>
                  </a:cubicBezTo>
                  <a:cubicBezTo>
                    <a:pt x="4358" y="11010"/>
                    <a:pt x="4572" y="10474"/>
                    <a:pt x="4798" y="9569"/>
                  </a:cubicBezTo>
                  <a:cubicBezTo>
                    <a:pt x="4882" y="9474"/>
                    <a:pt x="5132" y="9248"/>
                    <a:pt x="5525" y="8986"/>
                  </a:cubicBezTo>
                  <a:cubicBezTo>
                    <a:pt x="5763" y="9271"/>
                    <a:pt x="6322" y="9569"/>
                    <a:pt x="6894" y="9569"/>
                  </a:cubicBezTo>
                  <a:cubicBezTo>
                    <a:pt x="7096" y="9569"/>
                    <a:pt x="7311" y="9521"/>
                    <a:pt x="7501" y="9426"/>
                  </a:cubicBezTo>
                  <a:cubicBezTo>
                    <a:pt x="8680" y="8879"/>
                    <a:pt x="9382" y="7188"/>
                    <a:pt x="9406" y="7105"/>
                  </a:cubicBezTo>
                  <a:cubicBezTo>
                    <a:pt x="9525" y="7093"/>
                    <a:pt x="9525" y="7057"/>
                    <a:pt x="9501" y="7009"/>
                  </a:cubicBezTo>
                  <a:cubicBezTo>
                    <a:pt x="9478" y="6962"/>
                    <a:pt x="9442" y="6938"/>
                    <a:pt x="9394" y="6914"/>
                  </a:cubicBezTo>
                  <a:cubicBezTo>
                    <a:pt x="9347" y="6898"/>
                    <a:pt x="8553" y="6656"/>
                    <a:pt x="7680" y="6656"/>
                  </a:cubicBezTo>
                  <a:cubicBezTo>
                    <a:pt x="7239" y="6656"/>
                    <a:pt x="6778" y="6718"/>
                    <a:pt x="6382" y="6902"/>
                  </a:cubicBezTo>
                  <a:cubicBezTo>
                    <a:pt x="5668" y="7247"/>
                    <a:pt x="5370" y="8200"/>
                    <a:pt x="5465" y="8700"/>
                  </a:cubicBezTo>
                  <a:cubicBezTo>
                    <a:pt x="5275" y="8843"/>
                    <a:pt x="5120" y="8962"/>
                    <a:pt x="4989" y="9057"/>
                  </a:cubicBezTo>
                  <a:cubicBezTo>
                    <a:pt x="5048" y="8783"/>
                    <a:pt x="5108" y="8450"/>
                    <a:pt x="5156" y="8105"/>
                  </a:cubicBezTo>
                  <a:cubicBezTo>
                    <a:pt x="5239" y="7486"/>
                    <a:pt x="5298" y="6854"/>
                    <a:pt x="5310" y="6235"/>
                  </a:cubicBezTo>
                  <a:cubicBezTo>
                    <a:pt x="5334" y="6164"/>
                    <a:pt x="5429" y="5700"/>
                    <a:pt x="5846" y="5247"/>
                  </a:cubicBezTo>
                  <a:cubicBezTo>
                    <a:pt x="5953" y="5342"/>
                    <a:pt x="6108" y="5414"/>
                    <a:pt x="6251" y="5473"/>
                  </a:cubicBezTo>
                  <a:cubicBezTo>
                    <a:pt x="6406" y="5533"/>
                    <a:pt x="6560" y="5569"/>
                    <a:pt x="6715" y="5569"/>
                  </a:cubicBezTo>
                  <a:cubicBezTo>
                    <a:pt x="6858" y="5569"/>
                    <a:pt x="7013" y="5533"/>
                    <a:pt x="7144" y="5473"/>
                  </a:cubicBezTo>
                  <a:cubicBezTo>
                    <a:pt x="7954" y="5104"/>
                    <a:pt x="8430" y="3937"/>
                    <a:pt x="8454" y="3902"/>
                  </a:cubicBezTo>
                  <a:cubicBezTo>
                    <a:pt x="8465" y="3854"/>
                    <a:pt x="8465" y="3806"/>
                    <a:pt x="8454" y="3759"/>
                  </a:cubicBezTo>
                  <a:cubicBezTo>
                    <a:pt x="8442" y="3723"/>
                    <a:pt x="8394" y="3687"/>
                    <a:pt x="8346" y="3676"/>
                  </a:cubicBezTo>
                  <a:cubicBezTo>
                    <a:pt x="8322" y="3660"/>
                    <a:pt x="7769" y="3489"/>
                    <a:pt x="7167" y="3489"/>
                  </a:cubicBezTo>
                  <a:cubicBezTo>
                    <a:pt x="6870" y="3489"/>
                    <a:pt x="6562" y="3530"/>
                    <a:pt x="6299" y="3652"/>
                  </a:cubicBezTo>
                  <a:cubicBezTo>
                    <a:pt x="5751" y="3914"/>
                    <a:pt x="5572" y="4640"/>
                    <a:pt x="5656" y="4985"/>
                  </a:cubicBezTo>
                  <a:cubicBezTo>
                    <a:pt x="5525" y="5116"/>
                    <a:pt x="5406" y="5259"/>
                    <a:pt x="5310" y="5402"/>
                  </a:cubicBezTo>
                  <a:cubicBezTo>
                    <a:pt x="5310" y="5259"/>
                    <a:pt x="5298" y="5128"/>
                    <a:pt x="5298" y="4997"/>
                  </a:cubicBezTo>
                  <a:cubicBezTo>
                    <a:pt x="5263" y="4283"/>
                    <a:pt x="5179" y="3568"/>
                    <a:pt x="5048" y="2878"/>
                  </a:cubicBezTo>
                  <a:cubicBezTo>
                    <a:pt x="5358" y="2675"/>
                    <a:pt x="5715" y="2128"/>
                    <a:pt x="5560" y="1592"/>
                  </a:cubicBezTo>
                  <a:cubicBezTo>
                    <a:pt x="5346" y="723"/>
                    <a:pt x="4286" y="56"/>
                    <a:pt x="4239" y="20"/>
                  </a:cubicBezTo>
                  <a:cubicBezTo>
                    <a:pt x="4218" y="6"/>
                    <a:pt x="4193" y="1"/>
                    <a:pt x="41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2105;p81">
              <a:extLst>
                <a:ext uri="{FF2B5EF4-FFF2-40B4-BE49-F238E27FC236}">
                  <a16:creationId xmlns:a16="http://schemas.microsoft.com/office/drawing/2014/main" id="{ACB87FB2-0B70-9DE6-DEDC-CC8285F6C168}"/>
                </a:ext>
              </a:extLst>
            </p:cNvPr>
            <p:cNvSpPr/>
            <p:nvPr/>
          </p:nvSpPr>
          <p:spPr>
            <a:xfrm>
              <a:off x="2283373" y="3553106"/>
              <a:ext cx="16416" cy="11072"/>
            </a:xfrm>
            <a:custGeom>
              <a:avLst/>
              <a:gdLst/>
              <a:ahLst/>
              <a:cxnLst/>
              <a:rect l="l" t="t" r="r" b="b"/>
              <a:pathLst>
                <a:path w="513" h="346" extrusionOk="0">
                  <a:moveTo>
                    <a:pt x="179" y="0"/>
                  </a:moveTo>
                  <a:cubicBezTo>
                    <a:pt x="84" y="0"/>
                    <a:pt x="13" y="60"/>
                    <a:pt x="1" y="155"/>
                  </a:cubicBezTo>
                  <a:cubicBezTo>
                    <a:pt x="1" y="238"/>
                    <a:pt x="60" y="310"/>
                    <a:pt x="143" y="334"/>
                  </a:cubicBezTo>
                  <a:cubicBezTo>
                    <a:pt x="143" y="334"/>
                    <a:pt x="203" y="334"/>
                    <a:pt x="322" y="346"/>
                  </a:cubicBezTo>
                  <a:lnTo>
                    <a:pt x="334" y="346"/>
                  </a:lnTo>
                  <a:cubicBezTo>
                    <a:pt x="429" y="346"/>
                    <a:pt x="489" y="286"/>
                    <a:pt x="501" y="191"/>
                  </a:cubicBezTo>
                  <a:cubicBezTo>
                    <a:pt x="513" y="107"/>
                    <a:pt x="453" y="36"/>
                    <a:pt x="370" y="12"/>
                  </a:cubicBezTo>
                  <a:cubicBezTo>
                    <a:pt x="251" y="0"/>
                    <a:pt x="191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2106;p81">
              <a:extLst>
                <a:ext uri="{FF2B5EF4-FFF2-40B4-BE49-F238E27FC236}">
                  <a16:creationId xmlns:a16="http://schemas.microsoft.com/office/drawing/2014/main" id="{8A7B1877-111B-00B7-B34A-1E1AFD47EA1E}"/>
                </a:ext>
              </a:extLst>
            </p:cNvPr>
            <p:cNvSpPr/>
            <p:nvPr/>
          </p:nvSpPr>
          <p:spPr>
            <a:xfrm>
              <a:off x="2449485" y="3488658"/>
              <a:ext cx="17184" cy="12288"/>
            </a:xfrm>
            <a:custGeom>
              <a:avLst/>
              <a:gdLst/>
              <a:ahLst/>
              <a:cxnLst/>
              <a:rect l="l" t="t" r="r" b="b"/>
              <a:pathLst>
                <a:path w="537" h="384" extrusionOk="0">
                  <a:moveTo>
                    <a:pt x="348" y="0"/>
                  </a:moveTo>
                  <a:cubicBezTo>
                    <a:pt x="339" y="0"/>
                    <a:pt x="331" y="1"/>
                    <a:pt x="322" y="2"/>
                  </a:cubicBezTo>
                  <a:cubicBezTo>
                    <a:pt x="251" y="26"/>
                    <a:pt x="191" y="50"/>
                    <a:pt x="132" y="62"/>
                  </a:cubicBezTo>
                  <a:cubicBezTo>
                    <a:pt x="48" y="97"/>
                    <a:pt x="1" y="181"/>
                    <a:pt x="25" y="276"/>
                  </a:cubicBezTo>
                  <a:cubicBezTo>
                    <a:pt x="60" y="347"/>
                    <a:pt x="120" y="383"/>
                    <a:pt x="179" y="383"/>
                  </a:cubicBezTo>
                  <a:cubicBezTo>
                    <a:pt x="191" y="383"/>
                    <a:pt x="203" y="383"/>
                    <a:pt x="227" y="359"/>
                  </a:cubicBezTo>
                  <a:cubicBezTo>
                    <a:pt x="286" y="347"/>
                    <a:pt x="346" y="324"/>
                    <a:pt x="406" y="300"/>
                  </a:cubicBezTo>
                  <a:cubicBezTo>
                    <a:pt x="489" y="300"/>
                    <a:pt x="537" y="216"/>
                    <a:pt x="525" y="121"/>
                  </a:cubicBezTo>
                  <a:cubicBezTo>
                    <a:pt x="493" y="46"/>
                    <a:pt x="422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5" name="Google Shape;12107;p81">
            <a:extLst>
              <a:ext uri="{FF2B5EF4-FFF2-40B4-BE49-F238E27FC236}">
                <a16:creationId xmlns:a16="http://schemas.microsoft.com/office/drawing/2014/main" id="{A9ADCC95-D5BB-5F7B-5A73-9EA3D9742B57}"/>
              </a:ext>
            </a:extLst>
          </p:cNvPr>
          <p:cNvGrpSpPr/>
          <p:nvPr/>
        </p:nvGrpSpPr>
        <p:grpSpPr>
          <a:xfrm>
            <a:off x="7765536" y="6857780"/>
            <a:ext cx="513600" cy="714048"/>
            <a:chOff x="3910637" y="3352690"/>
            <a:chExt cx="256800" cy="35702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66" name="Google Shape;12108;p81">
              <a:extLst>
                <a:ext uri="{FF2B5EF4-FFF2-40B4-BE49-F238E27FC236}">
                  <a16:creationId xmlns:a16="http://schemas.microsoft.com/office/drawing/2014/main" id="{425504C4-F2F8-C885-320E-ECFDDBA0C315}"/>
                </a:ext>
              </a:extLst>
            </p:cNvPr>
            <p:cNvSpPr/>
            <p:nvPr/>
          </p:nvSpPr>
          <p:spPr>
            <a:xfrm>
              <a:off x="3910637" y="3352690"/>
              <a:ext cx="256800" cy="357024"/>
            </a:xfrm>
            <a:custGeom>
              <a:avLst/>
              <a:gdLst/>
              <a:ahLst/>
              <a:cxnLst/>
              <a:rect l="l" t="t" r="r" b="b"/>
              <a:pathLst>
                <a:path w="8025" h="11157" extrusionOk="0">
                  <a:moveTo>
                    <a:pt x="4001" y="310"/>
                  </a:moveTo>
                  <a:cubicBezTo>
                    <a:pt x="4596" y="310"/>
                    <a:pt x="5144" y="608"/>
                    <a:pt x="5477" y="1120"/>
                  </a:cubicBezTo>
                  <a:cubicBezTo>
                    <a:pt x="5501" y="1155"/>
                    <a:pt x="5560" y="1191"/>
                    <a:pt x="5608" y="1191"/>
                  </a:cubicBezTo>
                  <a:lnTo>
                    <a:pt x="5656" y="1191"/>
                  </a:lnTo>
                  <a:cubicBezTo>
                    <a:pt x="6668" y="1191"/>
                    <a:pt x="7501" y="2025"/>
                    <a:pt x="7501" y="3037"/>
                  </a:cubicBezTo>
                  <a:cubicBezTo>
                    <a:pt x="7501" y="3346"/>
                    <a:pt x="7418" y="3656"/>
                    <a:pt x="7263" y="3930"/>
                  </a:cubicBezTo>
                  <a:lnTo>
                    <a:pt x="7215" y="3882"/>
                  </a:lnTo>
                  <a:cubicBezTo>
                    <a:pt x="7186" y="3852"/>
                    <a:pt x="7144" y="3837"/>
                    <a:pt x="7101" y="3837"/>
                  </a:cubicBezTo>
                  <a:cubicBezTo>
                    <a:pt x="7058" y="3837"/>
                    <a:pt x="7013" y="3852"/>
                    <a:pt x="6977" y="3882"/>
                  </a:cubicBezTo>
                  <a:cubicBezTo>
                    <a:pt x="6918" y="3942"/>
                    <a:pt x="6918" y="4049"/>
                    <a:pt x="6977" y="4120"/>
                  </a:cubicBezTo>
                  <a:cubicBezTo>
                    <a:pt x="7418" y="4549"/>
                    <a:pt x="7656" y="5132"/>
                    <a:pt x="7656" y="5763"/>
                  </a:cubicBezTo>
                  <a:cubicBezTo>
                    <a:pt x="7692" y="7025"/>
                    <a:pt x="6668" y="8049"/>
                    <a:pt x="5418" y="8049"/>
                  </a:cubicBezTo>
                  <a:cubicBezTo>
                    <a:pt x="5179" y="8049"/>
                    <a:pt x="4953" y="8025"/>
                    <a:pt x="4727" y="7942"/>
                  </a:cubicBezTo>
                  <a:lnTo>
                    <a:pt x="4715" y="7513"/>
                  </a:lnTo>
                  <a:cubicBezTo>
                    <a:pt x="4763" y="7490"/>
                    <a:pt x="4810" y="7442"/>
                    <a:pt x="4834" y="7394"/>
                  </a:cubicBezTo>
                  <a:cubicBezTo>
                    <a:pt x="4894" y="7335"/>
                    <a:pt x="4894" y="7228"/>
                    <a:pt x="4834" y="7156"/>
                  </a:cubicBezTo>
                  <a:cubicBezTo>
                    <a:pt x="4804" y="7126"/>
                    <a:pt x="4763" y="7112"/>
                    <a:pt x="4720" y="7112"/>
                  </a:cubicBezTo>
                  <a:cubicBezTo>
                    <a:pt x="4676" y="7112"/>
                    <a:pt x="4632" y="7126"/>
                    <a:pt x="4596" y="7156"/>
                  </a:cubicBezTo>
                  <a:cubicBezTo>
                    <a:pt x="4382" y="7371"/>
                    <a:pt x="4120" y="7466"/>
                    <a:pt x="3834" y="7466"/>
                  </a:cubicBezTo>
                  <a:cubicBezTo>
                    <a:pt x="3667" y="7466"/>
                    <a:pt x="3524" y="7442"/>
                    <a:pt x="3370" y="7371"/>
                  </a:cubicBezTo>
                  <a:cubicBezTo>
                    <a:pt x="3350" y="7357"/>
                    <a:pt x="3327" y="7351"/>
                    <a:pt x="3304" y="7351"/>
                  </a:cubicBezTo>
                  <a:cubicBezTo>
                    <a:pt x="3244" y="7351"/>
                    <a:pt x="3181" y="7390"/>
                    <a:pt x="3155" y="7442"/>
                  </a:cubicBezTo>
                  <a:cubicBezTo>
                    <a:pt x="3108" y="7513"/>
                    <a:pt x="3155" y="7621"/>
                    <a:pt x="3227" y="7668"/>
                  </a:cubicBezTo>
                  <a:cubicBezTo>
                    <a:pt x="3358" y="7728"/>
                    <a:pt x="3489" y="7763"/>
                    <a:pt x="3644" y="7787"/>
                  </a:cubicBezTo>
                  <a:lnTo>
                    <a:pt x="3608" y="8347"/>
                  </a:lnTo>
                  <a:cubicBezTo>
                    <a:pt x="3513" y="8359"/>
                    <a:pt x="3405" y="8359"/>
                    <a:pt x="3298" y="8359"/>
                  </a:cubicBezTo>
                  <a:cubicBezTo>
                    <a:pt x="2036" y="8359"/>
                    <a:pt x="1024" y="7335"/>
                    <a:pt x="1024" y="6085"/>
                  </a:cubicBezTo>
                  <a:cubicBezTo>
                    <a:pt x="1024" y="6013"/>
                    <a:pt x="1024" y="5942"/>
                    <a:pt x="1036" y="5858"/>
                  </a:cubicBezTo>
                  <a:cubicBezTo>
                    <a:pt x="1036" y="5823"/>
                    <a:pt x="1024" y="5775"/>
                    <a:pt x="988" y="5739"/>
                  </a:cubicBezTo>
                  <a:cubicBezTo>
                    <a:pt x="560" y="5251"/>
                    <a:pt x="322" y="4644"/>
                    <a:pt x="322" y="3989"/>
                  </a:cubicBezTo>
                  <a:cubicBezTo>
                    <a:pt x="322" y="2906"/>
                    <a:pt x="988" y="1929"/>
                    <a:pt x="1989" y="1548"/>
                  </a:cubicBezTo>
                  <a:lnTo>
                    <a:pt x="1989" y="1548"/>
                  </a:lnTo>
                  <a:cubicBezTo>
                    <a:pt x="1965" y="1656"/>
                    <a:pt x="1941" y="1775"/>
                    <a:pt x="1929" y="1870"/>
                  </a:cubicBezTo>
                  <a:cubicBezTo>
                    <a:pt x="1917" y="1965"/>
                    <a:pt x="1989" y="2037"/>
                    <a:pt x="2084" y="2048"/>
                  </a:cubicBezTo>
                  <a:lnTo>
                    <a:pt x="2096" y="2048"/>
                  </a:lnTo>
                  <a:cubicBezTo>
                    <a:pt x="2179" y="2048"/>
                    <a:pt x="2239" y="1989"/>
                    <a:pt x="2262" y="1906"/>
                  </a:cubicBezTo>
                  <a:cubicBezTo>
                    <a:pt x="2274" y="1715"/>
                    <a:pt x="2322" y="1536"/>
                    <a:pt x="2393" y="1370"/>
                  </a:cubicBezTo>
                  <a:lnTo>
                    <a:pt x="2393" y="1358"/>
                  </a:lnTo>
                  <a:cubicBezTo>
                    <a:pt x="2679" y="715"/>
                    <a:pt x="3298" y="310"/>
                    <a:pt x="4001" y="310"/>
                  </a:cubicBezTo>
                  <a:close/>
                  <a:moveTo>
                    <a:pt x="4394" y="7704"/>
                  </a:moveTo>
                  <a:lnTo>
                    <a:pt x="4536" y="10847"/>
                  </a:lnTo>
                  <a:lnTo>
                    <a:pt x="3834" y="10847"/>
                  </a:lnTo>
                  <a:lnTo>
                    <a:pt x="3989" y="7811"/>
                  </a:lnTo>
                  <a:cubicBezTo>
                    <a:pt x="4120" y="7799"/>
                    <a:pt x="4251" y="7763"/>
                    <a:pt x="4394" y="7704"/>
                  </a:cubicBezTo>
                  <a:close/>
                  <a:moveTo>
                    <a:pt x="4013" y="1"/>
                  </a:moveTo>
                  <a:cubicBezTo>
                    <a:pt x="3215" y="1"/>
                    <a:pt x="2501" y="465"/>
                    <a:pt x="2143" y="1155"/>
                  </a:cubicBezTo>
                  <a:cubicBezTo>
                    <a:pt x="881" y="1536"/>
                    <a:pt x="0" y="2679"/>
                    <a:pt x="0" y="4001"/>
                  </a:cubicBezTo>
                  <a:cubicBezTo>
                    <a:pt x="0" y="4704"/>
                    <a:pt x="250" y="5382"/>
                    <a:pt x="703" y="5918"/>
                  </a:cubicBezTo>
                  <a:lnTo>
                    <a:pt x="703" y="6097"/>
                  </a:lnTo>
                  <a:cubicBezTo>
                    <a:pt x="703" y="7549"/>
                    <a:pt x="1869" y="8704"/>
                    <a:pt x="3298" y="8704"/>
                  </a:cubicBezTo>
                  <a:cubicBezTo>
                    <a:pt x="3405" y="8704"/>
                    <a:pt x="3501" y="8704"/>
                    <a:pt x="3596" y="8692"/>
                  </a:cubicBezTo>
                  <a:lnTo>
                    <a:pt x="3596" y="8692"/>
                  </a:lnTo>
                  <a:lnTo>
                    <a:pt x="3501" y="10835"/>
                  </a:lnTo>
                  <a:lnTo>
                    <a:pt x="3298" y="10835"/>
                  </a:lnTo>
                  <a:cubicBezTo>
                    <a:pt x="3215" y="10835"/>
                    <a:pt x="3143" y="10907"/>
                    <a:pt x="3143" y="11002"/>
                  </a:cubicBezTo>
                  <a:cubicBezTo>
                    <a:pt x="3143" y="11085"/>
                    <a:pt x="3215" y="11157"/>
                    <a:pt x="3298" y="11157"/>
                  </a:cubicBezTo>
                  <a:lnTo>
                    <a:pt x="5048" y="11157"/>
                  </a:lnTo>
                  <a:cubicBezTo>
                    <a:pt x="5132" y="11157"/>
                    <a:pt x="5203" y="11085"/>
                    <a:pt x="5203" y="11002"/>
                  </a:cubicBezTo>
                  <a:cubicBezTo>
                    <a:pt x="5203" y="10907"/>
                    <a:pt x="5132" y="10835"/>
                    <a:pt x="5048" y="10835"/>
                  </a:cubicBezTo>
                  <a:lnTo>
                    <a:pt x="4846" y="10835"/>
                  </a:lnTo>
                  <a:lnTo>
                    <a:pt x="4715" y="8275"/>
                  </a:lnTo>
                  <a:lnTo>
                    <a:pt x="4715" y="8275"/>
                  </a:lnTo>
                  <a:cubicBezTo>
                    <a:pt x="4941" y="8335"/>
                    <a:pt x="5168" y="8359"/>
                    <a:pt x="5382" y="8359"/>
                  </a:cubicBezTo>
                  <a:cubicBezTo>
                    <a:pt x="6834" y="8359"/>
                    <a:pt x="7989" y="7192"/>
                    <a:pt x="7989" y="5763"/>
                  </a:cubicBezTo>
                  <a:cubicBezTo>
                    <a:pt x="8025" y="5204"/>
                    <a:pt x="7846" y="4656"/>
                    <a:pt x="7513" y="4215"/>
                  </a:cubicBezTo>
                  <a:cubicBezTo>
                    <a:pt x="7739" y="3870"/>
                    <a:pt x="7858" y="3465"/>
                    <a:pt x="7858" y="3049"/>
                  </a:cubicBezTo>
                  <a:cubicBezTo>
                    <a:pt x="7858" y="1858"/>
                    <a:pt x="6906" y="894"/>
                    <a:pt x="5715" y="882"/>
                  </a:cubicBezTo>
                  <a:cubicBezTo>
                    <a:pt x="5322" y="322"/>
                    <a:pt x="4691" y="1"/>
                    <a:pt x="40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2109;p81">
              <a:extLst>
                <a:ext uri="{FF2B5EF4-FFF2-40B4-BE49-F238E27FC236}">
                  <a16:creationId xmlns:a16="http://schemas.microsoft.com/office/drawing/2014/main" id="{624B0639-9680-D447-DE6C-D321DB6057C0}"/>
                </a:ext>
              </a:extLst>
            </p:cNvPr>
            <p:cNvSpPr/>
            <p:nvPr/>
          </p:nvSpPr>
          <p:spPr>
            <a:xfrm>
              <a:off x="3960909" y="3498226"/>
              <a:ext cx="60992" cy="60992"/>
            </a:xfrm>
            <a:custGeom>
              <a:avLst/>
              <a:gdLst/>
              <a:ahLst/>
              <a:cxnLst/>
              <a:rect l="l" t="t" r="r" b="b"/>
              <a:pathLst>
                <a:path w="1906" h="1906" extrusionOk="0">
                  <a:moveTo>
                    <a:pt x="168" y="1"/>
                  </a:moveTo>
                  <a:cubicBezTo>
                    <a:pt x="84" y="1"/>
                    <a:pt x="1" y="84"/>
                    <a:pt x="1" y="167"/>
                  </a:cubicBezTo>
                  <a:cubicBezTo>
                    <a:pt x="1" y="1120"/>
                    <a:pt x="775" y="1906"/>
                    <a:pt x="1751" y="1906"/>
                  </a:cubicBezTo>
                  <a:cubicBezTo>
                    <a:pt x="1834" y="1906"/>
                    <a:pt x="1906" y="1834"/>
                    <a:pt x="1906" y="1751"/>
                  </a:cubicBezTo>
                  <a:cubicBezTo>
                    <a:pt x="1906" y="1656"/>
                    <a:pt x="1834" y="1584"/>
                    <a:pt x="1751" y="1584"/>
                  </a:cubicBezTo>
                  <a:cubicBezTo>
                    <a:pt x="977" y="1584"/>
                    <a:pt x="334" y="953"/>
                    <a:pt x="334" y="167"/>
                  </a:cubicBezTo>
                  <a:cubicBezTo>
                    <a:pt x="334" y="84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2110;p81">
              <a:extLst>
                <a:ext uri="{FF2B5EF4-FFF2-40B4-BE49-F238E27FC236}">
                  <a16:creationId xmlns:a16="http://schemas.microsoft.com/office/drawing/2014/main" id="{21BB82A1-7603-0BAF-CBCD-55F8E9BCD171}"/>
                </a:ext>
              </a:extLst>
            </p:cNvPr>
            <p:cNvSpPr/>
            <p:nvPr/>
          </p:nvSpPr>
          <p:spPr>
            <a:xfrm>
              <a:off x="4083981" y="3408690"/>
              <a:ext cx="44224" cy="43872"/>
            </a:xfrm>
            <a:custGeom>
              <a:avLst/>
              <a:gdLst/>
              <a:ahLst/>
              <a:cxnLst/>
              <a:rect l="l" t="t" r="r" b="b"/>
              <a:pathLst>
                <a:path w="1382" h="1371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263"/>
                    <a:pt x="72" y="334"/>
                    <a:pt x="167" y="334"/>
                  </a:cubicBezTo>
                  <a:cubicBezTo>
                    <a:pt x="655" y="334"/>
                    <a:pt x="1036" y="739"/>
                    <a:pt x="1036" y="1215"/>
                  </a:cubicBezTo>
                  <a:cubicBezTo>
                    <a:pt x="1036" y="1299"/>
                    <a:pt x="1120" y="1370"/>
                    <a:pt x="1203" y="1370"/>
                  </a:cubicBezTo>
                  <a:cubicBezTo>
                    <a:pt x="1298" y="1370"/>
                    <a:pt x="1370" y="1299"/>
                    <a:pt x="1370" y="1215"/>
                  </a:cubicBezTo>
                  <a:cubicBezTo>
                    <a:pt x="1382" y="560"/>
                    <a:pt x="834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9" name="Google Shape;12111;p81">
            <a:extLst>
              <a:ext uri="{FF2B5EF4-FFF2-40B4-BE49-F238E27FC236}">
                <a16:creationId xmlns:a16="http://schemas.microsoft.com/office/drawing/2014/main" id="{B3327247-8533-3C92-90FE-8AE91F2551B8}"/>
              </a:ext>
            </a:extLst>
          </p:cNvPr>
          <p:cNvGrpSpPr/>
          <p:nvPr/>
        </p:nvGrpSpPr>
        <p:grpSpPr>
          <a:xfrm>
            <a:off x="12057120" y="6856244"/>
            <a:ext cx="720128" cy="720192"/>
            <a:chOff x="6056429" y="3351922"/>
            <a:chExt cx="360064" cy="360096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70" name="Google Shape;12112;p81">
              <a:extLst>
                <a:ext uri="{FF2B5EF4-FFF2-40B4-BE49-F238E27FC236}">
                  <a16:creationId xmlns:a16="http://schemas.microsoft.com/office/drawing/2014/main" id="{76EE681C-314F-EB44-A7E6-FBEBD8A50F9C}"/>
                </a:ext>
              </a:extLst>
            </p:cNvPr>
            <p:cNvSpPr/>
            <p:nvPr/>
          </p:nvSpPr>
          <p:spPr>
            <a:xfrm>
              <a:off x="6056429" y="3351922"/>
              <a:ext cx="360064" cy="360096"/>
            </a:xfrm>
            <a:custGeom>
              <a:avLst/>
              <a:gdLst/>
              <a:ahLst/>
              <a:cxnLst/>
              <a:rect l="l" t="t" r="r" b="b"/>
              <a:pathLst>
                <a:path w="11252" h="11253" extrusionOk="0">
                  <a:moveTo>
                    <a:pt x="5501" y="3394"/>
                  </a:moveTo>
                  <a:lnTo>
                    <a:pt x="5501" y="5216"/>
                  </a:lnTo>
                  <a:lnTo>
                    <a:pt x="4215" y="3942"/>
                  </a:lnTo>
                  <a:lnTo>
                    <a:pt x="5501" y="3394"/>
                  </a:lnTo>
                  <a:close/>
                  <a:moveTo>
                    <a:pt x="3989" y="4180"/>
                  </a:moveTo>
                  <a:lnTo>
                    <a:pt x="5275" y="5454"/>
                  </a:lnTo>
                  <a:lnTo>
                    <a:pt x="3453" y="5454"/>
                  </a:lnTo>
                  <a:lnTo>
                    <a:pt x="3989" y="4180"/>
                  </a:lnTo>
                  <a:close/>
                  <a:moveTo>
                    <a:pt x="7346" y="4180"/>
                  </a:moveTo>
                  <a:lnTo>
                    <a:pt x="7882" y="5454"/>
                  </a:lnTo>
                  <a:lnTo>
                    <a:pt x="6060" y="5454"/>
                  </a:lnTo>
                  <a:lnTo>
                    <a:pt x="7346" y="4180"/>
                  </a:lnTo>
                  <a:close/>
                  <a:moveTo>
                    <a:pt x="5263" y="5787"/>
                  </a:moveTo>
                  <a:lnTo>
                    <a:pt x="3989" y="7061"/>
                  </a:lnTo>
                  <a:lnTo>
                    <a:pt x="3453" y="5787"/>
                  </a:lnTo>
                  <a:close/>
                  <a:moveTo>
                    <a:pt x="7858" y="5787"/>
                  </a:moveTo>
                  <a:lnTo>
                    <a:pt x="7346" y="7061"/>
                  </a:lnTo>
                  <a:lnTo>
                    <a:pt x="6060" y="5787"/>
                  </a:lnTo>
                  <a:close/>
                  <a:moveTo>
                    <a:pt x="5822" y="6025"/>
                  </a:moveTo>
                  <a:lnTo>
                    <a:pt x="7096" y="7299"/>
                  </a:lnTo>
                  <a:lnTo>
                    <a:pt x="5822" y="7823"/>
                  </a:lnTo>
                  <a:lnTo>
                    <a:pt x="5822" y="6025"/>
                  </a:lnTo>
                  <a:close/>
                  <a:moveTo>
                    <a:pt x="5632" y="1"/>
                  </a:moveTo>
                  <a:cubicBezTo>
                    <a:pt x="5537" y="1"/>
                    <a:pt x="5465" y="84"/>
                    <a:pt x="5465" y="167"/>
                  </a:cubicBezTo>
                  <a:lnTo>
                    <a:pt x="5465" y="1703"/>
                  </a:lnTo>
                  <a:lnTo>
                    <a:pt x="4525" y="763"/>
                  </a:lnTo>
                  <a:cubicBezTo>
                    <a:pt x="4495" y="733"/>
                    <a:pt x="4456" y="718"/>
                    <a:pt x="4414" y="718"/>
                  </a:cubicBezTo>
                  <a:cubicBezTo>
                    <a:pt x="4373" y="718"/>
                    <a:pt x="4328" y="733"/>
                    <a:pt x="4286" y="763"/>
                  </a:cubicBezTo>
                  <a:cubicBezTo>
                    <a:pt x="4227" y="822"/>
                    <a:pt x="4227" y="929"/>
                    <a:pt x="4286" y="1001"/>
                  </a:cubicBezTo>
                  <a:lnTo>
                    <a:pt x="5465" y="2180"/>
                  </a:lnTo>
                  <a:lnTo>
                    <a:pt x="5465" y="3061"/>
                  </a:lnTo>
                  <a:lnTo>
                    <a:pt x="3929" y="3692"/>
                  </a:lnTo>
                  <a:lnTo>
                    <a:pt x="3322" y="3084"/>
                  </a:lnTo>
                  <a:lnTo>
                    <a:pt x="3322" y="1418"/>
                  </a:lnTo>
                  <a:cubicBezTo>
                    <a:pt x="3322" y="1334"/>
                    <a:pt x="3251" y="1251"/>
                    <a:pt x="3155" y="1251"/>
                  </a:cubicBezTo>
                  <a:cubicBezTo>
                    <a:pt x="3072" y="1251"/>
                    <a:pt x="3001" y="1334"/>
                    <a:pt x="3001" y="1418"/>
                  </a:cubicBezTo>
                  <a:lnTo>
                    <a:pt x="3001" y="2763"/>
                  </a:lnTo>
                  <a:lnTo>
                    <a:pt x="1905" y="1668"/>
                  </a:lnTo>
                  <a:cubicBezTo>
                    <a:pt x="1875" y="1638"/>
                    <a:pt x="1837" y="1623"/>
                    <a:pt x="1795" y="1623"/>
                  </a:cubicBezTo>
                  <a:cubicBezTo>
                    <a:pt x="1753" y="1623"/>
                    <a:pt x="1709" y="1638"/>
                    <a:pt x="1667" y="1668"/>
                  </a:cubicBezTo>
                  <a:cubicBezTo>
                    <a:pt x="1608" y="1727"/>
                    <a:pt x="1608" y="1834"/>
                    <a:pt x="1667" y="1906"/>
                  </a:cubicBezTo>
                  <a:lnTo>
                    <a:pt x="2762" y="3001"/>
                  </a:lnTo>
                  <a:lnTo>
                    <a:pt x="1417" y="3001"/>
                  </a:lnTo>
                  <a:cubicBezTo>
                    <a:pt x="1334" y="3001"/>
                    <a:pt x="1250" y="3073"/>
                    <a:pt x="1250" y="3156"/>
                  </a:cubicBezTo>
                  <a:cubicBezTo>
                    <a:pt x="1250" y="3251"/>
                    <a:pt x="1334" y="3323"/>
                    <a:pt x="1417" y="3323"/>
                  </a:cubicBezTo>
                  <a:lnTo>
                    <a:pt x="3084" y="3323"/>
                  </a:lnTo>
                  <a:lnTo>
                    <a:pt x="3691" y="3930"/>
                  </a:lnTo>
                  <a:lnTo>
                    <a:pt x="3060" y="5466"/>
                  </a:lnTo>
                  <a:lnTo>
                    <a:pt x="2179" y="5466"/>
                  </a:lnTo>
                  <a:lnTo>
                    <a:pt x="1000" y="4287"/>
                  </a:lnTo>
                  <a:cubicBezTo>
                    <a:pt x="971" y="4257"/>
                    <a:pt x="929" y="4242"/>
                    <a:pt x="886" y="4242"/>
                  </a:cubicBezTo>
                  <a:cubicBezTo>
                    <a:pt x="843" y="4242"/>
                    <a:pt x="798" y="4257"/>
                    <a:pt x="762" y="4287"/>
                  </a:cubicBezTo>
                  <a:cubicBezTo>
                    <a:pt x="703" y="4347"/>
                    <a:pt x="703" y="4454"/>
                    <a:pt x="762" y="4525"/>
                  </a:cubicBezTo>
                  <a:lnTo>
                    <a:pt x="1703" y="5466"/>
                  </a:lnTo>
                  <a:lnTo>
                    <a:pt x="167" y="5466"/>
                  </a:lnTo>
                  <a:cubicBezTo>
                    <a:pt x="84" y="5466"/>
                    <a:pt x="0" y="5537"/>
                    <a:pt x="0" y="5632"/>
                  </a:cubicBezTo>
                  <a:cubicBezTo>
                    <a:pt x="0" y="5716"/>
                    <a:pt x="84" y="5799"/>
                    <a:pt x="167" y="5799"/>
                  </a:cubicBezTo>
                  <a:lnTo>
                    <a:pt x="1703" y="5799"/>
                  </a:lnTo>
                  <a:lnTo>
                    <a:pt x="762" y="6728"/>
                  </a:lnTo>
                  <a:cubicBezTo>
                    <a:pt x="703" y="6787"/>
                    <a:pt x="703" y="6894"/>
                    <a:pt x="762" y="6966"/>
                  </a:cubicBezTo>
                  <a:cubicBezTo>
                    <a:pt x="798" y="7002"/>
                    <a:pt x="834" y="7014"/>
                    <a:pt x="881" y="7014"/>
                  </a:cubicBezTo>
                  <a:cubicBezTo>
                    <a:pt x="929" y="7014"/>
                    <a:pt x="977" y="7002"/>
                    <a:pt x="1000" y="6966"/>
                  </a:cubicBezTo>
                  <a:lnTo>
                    <a:pt x="2179" y="5799"/>
                  </a:lnTo>
                  <a:lnTo>
                    <a:pt x="3060" y="5799"/>
                  </a:lnTo>
                  <a:lnTo>
                    <a:pt x="3691" y="7323"/>
                  </a:lnTo>
                  <a:lnTo>
                    <a:pt x="3084" y="7942"/>
                  </a:lnTo>
                  <a:lnTo>
                    <a:pt x="1417" y="7942"/>
                  </a:lnTo>
                  <a:cubicBezTo>
                    <a:pt x="1334" y="7942"/>
                    <a:pt x="1250" y="8014"/>
                    <a:pt x="1250" y="8097"/>
                  </a:cubicBezTo>
                  <a:cubicBezTo>
                    <a:pt x="1250" y="8192"/>
                    <a:pt x="1334" y="8264"/>
                    <a:pt x="1417" y="8264"/>
                  </a:cubicBezTo>
                  <a:lnTo>
                    <a:pt x="2762" y="8264"/>
                  </a:lnTo>
                  <a:lnTo>
                    <a:pt x="1667" y="9347"/>
                  </a:lnTo>
                  <a:cubicBezTo>
                    <a:pt x="1608" y="9407"/>
                    <a:pt x="1608" y="9514"/>
                    <a:pt x="1667" y="9585"/>
                  </a:cubicBezTo>
                  <a:cubicBezTo>
                    <a:pt x="1703" y="9621"/>
                    <a:pt x="1750" y="9633"/>
                    <a:pt x="1786" y="9633"/>
                  </a:cubicBezTo>
                  <a:cubicBezTo>
                    <a:pt x="1834" y="9633"/>
                    <a:pt x="1881" y="9621"/>
                    <a:pt x="1905" y="9585"/>
                  </a:cubicBezTo>
                  <a:lnTo>
                    <a:pt x="3001" y="8502"/>
                  </a:lnTo>
                  <a:lnTo>
                    <a:pt x="3001" y="8788"/>
                  </a:lnTo>
                  <a:cubicBezTo>
                    <a:pt x="3001" y="8871"/>
                    <a:pt x="3072" y="8954"/>
                    <a:pt x="3155" y="8954"/>
                  </a:cubicBezTo>
                  <a:cubicBezTo>
                    <a:pt x="3251" y="8954"/>
                    <a:pt x="3322" y="8871"/>
                    <a:pt x="3322" y="8788"/>
                  </a:cubicBezTo>
                  <a:lnTo>
                    <a:pt x="3322" y="8180"/>
                  </a:lnTo>
                  <a:lnTo>
                    <a:pt x="3929" y="7561"/>
                  </a:lnTo>
                  <a:lnTo>
                    <a:pt x="4394" y="7764"/>
                  </a:lnTo>
                  <a:cubicBezTo>
                    <a:pt x="4406" y="7776"/>
                    <a:pt x="4441" y="7776"/>
                    <a:pt x="4453" y="7776"/>
                  </a:cubicBezTo>
                  <a:cubicBezTo>
                    <a:pt x="4513" y="7776"/>
                    <a:pt x="4572" y="7728"/>
                    <a:pt x="4608" y="7668"/>
                  </a:cubicBezTo>
                  <a:cubicBezTo>
                    <a:pt x="4632" y="7585"/>
                    <a:pt x="4608" y="7490"/>
                    <a:pt x="4513" y="7466"/>
                  </a:cubicBezTo>
                  <a:lnTo>
                    <a:pt x="4191" y="7323"/>
                  </a:lnTo>
                  <a:lnTo>
                    <a:pt x="5465" y="6049"/>
                  </a:lnTo>
                  <a:lnTo>
                    <a:pt x="5465" y="7847"/>
                  </a:lnTo>
                  <a:lnTo>
                    <a:pt x="5168" y="7728"/>
                  </a:lnTo>
                  <a:cubicBezTo>
                    <a:pt x="5148" y="7722"/>
                    <a:pt x="5127" y="7719"/>
                    <a:pt x="5108" y="7719"/>
                  </a:cubicBezTo>
                  <a:cubicBezTo>
                    <a:pt x="5043" y="7719"/>
                    <a:pt x="4983" y="7750"/>
                    <a:pt x="4965" y="7823"/>
                  </a:cubicBezTo>
                  <a:cubicBezTo>
                    <a:pt x="4929" y="7907"/>
                    <a:pt x="4965" y="8002"/>
                    <a:pt x="5048" y="8026"/>
                  </a:cubicBezTo>
                  <a:lnTo>
                    <a:pt x="5465" y="8204"/>
                  </a:lnTo>
                  <a:lnTo>
                    <a:pt x="5465" y="9085"/>
                  </a:lnTo>
                  <a:lnTo>
                    <a:pt x="4286" y="10264"/>
                  </a:lnTo>
                  <a:cubicBezTo>
                    <a:pt x="4227" y="10323"/>
                    <a:pt x="4227" y="10419"/>
                    <a:pt x="4286" y="10502"/>
                  </a:cubicBezTo>
                  <a:cubicBezTo>
                    <a:pt x="4316" y="10532"/>
                    <a:pt x="4358" y="10547"/>
                    <a:pt x="4401" y="10547"/>
                  </a:cubicBezTo>
                  <a:cubicBezTo>
                    <a:pt x="4444" y="10547"/>
                    <a:pt x="4489" y="10532"/>
                    <a:pt x="4525" y="10502"/>
                  </a:cubicBezTo>
                  <a:lnTo>
                    <a:pt x="5465" y="9561"/>
                  </a:lnTo>
                  <a:lnTo>
                    <a:pt x="5465" y="11097"/>
                  </a:lnTo>
                  <a:cubicBezTo>
                    <a:pt x="5465" y="11181"/>
                    <a:pt x="5537" y="11252"/>
                    <a:pt x="5632" y="11252"/>
                  </a:cubicBezTo>
                  <a:cubicBezTo>
                    <a:pt x="5715" y="11252"/>
                    <a:pt x="5799" y="11181"/>
                    <a:pt x="5799" y="11097"/>
                  </a:cubicBezTo>
                  <a:lnTo>
                    <a:pt x="5799" y="9561"/>
                  </a:lnTo>
                  <a:lnTo>
                    <a:pt x="6727" y="10502"/>
                  </a:lnTo>
                  <a:cubicBezTo>
                    <a:pt x="6763" y="10526"/>
                    <a:pt x="6811" y="10538"/>
                    <a:pt x="6846" y="10538"/>
                  </a:cubicBezTo>
                  <a:cubicBezTo>
                    <a:pt x="6894" y="10538"/>
                    <a:pt x="6942" y="10526"/>
                    <a:pt x="6965" y="10502"/>
                  </a:cubicBezTo>
                  <a:cubicBezTo>
                    <a:pt x="7025" y="10443"/>
                    <a:pt x="7025" y="10335"/>
                    <a:pt x="6965" y="10264"/>
                  </a:cubicBezTo>
                  <a:lnTo>
                    <a:pt x="5799" y="9085"/>
                  </a:lnTo>
                  <a:lnTo>
                    <a:pt x="5799" y="8204"/>
                  </a:lnTo>
                  <a:lnTo>
                    <a:pt x="7323" y="7561"/>
                  </a:lnTo>
                  <a:lnTo>
                    <a:pt x="7942" y="8180"/>
                  </a:lnTo>
                  <a:lnTo>
                    <a:pt x="7942" y="9847"/>
                  </a:lnTo>
                  <a:cubicBezTo>
                    <a:pt x="7942" y="9931"/>
                    <a:pt x="8013" y="10014"/>
                    <a:pt x="8096" y="10014"/>
                  </a:cubicBezTo>
                  <a:cubicBezTo>
                    <a:pt x="8192" y="10014"/>
                    <a:pt x="8263" y="9931"/>
                    <a:pt x="8263" y="9847"/>
                  </a:cubicBezTo>
                  <a:lnTo>
                    <a:pt x="8263" y="8502"/>
                  </a:lnTo>
                  <a:lnTo>
                    <a:pt x="9347" y="9597"/>
                  </a:lnTo>
                  <a:cubicBezTo>
                    <a:pt x="9382" y="9621"/>
                    <a:pt x="9430" y="9633"/>
                    <a:pt x="9466" y="9633"/>
                  </a:cubicBezTo>
                  <a:cubicBezTo>
                    <a:pt x="9513" y="9633"/>
                    <a:pt x="9561" y="9621"/>
                    <a:pt x="9585" y="9597"/>
                  </a:cubicBezTo>
                  <a:cubicBezTo>
                    <a:pt x="9644" y="9538"/>
                    <a:pt x="9644" y="9431"/>
                    <a:pt x="9585" y="9347"/>
                  </a:cubicBezTo>
                  <a:lnTo>
                    <a:pt x="8501" y="8264"/>
                  </a:lnTo>
                  <a:lnTo>
                    <a:pt x="9847" y="8264"/>
                  </a:lnTo>
                  <a:cubicBezTo>
                    <a:pt x="9930" y="8264"/>
                    <a:pt x="10001" y="8192"/>
                    <a:pt x="10001" y="8109"/>
                  </a:cubicBezTo>
                  <a:cubicBezTo>
                    <a:pt x="10001" y="8014"/>
                    <a:pt x="9930" y="7942"/>
                    <a:pt x="9847" y="7942"/>
                  </a:cubicBezTo>
                  <a:lnTo>
                    <a:pt x="8180" y="7942"/>
                  </a:lnTo>
                  <a:lnTo>
                    <a:pt x="7561" y="7323"/>
                  </a:lnTo>
                  <a:lnTo>
                    <a:pt x="8204" y="5799"/>
                  </a:lnTo>
                  <a:lnTo>
                    <a:pt x="9085" y="5799"/>
                  </a:lnTo>
                  <a:lnTo>
                    <a:pt x="10263" y="6966"/>
                  </a:lnTo>
                  <a:cubicBezTo>
                    <a:pt x="10287" y="7002"/>
                    <a:pt x="10335" y="7014"/>
                    <a:pt x="10382" y="7014"/>
                  </a:cubicBezTo>
                  <a:cubicBezTo>
                    <a:pt x="10418" y="7014"/>
                    <a:pt x="10466" y="7002"/>
                    <a:pt x="10502" y="6966"/>
                  </a:cubicBezTo>
                  <a:cubicBezTo>
                    <a:pt x="10561" y="6918"/>
                    <a:pt x="10561" y="6811"/>
                    <a:pt x="10502" y="6728"/>
                  </a:cubicBezTo>
                  <a:lnTo>
                    <a:pt x="9561" y="5799"/>
                  </a:lnTo>
                  <a:lnTo>
                    <a:pt x="11097" y="5799"/>
                  </a:lnTo>
                  <a:cubicBezTo>
                    <a:pt x="11180" y="5799"/>
                    <a:pt x="11252" y="5728"/>
                    <a:pt x="11252" y="5632"/>
                  </a:cubicBezTo>
                  <a:cubicBezTo>
                    <a:pt x="11240" y="5525"/>
                    <a:pt x="11168" y="5454"/>
                    <a:pt x="11073" y="5454"/>
                  </a:cubicBezTo>
                  <a:lnTo>
                    <a:pt x="9549" y="5454"/>
                  </a:lnTo>
                  <a:lnTo>
                    <a:pt x="10478" y="4513"/>
                  </a:lnTo>
                  <a:cubicBezTo>
                    <a:pt x="10537" y="4454"/>
                    <a:pt x="10537" y="4358"/>
                    <a:pt x="10478" y="4275"/>
                  </a:cubicBezTo>
                  <a:cubicBezTo>
                    <a:pt x="10448" y="4245"/>
                    <a:pt x="10409" y="4230"/>
                    <a:pt x="10368" y="4230"/>
                  </a:cubicBezTo>
                  <a:cubicBezTo>
                    <a:pt x="10326" y="4230"/>
                    <a:pt x="10281" y="4245"/>
                    <a:pt x="10240" y="4275"/>
                  </a:cubicBezTo>
                  <a:lnTo>
                    <a:pt x="9073" y="5454"/>
                  </a:lnTo>
                  <a:lnTo>
                    <a:pt x="8192" y="5454"/>
                  </a:lnTo>
                  <a:lnTo>
                    <a:pt x="7549" y="3918"/>
                  </a:lnTo>
                  <a:lnTo>
                    <a:pt x="8156" y="3311"/>
                  </a:lnTo>
                  <a:lnTo>
                    <a:pt x="9823" y="3311"/>
                  </a:lnTo>
                  <a:cubicBezTo>
                    <a:pt x="9918" y="3311"/>
                    <a:pt x="9990" y="3239"/>
                    <a:pt x="9990" y="3144"/>
                  </a:cubicBezTo>
                  <a:cubicBezTo>
                    <a:pt x="9990" y="3061"/>
                    <a:pt x="9918" y="2989"/>
                    <a:pt x="9823" y="2989"/>
                  </a:cubicBezTo>
                  <a:lnTo>
                    <a:pt x="8489" y="2989"/>
                  </a:lnTo>
                  <a:lnTo>
                    <a:pt x="9573" y="1894"/>
                  </a:lnTo>
                  <a:cubicBezTo>
                    <a:pt x="9632" y="1834"/>
                    <a:pt x="9632" y="1739"/>
                    <a:pt x="9573" y="1656"/>
                  </a:cubicBezTo>
                  <a:cubicBezTo>
                    <a:pt x="9543" y="1626"/>
                    <a:pt x="9501" y="1611"/>
                    <a:pt x="9458" y="1611"/>
                  </a:cubicBezTo>
                  <a:cubicBezTo>
                    <a:pt x="9415" y="1611"/>
                    <a:pt x="9370" y="1626"/>
                    <a:pt x="9335" y="1656"/>
                  </a:cubicBezTo>
                  <a:lnTo>
                    <a:pt x="8251" y="2739"/>
                  </a:lnTo>
                  <a:lnTo>
                    <a:pt x="8251" y="2465"/>
                  </a:lnTo>
                  <a:cubicBezTo>
                    <a:pt x="8251" y="2370"/>
                    <a:pt x="8180" y="2299"/>
                    <a:pt x="8085" y="2299"/>
                  </a:cubicBezTo>
                  <a:cubicBezTo>
                    <a:pt x="8001" y="2299"/>
                    <a:pt x="7918" y="2370"/>
                    <a:pt x="7918" y="2465"/>
                  </a:cubicBezTo>
                  <a:lnTo>
                    <a:pt x="7918" y="3073"/>
                  </a:lnTo>
                  <a:lnTo>
                    <a:pt x="7311" y="3680"/>
                  </a:lnTo>
                  <a:lnTo>
                    <a:pt x="6906" y="3525"/>
                  </a:lnTo>
                  <a:cubicBezTo>
                    <a:pt x="6884" y="3516"/>
                    <a:pt x="6861" y="3511"/>
                    <a:pt x="6840" y="3511"/>
                  </a:cubicBezTo>
                  <a:cubicBezTo>
                    <a:pt x="6778" y="3511"/>
                    <a:pt x="6721" y="3547"/>
                    <a:pt x="6703" y="3608"/>
                  </a:cubicBezTo>
                  <a:cubicBezTo>
                    <a:pt x="6668" y="3704"/>
                    <a:pt x="6703" y="3787"/>
                    <a:pt x="6787" y="3823"/>
                  </a:cubicBezTo>
                  <a:lnTo>
                    <a:pt x="7073" y="3942"/>
                  </a:lnTo>
                  <a:lnTo>
                    <a:pt x="5799" y="5216"/>
                  </a:lnTo>
                  <a:lnTo>
                    <a:pt x="5799" y="3418"/>
                  </a:lnTo>
                  <a:lnTo>
                    <a:pt x="6096" y="3537"/>
                  </a:lnTo>
                  <a:cubicBezTo>
                    <a:pt x="6116" y="3543"/>
                    <a:pt x="6136" y="3546"/>
                    <a:pt x="6156" y="3546"/>
                  </a:cubicBezTo>
                  <a:cubicBezTo>
                    <a:pt x="6221" y="3546"/>
                    <a:pt x="6280" y="3514"/>
                    <a:pt x="6299" y="3442"/>
                  </a:cubicBezTo>
                  <a:cubicBezTo>
                    <a:pt x="6334" y="3358"/>
                    <a:pt x="6299" y="3263"/>
                    <a:pt x="6215" y="3239"/>
                  </a:cubicBezTo>
                  <a:lnTo>
                    <a:pt x="5799" y="3061"/>
                  </a:lnTo>
                  <a:lnTo>
                    <a:pt x="5799" y="2180"/>
                  </a:lnTo>
                  <a:lnTo>
                    <a:pt x="6965" y="1001"/>
                  </a:lnTo>
                  <a:cubicBezTo>
                    <a:pt x="7025" y="941"/>
                    <a:pt x="7025" y="834"/>
                    <a:pt x="6965" y="763"/>
                  </a:cubicBezTo>
                  <a:cubicBezTo>
                    <a:pt x="6936" y="733"/>
                    <a:pt x="6897" y="718"/>
                    <a:pt x="6855" y="718"/>
                  </a:cubicBezTo>
                  <a:cubicBezTo>
                    <a:pt x="6814" y="718"/>
                    <a:pt x="6769" y="733"/>
                    <a:pt x="6727" y="763"/>
                  </a:cubicBezTo>
                  <a:lnTo>
                    <a:pt x="5799" y="1703"/>
                  </a:lnTo>
                  <a:lnTo>
                    <a:pt x="5799" y="167"/>
                  </a:lnTo>
                  <a:cubicBezTo>
                    <a:pt x="5799" y="84"/>
                    <a:pt x="5715" y="1"/>
                    <a:pt x="5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2113;p81">
              <a:extLst>
                <a:ext uri="{FF2B5EF4-FFF2-40B4-BE49-F238E27FC236}">
                  <a16:creationId xmlns:a16="http://schemas.microsoft.com/office/drawing/2014/main" id="{39F040C5-77D9-A752-6496-DEC0E6A99A91}"/>
                </a:ext>
              </a:extLst>
            </p:cNvPr>
            <p:cNvSpPr/>
            <p:nvPr/>
          </p:nvSpPr>
          <p:spPr>
            <a:xfrm>
              <a:off x="6311309" y="3392306"/>
              <a:ext cx="10688" cy="21760"/>
            </a:xfrm>
            <a:custGeom>
              <a:avLst/>
              <a:gdLst/>
              <a:ahLst/>
              <a:cxnLst/>
              <a:rect l="l" t="t" r="r" b="b"/>
              <a:pathLst>
                <a:path w="334" h="680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513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1" y="679"/>
                    <a:pt x="322" y="608"/>
                    <a:pt x="322" y="513"/>
                  </a:cubicBezTo>
                  <a:lnTo>
                    <a:pt x="322" y="156"/>
                  </a:lnTo>
                  <a:cubicBezTo>
                    <a:pt x="334" y="72"/>
                    <a:pt x="274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2114;p81">
              <a:extLst>
                <a:ext uri="{FF2B5EF4-FFF2-40B4-BE49-F238E27FC236}">
                  <a16:creationId xmlns:a16="http://schemas.microsoft.com/office/drawing/2014/main" id="{8DB1962C-25AC-C2DF-8E4D-0DFDA177FA23}"/>
                </a:ext>
              </a:extLst>
            </p:cNvPr>
            <p:cNvSpPr/>
            <p:nvPr/>
          </p:nvSpPr>
          <p:spPr>
            <a:xfrm>
              <a:off x="6153197" y="3649490"/>
              <a:ext cx="10688" cy="21760"/>
            </a:xfrm>
            <a:custGeom>
              <a:avLst/>
              <a:gdLst/>
              <a:ahLst/>
              <a:cxnLst/>
              <a:rect l="l" t="t" r="r" b="b"/>
              <a:pathLst>
                <a:path w="334" h="680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513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34" y="608"/>
                    <a:pt x="334" y="513"/>
                  </a:cubicBezTo>
                  <a:lnTo>
                    <a:pt x="334" y="155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3" name="Google Shape;12115;p81">
            <a:extLst>
              <a:ext uri="{FF2B5EF4-FFF2-40B4-BE49-F238E27FC236}">
                <a16:creationId xmlns:a16="http://schemas.microsoft.com/office/drawing/2014/main" id="{AB3EBC79-CFF1-34CA-4026-C32B173C2D97}"/>
              </a:ext>
            </a:extLst>
          </p:cNvPr>
          <p:cNvGrpSpPr/>
          <p:nvPr/>
        </p:nvGrpSpPr>
        <p:grpSpPr>
          <a:xfrm>
            <a:off x="13162016" y="6858548"/>
            <a:ext cx="714816" cy="714816"/>
            <a:chOff x="6608877" y="3353074"/>
            <a:chExt cx="357408" cy="35740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74" name="Google Shape;12116;p81">
              <a:extLst>
                <a:ext uri="{FF2B5EF4-FFF2-40B4-BE49-F238E27FC236}">
                  <a16:creationId xmlns:a16="http://schemas.microsoft.com/office/drawing/2014/main" id="{5D061DF3-8BEB-FB86-BB65-DE23D7206DB7}"/>
                </a:ext>
              </a:extLst>
            </p:cNvPr>
            <p:cNvSpPr/>
            <p:nvPr/>
          </p:nvSpPr>
          <p:spPr>
            <a:xfrm>
              <a:off x="6608877" y="3353074"/>
              <a:ext cx="357408" cy="357408"/>
            </a:xfrm>
            <a:custGeom>
              <a:avLst/>
              <a:gdLst/>
              <a:ahLst/>
              <a:cxnLst/>
              <a:rect l="l" t="t" r="r" b="b"/>
              <a:pathLst>
                <a:path w="11169" h="11169" extrusionOk="0">
                  <a:moveTo>
                    <a:pt x="357" y="5049"/>
                  </a:moveTo>
                  <a:lnTo>
                    <a:pt x="477" y="5215"/>
                  </a:lnTo>
                  <a:cubicBezTo>
                    <a:pt x="536" y="5287"/>
                    <a:pt x="619" y="5334"/>
                    <a:pt x="703" y="5346"/>
                  </a:cubicBezTo>
                  <a:lnTo>
                    <a:pt x="750" y="5346"/>
                  </a:lnTo>
                  <a:lnTo>
                    <a:pt x="619" y="6001"/>
                  </a:lnTo>
                  <a:cubicBezTo>
                    <a:pt x="584" y="6132"/>
                    <a:pt x="596" y="6251"/>
                    <a:pt x="643" y="6382"/>
                  </a:cubicBezTo>
                  <a:lnTo>
                    <a:pt x="988" y="7311"/>
                  </a:lnTo>
                  <a:cubicBezTo>
                    <a:pt x="988" y="7323"/>
                    <a:pt x="1000" y="7359"/>
                    <a:pt x="1000" y="7370"/>
                  </a:cubicBezTo>
                  <a:lnTo>
                    <a:pt x="1012" y="8156"/>
                  </a:lnTo>
                  <a:cubicBezTo>
                    <a:pt x="560" y="7370"/>
                    <a:pt x="334" y="6489"/>
                    <a:pt x="334" y="5585"/>
                  </a:cubicBezTo>
                  <a:cubicBezTo>
                    <a:pt x="334" y="5406"/>
                    <a:pt x="346" y="5227"/>
                    <a:pt x="357" y="5049"/>
                  </a:cubicBezTo>
                  <a:close/>
                  <a:moveTo>
                    <a:pt x="5537" y="405"/>
                  </a:moveTo>
                  <a:cubicBezTo>
                    <a:pt x="6525" y="405"/>
                    <a:pt x="7477" y="667"/>
                    <a:pt x="8299" y="1179"/>
                  </a:cubicBezTo>
                  <a:lnTo>
                    <a:pt x="7656" y="1608"/>
                  </a:lnTo>
                  <a:cubicBezTo>
                    <a:pt x="7596" y="1655"/>
                    <a:pt x="7561" y="1727"/>
                    <a:pt x="7596" y="1798"/>
                  </a:cubicBezTo>
                  <a:lnTo>
                    <a:pt x="7763" y="2251"/>
                  </a:lnTo>
                  <a:lnTo>
                    <a:pt x="7763" y="2263"/>
                  </a:lnTo>
                  <a:lnTo>
                    <a:pt x="7585" y="2334"/>
                  </a:lnTo>
                  <a:cubicBezTo>
                    <a:pt x="7406" y="2394"/>
                    <a:pt x="7287" y="2560"/>
                    <a:pt x="7251" y="2751"/>
                  </a:cubicBezTo>
                  <a:lnTo>
                    <a:pt x="6751" y="3037"/>
                  </a:lnTo>
                  <a:cubicBezTo>
                    <a:pt x="6703" y="3060"/>
                    <a:pt x="6668" y="3108"/>
                    <a:pt x="6656" y="3168"/>
                  </a:cubicBezTo>
                  <a:lnTo>
                    <a:pt x="6549" y="4132"/>
                  </a:lnTo>
                  <a:lnTo>
                    <a:pt x="6418" y="4180"/>
                  </a:lnTo>
                  <a:cubicBezTo>
                    <a:pt x="6334" y="4215"/>
                    <a:pt x="6287" y="4299"/>
                    <a:pt x="6311" y="4394"/>
                  </a:cubicBezTo>
                  <a:cubicBezTo>
                    <a:pt x="6346" y="4465"/>
                    <a:pt x="6406" y="4489"/>
                    <a:pt x="6465" y="4489"/>
                  </a:cubicBezTo>
                  <a:cubicBezTo>
                    <a:pt x="6477" y="4489"/>
                    <a:pt x="6489" y="4489"/>
                    <a:pt x="6525" y="4477"/>
                  </a:cubicBezTo>
                  <a:lnTo>
                    <a:pt x="6763" y="4406"/>
                  </a:lnTo>
                  <a:cubicBezTo>
                    <a:pt x="6823" y="4394"/>
                    <a:pt x="6870" y="4334"/>
                    <a:pt x="6870" y="4275"/>
                  </a:cubicBezTo>
                  <a:lnTo>
                    <a:pt x="6965" y="3287"/>
                  </a:lnTo>
                  <a:lnTo>
                    <a:pt x="7227" y="3156"/>
                  </a:lnTo>
                  <a:lnTo>
                    <a:pt x="7204" y="3441"/>
                  </a:lnTo>
                  <a:cubicBezTo>
                    <a:pt x="7204" y="3525"/>
                    <a:pt x="7263" y="3596"/>
                    <a:pt x="7358" y="3620"/>
                  </a:cubicBezTo>
                  <a:lnTo>
                    <a:pt x="7370" y="3620"/>
                  </a:lnTo>
                  <a:cubicBezTo>
                    <a:pt x="7465" y="3620"/>
                    <a:pt x="7537" y="3560"/>
                    <a:pt x="7537" y="3465"/>
                  </a:cubicBezTo>
                  <a:lnTo>
                    <a:pt x="7585" y="2822"/>
                  </a:lnTo>
                  <a:cubicBezTo>
                    <a:pt x="7585" y="2751"/>
                    <a:pt x="7644" y="2691"/>
                    <a:pt x="7692" y="2667"/>
                  </a:cubicBezTo>
                  <a:lnTo>
                    <a:pt x="7882" y="2584"/>
                  </a:lnTo>
                  <a:cubicBezTo>
                    <a:pt x="8037" y="2525"/>
                    <a:pt x="8132" y="2334"/>
                    <a:pt x="8073" y="2156"/>
                  </a:cubicBezTo>
                  <a:lnTo>
                    <a:pt x="7954" y="1834"/>
                  </a:lnTo>
                  <a:lnTo>
                    <a:pt x="8608" y="1394"/>
                  </a:lnTo>
                  <a:cubicBezTo>
                    <a:pt x="8847" y="1560"/>
                    <a:pt x="9073" y="1751"/>
                    <a:pt x="9275" y="1965"/>
                  </a:cubicBezTo>
                  <a:cubicBezTo>
                    <a:pt x="10275" y="2965"/>
                    <a:pt x="10811" y="4275"/>
                    <a:pt x="10811" y="5680"/>
                  </a:cubicBezTo>
                  <a:cubicBezTo>
                    <a:pt x="10811" y="7097"/>
                    <a:pt x="10287" y="8311"/>
                    <a:pt x="9287" y="9299"/>
                  </a:cubicBezTo>
                  <a:cubicBezTo>
                    <a:pt x="8299" y="10299"/>
                    <a:pt x="6989" y="10835"/>
                    <a:pt x="5572" y="10835"/>
                  </a:cubicBezTo>
                  <a:cubicBezTo>
                    <a:pt x="4156" y="10835"/>
                    <a:pt x="2846" y="10287"/>
                    <a:pt x="1846" y="9299"/>
                  </a:cubicBezTo>
                  <a:cubicBezTo>
                    <a:pt x="1655" y="9109"/>
                    <a:pt x="1477" y="8906"/>
                    <a:pt x="1310" y="8680"/>
                  </a:cubicBezTo>
                  <a:lnTo>
                    <a:pt x="1286" y="7370"/>
                  </a:lnTo>
                  <a:cubicBezTo>
                    <a:pt x="1286" y="7311"/>
                    <a:pt x="1274" y="7251"/>
                    <a:pt x="1250" y="7204"/>
                  </a:cubicBezTo>
                  <a:lnTo>
                    <a:pt x="917" y="6287"/>
                  </a:lnTo>
                  <a:cubicBezTo>
                    <a:pt x="881" y="6227"/>
                    <a:pt x="881" y="6144"/>
                    <a:pt x="893" y="6085"/>
                  </a:cubicBezTo>
                  <a:lnTo>
                    <a:pt x="1096" y="5156"/>
                  </a:lnTo>
                  <a:lnTo>
                    <a:pt x="1393" y="4918"/>
                  </a:lnTo>
                  <a:cubicBezTo>
                    <a:pt x="1429" y="4882"/>
                    <a:pt x="1453" y="4834"/>
                    <a:pt x="1453" y="4799"/>
                  </a:cubicBezTo>
                  <a:lnTo>
                    <a:pt x="1453" y="4442"/>
                  </a:lnTo>
                  <a:lnTo>
                    <a:pt x="1846" y="4465"/>
                  </a:lnTo>
                  <a:lnTo>
                    <a:pt x="2179" y="5418"/>
                  </a:lnTo>
                  <a:cubicBezTo>
                    <a:pt x="2203" y="5513"/>
                    <a:pt x="2286" y="5596"/>
                    <a:pt x="2358" y="5644"/>
                  </a:cubicBezTo>
                  <a:cubicBezTo>
                    <a:pt x="2420" y="5679"/>
                    <a:pt x="2479" y="5697"/>
                    <a:pt x="2540" y="5697"/>
                  </a:cubicBezTo>
                  <a:cubicBezTo>
                    <a:pt x="2584" y="5697"/>
                    <a:pt x="2629" y="5688"/>
                    <a:pt x="2679" y="5668"/>
                  </a:cubicBezTo>
                  <a:cubicBezTo>
                    <a:pt x="2786" y="5644"/>
                    <a:pt x="2882" y="5573"/>
                    <a:pt x="2941" y="5465"/>
                  </a:cubicBezTo>
                  <a:lnTo>
                    <a:pt x="3144" y="5037"/>
                  </a:lnTo>
                  <a:lnTo>
                    <a:pt x="3536" y="4763"/>
                  </a:lnTo>
                  <a:cubicBezTo>
                    <a:pt x="3565" y="4739"/>
                    <a:pt x="3602" y="4727"/>
                    <a:pt x="3639" y="4727"/>
                  </a:cubicBezTo>
                  <a:cubicBezTo>
                    <a:pt x="3694" y="4727"/>
                    <a:pt x="3751" y="4754"/>
                    <a:pt x="3786" y="4811"/>
                  </a:cubicBezTo>
                  <a:lnTo>
                    <a:pt x="4227" y="5406"/>
                  </a:lnTo>
                  <a:cubicBezTo>
                    <a:pt x="4263" y="5430"/>
                    <a:pt x="4310" y="5465"/>
                    <a:pt x="4346" y="5465"/>
                  </a:cubicBezTo>
                  <a:lnTo>
                    <a:pt x="4525" y="5477"/>
                  </a:lnTo>
                  <a:cubicBezTo>
                    <a:pt x="4525" y="5477"/>
                    <a:pt x="4548" y="5477"/>
                    <a:pt x="4548" y="5489"/>
                  </a:cubicBezTo>
                  <a:lnTo>
                    <a:pt x="4751" y="6204"/>
                  </a:lnTo>
                  <a:cubicBezTo>
                    <a:pt x="4763" y="6287"/>
                    <a:pt x="4846" y="6323"/>
                    <a:pt x="4918" y="6323"/>
                  </a:cubicBezTo>
                  <a:lnTo>
                    <a:pt x="4965" y="6323"/>
                  </a:lnTo>
                  <a:cubicBezTo>
                    <a:pt x="5049" y="6299"/>
                    <a:pt x="5096" y="6204"/>
                    <a:pt x="5060" y="6120"/>
                  </a:cubicBezTo>
                  <a:lnTo>
                    <a:pt x="4977" y="5835"/>
                  </a:lnTo>
                  <a:lnTo>
                    <a:pt x="5299" y="5715"/>
                  </a:lnTo>
                  <a:cubicBezTo>
                    <a:pt x="5513" y="5644"/>
                    <a:pt x="5656" y="5418"/>
                    <a:pt x="5632" y="5192"/>
                  </a:cubicBezTo>
                  <a:lnTo>
                    <a:pt x="5596" y="4751"/>
                  </a:lnTo>
                  <a:lnTo>
                    <a:pt x="5870" y="4656"/>
                  </a:lnTo>
                  <a:cubicBezTo>
                    <a:pt x="5953" y="4632"/>
                    <a:pt x="6001" y="4537"/>
                    <a:pt x="5977" y="4453"/>
                  </a:cubicBezTo>
                  <a:cubicBezTo>
                    <a:pt x="5949" y="4377"/>
                    <a:pt x="5890" y="4339"/>
                    <a:pt x="5818" y="4339"/>
                  </a:cubicBezTo>
                  <a:cubicBezTo>
                    <a:pt x="5801" y="4339"/>
                    <a:pt x="5782" y="4342"/>
                    <a:pt x="5763" y="4346"/>
                  </a:cubicBezTo>
                  <a:lnTo>
                    <a:pt x="5382" y="4477"/>
                  </a:lnTo>
                  <a:cubicBezTo>
                    <a:pt x="5299" y="4513"/>
                    <a:pt x="5263" y="4572"/>
                    <a:pt x="5275" y="4644"/>
                  </a:cubicBezTo>
                  <a:lnTo>
                    <a:pt x="5322" y="5215"/>
                  </a:lnTo>
                  <a:cubicBezTo>
                    <a:pt x="5322" y="5299"/>
                    <a:pt x="5275" y="5370"/>
                    <a:pt x="5203" y="5406"/>
                  </a:cubicBezTo>
                  <a:lnTo>
                    <a:pt x="4906" y="5525"/>
                  </a:lnTo>
                  <a:lnTo>
                    <a:pt x="4870" y="5418"/>
                  </a:lnTo>
                  <a:cubicBezTo>
                    <a:pt x="4822" y="5287"/>
                    <a:pt x="4703" y="5180"/>
                    <a:pt x="4572" y="5180"/>
                  </a:cubicBezTo>
                  <a:lnTo>
                    <a:pt x="4465" y="5168"/>
                  </a:lnTo>
                  <a:lnTo>
                    <a:pt x="4072" y="4632"/>
                  </a:lnTo>
                  <a:cubicBezTo>
                    <a:pt x="3973" y="4497"/>
                    <a:pt x="3822" y="4425"/>
                    <a:pt x="3669" y="4425"/>
                  </a:cubicBezTo>
                  <a:cubicBezTo>
                    <a:pt x="3565" y="4425"/>
                    <a:pt x="3461" y="4458"/>
                    <a:pt x="3370" y="4525"/>
                  </a:cubicBezTo>
                  <a:lnTo>
                    <a:pt x="2941" y="4823"/>
                  </a:lnTo>
                  <a:cubicBezTo>
                    <a:pt x="2905" y="4834"/>
                    <a:pt x="2893" y="4846"/>
                    <a:pt x="2882" y="4882"/>
                  </a:cubicBezTo>
                  <a:lnTo>
                    <a:pt x="2643" y="5346"/>
                  </a:lnTo>
                  <a:cubicBezTo>
                    <a:pt x="2620" y="5370"/>
                    <a:pt x="2596" y="5382"/>
                    <a:pt x="2596" y="5382"/>
                  </a:cubicBezTo>
                  <a:cubicBezTo>
                    <a:pt x="2588" y="5382"/>
                    <a:pt x="2569" y="5393"/>
                    <a:pt x="2554" y="5393"/>
                  </a:cubicBezTo>
                  <a:cubicBezTo>
                    <a:pt x="2547" y="5393"/>
                    <a:pt x="2540" y="5390"/>
                    <a:pt x="2536" y="5382"/>
                  </a:cubicBezTo>
                  <a:cubicBezTo>
                    <a:pt x="2524" y="5370"/>
                    <a:pt x="2501" y="5358"/>
                    <a:pt x="2501" y="5346"/>
                  </a:cubicBezTo>
                  <a:lnTo>
                    <a:pt x="2131" y="4287"/>
                  </a:lnTo>
                  <a:cubicBezTo>
                    <a:pt x="2120" y="4227"/>
                    <a:pt x="2060" y="4180"/>
                    <a:pt x="1989" y="4180"/>
                  </a:cubicBezTo>
                  <a:lnTo>
                    <a:pt x="1369" y="4132"/>
                  </a:lnTo>
                  <a:lnTo>
                    <a:pt x="1167" y="3858"/>
                  </a:lnTo>
                  <a:cubicBezTo>
                    <a:pt x="1132" y="3809"/>
                    <a:pt x="1085" y="3785"/>
                    <a:pt x="1038" y="3785"/>
                  </a:cubicBezTo>
                  <a:cubicBezTo>
                    <a:pt x="1005" y="3785"/>
                    <a:pt x="971" y="3798"/>
                    <a:pt x="941" y="3822"/>
                  </a:cubicBezTo>
                  <a:cubicBezTo>
                    <a:pt x="869" y="3882"/>
                    <a:pt x="858" y="3977"/>
                    <a:pt x="917" y="4049"/>
                  </a:cubicBezTo>
                  <a:lnTo>
                    <a:pt x="1131" y="4346"/>
                  </a:lnTo>
                  <a:lnTo>
                    <a:pt x="1131" y="4751"/>
                  </a:lnTo>
                  <a:lnTo>
                    <a:pt x="715" y="5073"/>
                  </a:lnTo>
                  <a:lnTo>
                    <a:pt x="691" y="5073"/>
                  </a:lnTo>
                  <a:lnTo>
                    <a:pt x="381" y="4656"/>
                  </a:lnTo>
                  <a:cubicBezTo>
                    <a:pt x="500" y="4001"/>
                    <a:pt x="750" y="3394"/>
                    <a:pt x="1096" y="2846"/>
                  </a:cubicBezTo>
                  <a:lnTo>
                    <a:pt x="1310" y="3179"/>
                  </a:lnTo>
                  <a:cubicBezTo>
                    <a:pt x="1346" y="3227"/>
                    <a:pt x="1405" y="3263"/>
                    <a:pt x="1453" y="3263"/>
                  </a:cubicBezTo>
                  <a:cubicBezTo>
                    <a:pt x="1477" y="3263"/>
                    <a:pt x="1512" y="3239"/>
                    <a:pt x="1536" y="3227"/>
                  </a:cubicBezTo>
                  <a:cubicBezTo>
                    <a:pt x="1608" y="3179"/>
                    <a:pt x="1631" y="3084"/>
                    <a:pt x="1584" y="3001"/>
                  </a:cubicBezTo>
                  <a:lnTo>
                    <a:pt x="1286" y="2560"/>
                  </a:lnTo>
                  <a:cubicBezTo>
                    <a:pt x="1453" y="2334"/>
                    <a:pt x="1631" y="2132"/>
                    <a:pt x="1822" y="1929"/>
                  </a:cubicBezTo>
                  <a:cubicBezTo>
                    <a:pt x="2822" y="941"/>
                    <a:pt x="4132" y="405"/>
                    <a:pt x="5537" y="405"/>
                  </a:cubicBezTo>
                  <a:close/>
                  <a:moveTo>
                    <a:pt x="5584" y="0"/>
                  </a:moveTo>
                  <a:cubicBezTo>
                    <a:pt x="4096" y="0"/>
                    <a:pt x="2703" y="584"/>
                    <a:pt x="1643" y="1644"/>
                  </a:cubicBezTo>
                  <a:cubicBezTo>
                    <a:pt x="584" y="2691"/>
                    <a:pt x="0" y="4096"/>
                    <a:pt x="0" y="5585"/>
                  </a:cubicBezTo>
                  <a:cubicBezTo>
                    <a:pt x="0" y="7073"/>
                    <a:pt x="584" y="8466"/>
                    <a:pt x="1643" y="9525"/>
                  </a:cubicBezTo>
                  <a:cubicBezTo>
                    <a:pt x="2703" y="10585"/>
                    <a:pt x="4096" y="11169"/>
                    <a:pt x="5584" y="11169"/>
                  </a:cubicBezTo>
                  <a:cubicBezTo>
                    <a:pt x="7073" y="11169"/>
                    <a:pt x="8478" y="10585"/>
                    <a:pt x="9525" y="9525"/>
                  </a:cubicBezTo>
                  <a:cubicBezTo>
                    <a:pt x="10585" y="8466"/>
                    <a:pt x="11168" y="7073"/>
                    <a:pt x="11168" y="5585"/>
                  </a:cubicBezTo>
                  <a:cubicBezTo>
                    <a:pt x="11168" y="4096"/>
                    <a:pt x="10585" y="2691"/>
                    <a:pt x="9525" y="1644"/>
                  </a:cubicBezTo>
                  <a:cubicBezTo>
                    <a:pt x="8478" y="584"/>
                    <a:pt x="7073" y="0"/>
                    <a:pt x="5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2117;p81">
              <a:extLst>
                <a:ext uri="{FF2B5EF4-FFF2-40B4-BE49-F238E27FC236}">
                  <a16:creationId xmlns:a16="http://schemas.microsoft.com/office/drawing/2014/main" id="{8201911E-F6F4-F516-AEB0-1612F9872E37}"/>
                </a:ext>
              </a:extLst>
            </p:cNvPr>
            <p:cNvSpPr/>
            <p:nvPr/>
          </p:nvSpPr>
          <p:spPr>
            <a:xfrm>
              <a:off x="6770029" y="3565170"/>
              <a:ext cx="44608" cy="27968"/>
            </a:xfrm>
            <a:custGeom>
              <a:avLst/>
              <a:gdLst/>
              <a:ahLst/>
              <a:cxnLst/>
              <a:rect l="l" t="t" r="r" b="b"/>
              <a:pathLst>
                <a:path w="1394" h="874" extrusionOk="0">
                  <a:moveTo>
                    <a:pt x="166" y="1"/>
                  </a:moveTo>
                  <a:cubicBezTo>
                    <a:pt x="121" y="1"/>
                    <a:pt x="80" y="19"/>
                    <a:pt x="60" y="52"/>
                  </a:cubicBezTo>
                  <a:cubicBezTo>
                    <a:pt x="1" y="135"/>
                    <a:pt x="13" y="230"/>
                    <a:pt x="72" y="278"/>
                  </a:cubicBezTo>
                  <a:lnTo>
                    <a:pt x="620" y="742"/>
                  </a:lnTo>
                  <a:cubicBezTo>
                    <a:pt x="715" y="814"/>
                    <a:pt x="798" y="850"/>
                    <a:pt x="917" y="862"/>
                  </a:cubicBezTo>
                  <a:lnTo>
                    <a:pt x="1215" y="873"/>
                  </a:lnTo>
                  <a:lnTo>
                    <a:pt x="1227" y="873"/>
                  </a:lnTo>
                  <a:cubicBezTo>
                    <a:pt x="1322" y="873"/>
                    <a:pt x="1394" y="814"/>
                    <a:pt x="1394" y="731"/>
                  </a:cubicBezTo>
                  <a:cubicBezTo>
                    <a:pt x="1394" y="647"/>
                    <a:pt x="1322" y="576"/>
                    <a:pt x="1239" y="564"/>
                  </a:cubicBezTo>
                  <a:lnTo>
                    <a:pt x="941" y="552"/>
                  </a:lnTo>
                  <a:cubicBezTo>
                    <a:pt x="894" y="552"/>
                    <a:pt x="858" y="528"/>
                    <a:pt x="834" y="504"/>
                  </a:cubicBezTo>
                  <a:lnTo>
                    <a:pt x="274" y="40"/>
                  </a:lnTo>
                  <a:cubicBezTo>
                    <a:pt x="242" y="13"/>
                    <a:pt x="203" y="1"/>
                    <a:pt x="1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2118;p81">
              <a:extLst>
                <a:ext uri="{FF2B5EF4-FFF2-40B4-BE49-F238E27FC236}">
                  <a16:creationId xmlns:a16="http://schemas.microsoft.com/office/drawing/2014/main" id="{3C199614-4163-DA85-BFA6-3AA16AE9F5E6}"/>
                </a:ext>
              </a:extLst>
            </p:cNvPr>
            <p:cNvSpPr/>
            <p:nvPr/>
          </p:nvSpPr>
          <p:spPr>
            <a:xfrm>
              <a:off x="6859949" y="3437074"/>
              <a:ext cx="24416" cy="31840"/>
            </a:xfrm>
            <a:custGeom>
              <a:avLst/>
              <a:gdLst/>
              <a:ahLst/>
              <a:cxnLst/>
              <a:rect l="l" t="t" r="r" b="b"/>
              <a:pathLst>
                <a:path w="763" h="995" extrusionOk="0">
                  <a:moveTo>
                    <a:pt x="583" y="1"/>
                  </a:moveTo>
                  <a:cubicBezTo>
                    <a:pt x="509" y="1"/>
                    <a:pt x="447" y="45"/>
                    <a:pt x="417" y="114"/>
                  </a:cubicBezTo>
                  <a:lnTo>
                    <a:pt x="334" y="400"/>
                  </a:lnTo>
                  <a:lnTo>
                    <a:pt x="60" y="745"/>
                  </a:lnTo>
                  <a:cubicBezTo>
                    <a:pt x="0" y="816"/>
                    <a:pt x="12" y="924"/>
                    <a:pt x="96" y="959"/>
                  </a:cubicBezTo>
                  <a:cubicBezTo>
                    <a:pt x="120" y="995"/>
                    <a:pt x="155" y="995"/>
                    <a:pt x="191" y="995"/>
                  </a:cubicBezTo>
                  <a:cubicBezTo>
                    <a:pt x="239" y="995"/>
                    <a:pt x="298" y="983"/>
                    <a:pt x="334" y="935"/>
                  </a:cubicBezTo>
                  <a:lnTo>
                    <a:pt x="608" y="566"/>
                  </a:lnTo>
                  <a:cubicBezTo>
                    <a:pt x="632" y="543"/>
                    <a:pt x="632" y="531"/>
                    <a:pt x="643" y="519"/>
                  </a:cubicBezTo>
                  <a:lnTo>
                    <a:pt x="751" y="209"/>
                  </a:lnTo>
                  <a:cubicBezTo>
                    <a:pt x="762" y="126"/>
                    <a:pt x="715" y="42"/>
                    <a:pt x="632" y="7"/>
                  </a:cubicBezTo>
                  <a:cubicBezTo>
                    <a:pt x="615" y="3"/>
                    <a:pt x="599" y="1"/>
                    <a:pt x="5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2119;p81">
              <a:extLst>
                <a:ext uri="{FF2B5EF4-FFF2-40B4-BE49-F238E27FC236}">
                  <a16:creationId xmlns:a16="http://schemas.microsoft.com/office/drawing/2014/main" id="{2912F8DE-55CA-CC5A-0B46-B2581495E92E}"/>
                </a:ext>
              </a:extLst>
            </p:cNvPr>
            <p:cNvSpPr/>
            <p:nvPr/>
          </p:nvSpPr>
          <p:spPr>
            <a:xfrm>
              <a:off x="6824525" y="3509426"/>
              <a:ext cx="17920" cy="28448"/>
            </a:xfrm>
            <a:custGeom>
              <a:avLst/>
              <a:gdLst/>
              <a:ahLst/>
              <a:cxnLst/>
              <a:rect l="l" t="t" r="r" b="b"/>
              <a:pathLst>
                <a:path w="560" h="889" extrusionOk="0">
                  <a:moveTo>
                    <a:pt x="194" y="1"/>
                  </a:moveTo>
                  <a:cubicBezTo>
                    <a:pt x="177" y="1"/>
                    <a:pt x="160" y="3"/>
                    <a:pt x="143" y="8"/>
                  </a:cubicBezTo>
                  <a:cubicBezTo>
                    <a:pt x="48" y="44"/>
                    <a:pt x="0" y="127"/>
                    <a:pt x="36" y="222"/>
                  </a:cubicBezTo>
                  <a:lnTo>
                    <a:pt x="215" y="770"/>
                  </a:lnTo>
                  <a:cubicBezTo>
                    <a:pt x="226" y="841"/>
                    <a:pt x="298" y="889"/>
                    <a:pt x="357" y="889"/>
                  </a:cubicBezTo>
                  <a:cubicBezTo>
                    <a:pt x="381" y="889"/>
                    <a:pt x="393" y="889"/>
                    <a:pt x="405" y="877"/>
                  </a:cubicBezTo>
                  <a:cubicBezTo>
                    <a:pt x="500" y="841"/>
                    <a:pt x="560" y="746"/>
                    <a:pt x="524" y="663"/>
                  </a:cubicBezTo>
                  <a:lnTo>
                    <a:pt x="345" y="115"/>
                  </a:lnTo>
                  <a:cubicBezTo>
                    <a:pt x="326" y="39"/>
                    <a:pt x="262" y="1"/>
                    <a:pt x="1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2120;p81">
              <a:extLst>
                <a:ext uri="{FF2B5EF4-FFF2-40B4-BE49-F238E27FC236}">
                  <a16:creationId xmlns:a16="http://schemas.microsoft.com/office/drawing/2014/main" id="{06AED729-6B10-19D3-F030-68436C56413A}"/>
                </a:ext>
              </a:extLst>
            </p:cNvPr>
            <p:cNvSpPr/>
            <p:nvPr/>
          </p:nvSpPr>
          <p:spPr>
            <a:xfrm>
              <a:off x="6790989" y="3541906"/>
              <a:ext cx="42688" cy="34464"/>
            </a:xfrm>
            <a:custGeom>
              <a:avLst/>
              <a:gdLst/>
              <a:ahLst/>
              <a:cxnLst/>
              <a:rect l="l" t="t" r="r" b="b"/>
              <a:pathLst>
                <a:path w="1334" h="1077" extrusionOk="0">
                  <a:moveTo>
                    <a:pt x="508" y="333"/>
                  </a:moveTo>
                  <a:cubicBezTo>
                    <a:pt x="511" y="333"/>
                    <a:pt x="516" y="334"/>
                    <a:pt x="524" y="338"/>
                  </a:cubicBezTo>
                  <a:lnTo>
                    <a:pt x="977" y="410"/>
                  </a:lnTo>
                  <a:lnTo>
                    <a:pt x="977" y="422"/>
                  </a:lnTo>
                  <a:lnTo>
                    <a:pt x="739" y="755"/>
                  </a:lnTo>
                  <a:lnTo>
                    <a:pt x="727" y="755"/>
                  </a:lnTo>
                  <a:lnTo>
                    <a:pt x="381" y="624"/>
                  </a:lnTo>
                  <a:lnTo>
                    <a:pt x="501" y="338"/>
                  </a:lnTo>
                  <a:cubicBezTo>
                    <a:pt x="501" y="338"/>
                    <a:pt x="501" y="333"/>
                    <a:pt x="508" y="333"/>
                  </a:cubicBezTo>
                  <a:close/>
                  <a:moveTo>
                    <a:pt x="531" y="1"/>
                  </a:moveTo>
                  <a:cubicBezTo>
                    <a:pt x="397" y="1"/>
                    <a:pt x="277" y="81"/>
                    <a:pt x="203" y="207"/>
                  </a:cubicBezTo>
                  <a:lnTo>
                    <a:pt x="12" y="648"/>
                  </a:lnTo>
                  <a:cubicBezTo>
                    <a:pt x="0" y="696"/>
                    <a:pt x="0" y="743"/>
                    <a:pt x="12" y="779"/>
                  </a:cubicBezTo>
                  <a:cubicBezTo>
                    <a:pt x="24" y="827"/>
                    <a:pt x="60" y="862"/>
                    <a:pt x="108" y="874"/>
                  </a:cubicBezTo>
                  <a:lnTo>
                    <a:pt x="608" y="1065"/>
                  </a:lnTo>
                  <a:cubicBezTo>
                    <a:pt x="655" y="1077"/>
                    <a:pt x="679" y="1077"/>
                    <a:pt x="727" y="1077"/>
                  </a:cubicBezTo>
                  <a:cubicBezTo>
                    <a:pt x="834" y="1077"/>
                    <a:pt x="941" y="1041"/>
                    <a:pt x="1001" y="946"/>
                  </a:cubicBezTo>
                  <a:lnTo>
                    <a:pt x="1239" y="624"/>
                  </a:lnTo>
                  <a:cubicBezTo>
                    <a:pt x="1310" y="529"/>
                    <a:pt x="1334" y="410"/>
                    <a:pt x="1298" y="291"/>
                  </a:cubicBezTo>
                  <a:cubicBezTo>
                    <a:pt x="1251" y="184"/>
                    <a:pt x="1155" y="100"/>
                    <a:pt x="1036" y="88"/>
                  </a:cubicBezTo>
                  <a:lnTo>
                    <a:pt x="584" y="5"/>
                  </a:lnTo>
                  <a:cubicBezTo>
                    <a:pt x="566" y="2"/>
                    <a:pt x="549" y="1"/>
                    <a:pt x="5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2121;p81">
              <a:extLst>
                <a:ext uri="{FF2B5EF4-FFF2-40B4-BE49-F238E27FC236}">
                  <a16:creationId xmlns:a16="http://schemas.microsoft.com/office/drawing/2014/main" id="{7A609835-A3DB-B74A-5039-5D06FFD93E87}"/>
                </a:ext>
              </a:extLst>
            </p:cNvPr>
            <p:cNvSpPr/>
            <p:nvPr/>
          </p:nvSpPr>
          <p:spPr>
            <a:xfrm>
              <a:off x="6840525" y="3544914"/>
              <a:ext cx="54112" cy="32608"/>
            </a:xfrm>
            <a:custGeom>
              <a:avLst/>
              <a:gdLst/>
              <a:ahLst/>
              <a:cxnLst/>
              <a:rect l="l" t="t" r="r" b="b"/>
              <a:pathLst>
                <a:path w="1691" h="1019" extrusionOk="0">
                  <a:moveTo>
                    <a:pt x="864" y="346"/>
                  </a:moveTo>
                  <a:cubicBezTo>
                    <a:pt x="913" y="346"/>
                    <a:pt x="962" y="364"/>
                    <a:pt x="1000" y="387"/>
                  </a:cubicBezTo>
                  <a:lnTo>
                    <a:pt x="1250" y="649"/>
                  </a:lnTo>
                  <a:lnTo>
                    <a:pt x="1191" y="673"/>
                  </a:lnTo>
                  <a:cubicBezTo>
                    <a:pt x="1165" y="693"/>
                    <a:pt x="1131" y="701"/>
                    <a:pt x="1099" y="701"/>
                  </a:cubicBezTo>
                  <a:cubicBezTo>
                    <a:pt x="1072" y="701"/>
                    <a:pt x="1046" y="696"/>
                    <a:pt x="1024" y="685"/>
                  </a:cubicBezTo>
                  <a:lnTo>
                    <a:pt x="548" y="482"/>
                  </a:lnTo>
                  <a:lnTo>
                    <a:pt x="786" y="363"/>
                  </a:lnTo>
                  <a:cubicBezTo>
                    <a:pt x="811" y="351"/>
                    <a:pt x="837" y="346"/>
                    <a:pt x="864" y="346"/>
                  </a:cubicBezTo>
                  <a:close/>
                  <a:moveTo>
                    <a:pt x="857" y="1"/>
                  </a:moveTo>
                  <a:cubicBezTo>
                    <a:pt x="787" y="1"/>
                    <a:pt x="719" y="14"/>
                    <a:pt x="655" y="42"/>
                  </a:cubicBezTo>
                  <a:lnTo>
                    <a:pt x="84" y="316"/>
                  </a:lnTo>
                  <a:cubicBezTo>
                    <a:pt x="24" y="340"/>
                    <a:pt x="0" y="399"/>
                    <a:pt x="0" y="459"/>
                  </a:cubicBezTo>
                  <a:cubicBezTo>
                    <a:pt x="0" y="518"/>
                    <a:pt x="48" y="578"/>
                    <a:pt x="84" y="613"/>
                  </a:cubicBezTo>
                  <a:lnTo>
                    <a:pt x="893" y="971"/>
                  </a:lnTo>
                  <a:cubicBezTo>
                    <a:pt x="965" y="994"/>
                    <a:pt x="1024" y="1018"/>
                    <a:pt x="1096" y="1018"/>
                  </a:cubicBezTo>
                  <a:cubicBezTo>
                    <a:pt x="1191" y="1018"/>
                    <a:pt x="1274" y="983"/>
                    <a:pt x="1358" y="935"/>
                  </a:cubicBezTo>
                  <a:lnTo>
                    <a:pt x="1608" y="792"/>
                  </a:lnTo>
                  <a:cubicBezTo>
                    <a:pt x="1655" y="756"/>
                    <a:pt x="1679" y="721"/>
                    <a:pt x="1679" y="673"/>
                  </a:cubicBezTo>
                  <a:cubicBezTo>
                    <a:pt x="1691" y="625"/>
                    <a:pt x="1679" y="590"/>
                    <a:pt x="1655" y="554"/>
                  </a:cubicBezTo>
                  <a:lnTo>
                    <a:pt x="1239" y="149"/>
                  </a:lnTo>
                  <a:cubicBezTo>
                    <a:pt x="1135" y="54"/>
                    <a:pt x="995" y="1"/>
                    <a:pt x="8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2122;p81">
              <a:extLst>
                <a:ext uri="{FF2B5EF4-FFF2-40B4-BE49-F238E27FC236}">
                  <a16:creationId xmlns:a16="http://schemas.microsoft.com/office/drawing/2014/main" id="{7D515310-988D-178C-8F27-725B85D21528}"/>
                </a:ext>
              </a:extLst>
            </p:cNvPr>
            <p:cNvSpPr/>
            <p:nvPr/>
          </p:nvSpPr>
          <p:spPr>
            <a:xfrm>
              <a:off x="6793645" y="3582770"/>
              <a:ext cx="102144" cy="75520"/>
            </a:xfrm>
            <a:custGeom>
              <a:avLst/>
              <a:gdLst/>
              <a:ahLst/>
              <a:cxnLst/>
              <a:rect l="l" t="t" r="r" b="b"/>
              <a:pathLst>
                <a:path w="3192" h="2360" extrusionOk="0">
                  <a:moveTo>
                    <a:pt x="1757" y="0"/>
                  </a:moveTo>
                  <a:cubicBezTo>
                    <a:pt x="1683" y="0"/>
                    <a:pt x="1609" y="24"/>
                    <a:pt x="1549" y="61"/>
                  </a:cubicBezTo>
                  <a:lnTo>
                    <a:pt x="775" y="609"/>
                  </a:lnTo>
                  <a:lnTo>
                    <a:pt x="465" y="669"/>
                  </a:lnTo>
                  <a:cubicBezTo>
                    <a:pt x="239" y="716"/>
                    <a:pt x="60" y="907"/>
                    <a:pt x="48" y="1133"/>
                  </a:cubicBezTo>
                  <a:lnTo>
                    <a:pt x="1" y="1669"/>
                  </a:lnTo>
                  <a:cubicBezTo>
                    <a:pt x="1" y="1764"/>
                    <a:pt x="37" y="1859"/>
                    <a:pt x="108" y="1931"/>
                  </a:cubicBezTo>
                  <a:cubicBezTo>
                    <a:pt x="179" y="2002"/>
                    <a:pt x="275" y="2038"/>
                    <a:pt x="382" y="2038"/>
                  </a:cubicBezTo>
                  <a:lnTo>
                    <a:pt x="715" y="2002"/>
                  </a:lnTo>
                  <a:cubicBezTo>
                    <a:pt x="810" y="2002"/>
                    <a:pt x="882" y="1919"/>
                    <a:pt x="870" y="1824"/>
                  </a:cubicBezTo>
                  <a:cubicBezTo>
                    <a:pt x="859" y="1746"/>
                    <a:pt x="787" y="1679"/>
                    <a:pt x="710" y="1679"/>
                  </a:cubicBezTo>
                  <a:cubicBezTo>
                    <a:pt x="704" y="1679"/>
                    <a:pt x="697" y="1680"/>
                    <a:pt x="691" y="1681"/>
                  </a:cubicBezTo>
                  <a:lnTo>
                    <a:pt x="346" y="1705"/>
                  </a:lnTo>
                  <a:lnTo>
                    <a:pt x="334" y="1705"/>
                  </a:lnTo>
                  <a:lnTo>
                    <a:pt x="334" y="1693"/>
                  </a:lnTo>
                  <a:lnTo>
                    <a:pt x="382" y="1157"/>
                  </a:lnTo>
                  <a:cubicBezTo>
                    <a:pt x="382" y="1074"/>
                    <a:pt x="453" y="1014"/>
                    <a:pt x="525" y="990"/>
                  </a:cubicBezTo>
                  <a:lnTo>
                    <a:pt x="870" y="931"/>
                  </a:lnTo>
                  <a:cubicBezTo>
                    <a:pt x="894" y="931"/>
                    <a:pt x="918" y="919"/>
                    <a:pt x="929" y="907"/>
                  </a:cubicBezTo>
                  <a:lnTo>
                    <a:pt x="1727" y="335"/>
                  </a:lnTo>
                  <a:lnTo>
                    <a:pt x="1751" y="335"/>
                  </a:lnTo>
                  <a:lnTo>
                    <a:pt x="2311" y="597"/>
                  </a:lnTo>
                  <a:cubicBezTo>
                    <a:pt x="2346" y="609"/>
                    <a:pt x="2382" y="609"/>
                    <a:pt x="2418" y="609"/>
                  </a:cubicBezTo>
                  <a:lnTo>
                    <a:pt x="2680" y="550"/>
                  </a:lnTo>
                  <a:lnTo>
                    <a:pt x="2834" y="1109"/>
                  </a:lnTo>
                  <a:lnTo>
                    <a:pt x="2834" y="1133"/>
                  </a:lnTo>
                  <a:lnTo>
                    <a:pt x="2203" y="2038"/>
                  </a:lnTo>
                  <a:lnTo>
                    <a:pt x="2180" y="2038"/>
                  </a:lnTo>
                  <a:lnTo>
                    <a:pt x="1882" y="1681"/>
                  </a:lnTo>
                  <a:cubicBezTo>
                    <a:pt x="1846" y="1633"/>
                    <a:pt x="1787" y="1621"/>
                    <a:pt x="1751" y="1621"/>
                  </a:cubicBezTo>
                  <a:lnTo>
                    <a:pt x="1346" y="1645"/>
                  </a:lnTo>
                  <a:cubicBezTo>
                    <a:pt x="1251" y="1645"/>
                    <a:pt x="1180" y="1740"/>
                    <a:pt x="1191" y="1824"/>
                  </a:cubicBezTo>
                  <a:cubicBezTo>
                    <a:pt x="1191" y="1912"/>
                    <a:pt x="1273" y="1980"/>
                    <a:pt x="1352" y="1980"/>
                  </a:cubicBezTo>
                  <a:cubicBezTo>
                    <a:pt x="1358" y="1980"/>
                    <a:pt x="1364" y="1979"/>
                    <a:pt x="1370" y="1978"/>
                  </a:cubicBezTo>
                  <a:lnTo>
                    <a:pt x="1691" y="1943"/>
                  </a:lnTo>
                  <a:lnTo>
                    <a:pt x="1942" y="2240"/>
                  </a:lnTo>
                  <a:cubicBezTo>
                    <a:pt x="2001" y="2324"/>
                    <a:pt x="2108" y="2359"/>
                    <a:pt x="2192" y="2359"/>
                  </a:cubicBezTo>
                  <a:lnTo>
                    <a:pt x="2203" y="2359"/>
                  </a:lnTo>
                  <a:cubicBezTo>
                    <a:pt x="2311" y="2359"/>
                    <a:pt x="2418" y="2300"/>
                    <a:pt x="2477" y="2217"/>
                  </a:cubicBezTo>
                  <a:lnTo>
                    <a:pt x="3096" y="1312"/>
                  </a:lnTo>
                  <a:cubicBezTo>
                    <a:pt x="3180" y="1204"/>
                    <a:pt x="3192" y="1097"/>
                    <a:pt x="3156" y="1014"/>
                  </a:cubicBezTo>
                  <a:lnTo>
                    <a:pt x="2965" y="276"/>
                  </a:lnTo>
                  <a:cubicBezTo>
                    <a:pt x="2944" y="201"/>
                    <a:pt x="2875" y="155"/>
                    <a:pt x="2800" y="155"/>
                  </a:cubicBezTo>
                  <a:cubicBezTo>
                    <a:pt x="2792" y="155"/>
                    <a:pt x="2783" y="156"/>
                    <a:pt x="2775" y="157"/>
                  </a:cubicBezTo>
                  <a:lnTo>
                    <a:pt x="2406" y="252"/>
                  </a:lnTo>
                  <a:lnTo>
                    <a:pt x="1882" y="26"/>
                  </a:lnTo>
                  <a:cubicBezTo>
                    <a:pt x="1843" y="8"/>
                    <a:pt x="1800" y="0"/>
                    <a:pt x="17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81" name="Google Shape;12123;p81">
            <a:extLst>
              <a:ext uri="{FF2B5EF4-FFF2-40B4-BE49-F238E27FC236}">
                <a16:creationId xmlns:a16="http://schemas.microsoft.com/office/drawing/2014/main" id="{B34D68CD-C084-C2FE-2AD3-DD40BA3CB506}"/>
              </a:ext>
            </a:extLst>
          </p:cNvPr>
          <p:cNvSpPr/>
          <p:nvPr/>
        </p:nvSpPr>
        <p:spPr>
          <a:xfrm>
            <a:off x="15360352" y="6855476"/>
            <a:ext cx="714816" cy="714816"/>
          </a:xfrm>
          <a:custGeom>
            <a:avLst/>
            <a:gdLst/>
            <a:ahLst/>
            <a:cxnLst/>
            <a:rect l="l" t="t" r="r" b="b"/>
            <a:pathLst>
              <a:path w="11169" h="11169" extrusionOk="0">
                <a:moveTo>
                  <a:pt x="5585" y="382"/>
                </a:moveTo>
                <a:cubicBezTo>
                  <a:pt x="6990" y="382"/>
                  <a:pt x="8311" y="930"/>
                  <a:pt x="9311" y="1906"/>
                </a:cubicBezTo>
                <a:cubicBezTo>
                  <a:pt x="10300" y="2906"/>
                  <a:pt x="10835" y="4216"/>
                  <a:pt x="10835" y="5633"/>
                </a:cubicBezTo>
                <a:cubicBezTo>
                  <a:pt x="10835" y="7002"/>
                  <a:pt x="10288" y="8311"/>
                  <a:pt x="9311" y="9312"/>
                </a:cubicBezTo>
                <a:cubicBezTo>
                  <a:pt x="8311" y="10300"/>
                  <a:pt x="7002" y="10836"/>
                  <a:pt x="5585" y="10836"/>
                </a:cubicBezTo>
                <a:cubicBezTo>
                  <a:pt x="4192" y="10836"/>
                  <a:pt x="2858" y="10288"/>
                  <a:pt x="1870" y="9312"/>
                </a:cubicBezTo>
                <a:cubicBezTo>
                  <a:pt x="870" y="8311"/>
                  <a:pt x="334" y="7002"/>
                  <a:pt x="334" y="5585"/>
                </a:cubicBezTo>
                <a:cubicBezTo>
                  <a:pt x="334" y="4192"/>
                  <a:pt x="882" y="2858"/>
                  <a:pt x="1870" y="1870"/>
                </a:cubicBezTo>
                <a:cubicBezTo>
                  <a:pt x="1953" y="1775"/>
                  <a:pt x="2061" y="1668"/>
                  <a:pt x="2168" y="1596"/>
                </a:cubicBezTo>
                <a:lnTo>
                  <a:pt x="2418" y="2001"/>
                </a:lnTo>
                <a:cubicBezTo>
                  <a:pt x="2465" y="2073"/>
                  <a:pt x="2489" y="2180"/>
                  <a:pt x="2465" y="2263"/>
                </a:cubicBezTo>
                <a:lnTo>
                  <a:pt x="2168" y="3537"/>
                </a:lnTo>
                <a:cubicBezTo>
                  <a:pt x="2120" y="3692"/>
                  <a:pt x="2180" y="3870"/>
                  <a:pt x="2299" y="4013"/>
                </a:cubicBezTo>
                <a:lnTo>
                  <a:pt x="3489" y="5228"/>
                </a:lnTo>
                <a:cubicBezTo>
                  <a:pt x="3586" y="5335"/>
                  <a:pt x="3721" y="5384"/>
                  <a:pt x="3869" y="5384"/>
                </a:cubicBezTo>
                <a:cubicBezTo>
                  <a:pt x="3885" y="5384"/>
                  <a:pt x="3901" y="5384"/>
                  <a:pt x="3918" y="5382"/>
                </a:cubicBezTo>
                <a:lnTo>
                  <a:pt x="4811" y="5275"/>
                </a:lnTo>
                <a:lnTo>
                  <a:pt x="5692" y="6014"/>
                </a:lnTo>
                <a:lnTo>
                  <a:pt x="5418" y="6752"/>
                </a:lnTo>
                <a:cubicBezTo>
                  <a:pt x="5406" y="6787"/>
                  <a:pt x="5406" y="6847"/>
                  <a:pt x="5442" y="6883"/>
                </a:cubicBezTo>
                <a:lnTo>
                  <a:pt x="5573" y="7109"/>
                </a:lnTo>
                <a:cubicBezTo>
                  <a:pt x="5606" y="7158"/>
                  <a:pt x="5661" y="7185"/>
                  <a:pt x="5720" y="7185"/>
                </a:cubicBezTo>
                <a:cubicBezTo>
                  <a:pt x="5746" y="7185"/>
                  <a:pt x="5773" y="7179"/>
                  <a:pt x="5799" y="7168"/>
                </a:cubicBezTo>
                <a:cubicBezTo>
                  <a:pt x="5871" y="7121"/>
                  <a:pt x="5894" y="7014"/>
                  <a:pt x="5859" y="6942"/>
                </a:cubicBezTo>
                <a:lnTo>
                  <a:pt x="5763" y="6787"/>
                </a:lnTo>
                <a:lnTo>
                  <a:pt x="6133" y="5799"/>
                </a:lnTo>
                <a:lnTo>
                  <a:pt x="7621" y="6002"/>
                </a:lnTo>
                <a:lnTo>
                  <a:pt x="8930" y="6930"/>
                </a:lnTo>
                <a:cubicBezTo>
                  <a:pt x="8978" y="6954"/>
                  <a:pt x="9014" y="7002"/>
                  <a:pt x="9014" y="7061"/>
                </a:cubicBezTo>
                <a:cubicBezTo>
                  <a:pt x="9014" y="7121"/>
                  <a:pt x="8990" y="7168"/>
                  <a:pt x="8966" y="7204"/>
                </a:cubicBezTo>
                <a:lnTo>
                  <a:pt x="6466" y="10169"/>
                </a:lnTo>
                <a:lnTo>
                  <a:pt x="6454" y="10169"/>
                </a:lnTo>
                <a:lnTo>
                  <a:pt x="6275" y="10038"/>
                </a:lnTo>
                <a:lnTo>
                  <a:pt x="6275" y="10026"/>
                </a:lnTo>
                <a:lnTo>
                  <a:pt x="6597" y="8264"/>
                </a:lnTo>
                <a:cubicBezTo>
                  <a:pt x="6597" y="8216"/>
                  <a:pt x="6597" y="8192"/>
                  <a:pt x="6585" y="8145"/>
                </a:cubicBezTo>
                <a:lnTo>
                  <a:pt x="6192" y="7502"/>
                </a:lnTo>
                <a:cubicBezTo>
                  <a:pt x="6167" y="7452"/>
                  <a:pt x="6109" y="7426"/>
                  <a:pt x="6051" y="7426"/>
                </a:cubicBezTo>
                <a:cubicBezTo>
                  <a:pt x="6025" y="7426"/>
                  <a:pt x="6000" y="7431"/>
                  <a:pt x="5978" y="7442"/>
                </a:cubicBezTo>
                <a:cubicBezTo>
                  <a:pt x="5894" y="7490"/>
                  <a:pt x="5871" y="7597"/>
                  <a:pt x="5918" y="7668"/>
                </a:cubicBezTo>
                <a:lnTo>
                  <a:pt x="6275" y="8264"/>
                </a:lnTo>
                <a:lnTo>
                  <a:pt x="5954" y="9966"/>
                </a:lnTo>
                <a:cubicBezTo>
                  <a:pt x="5930" y="10097"/>
                  <a:pt x="5990" y="10216"/>
                  <a:pt x="6097" y="10300"/>
                </a:cubicBezTo>
                <a:lnTo>
                  <a:pt x="6275" y="10443"/>
                </a:lnTo>
                <a:cubicBezTo>
                  <a:pt x="6335" y="10478"/>
                  <a:pt x="6406" y="10502"/>
                  <a:pt x="6466" y="10502"/>
                </a:cubicBezTo>
                <a:cubicBezTo>
                  <a:pt x="6573" y="10502"/>
                  <a:pt x="6656" y="10455"/>
                  <a:pt x="6716" y="10383"/>
                </a:cubicBezTo>
                <a:lnTo>
                  <a:pt x="9216" y="7418"/>
                </a:lnTo>
                <a:cubicBezTo>
                  <a:pt x="9311" y="7311"/>
                  <a:pt x="9347" y="7168"/>
                  <a:pt x="9335" y="7014"/>
                </a:cubicBezTo>
                <a:cubicBezTo>
                  <a:pt x="9323" y="6871"/>
                  <a:pt x="9228" y="6752"/>
                  <a:pt x="9133" y="6656"/>
                </a:cubicBezTo>
                <a:lnTo>
                  <a:pt x="7787" y="5716"/>
                </a:lnTo>
                <a:cubicBezTo>
                  <a:pt x="7776" y="5704"/>
                  <a:pt x="7740" y="5692"/>
                  <a:pt x="7716" y="5692"/>
                </a:cubicBezTo>
                <a:lnTo>
                  <a:pt x="6049" y="5454"/>
                </a:lnTo>
                <a:cubicBezTo>
                  <a:pt x="6040" y="5452"/>
                  <a:pt x="6031" y="5452"/>
                  <a:pt x="6022" y="5452"/>
                </a:cubicBezTo>
                <a:cubicBezTo>
                  <a:pt x="5958" y="5452"/>
                  <a:pt x="5891" y="5488"/>
                  <a:pt x="5871" y="5561"/>
                </a:cubicBezTo>
                <a:lnTo>
                  <a:pt x="5811" y="5704"/>
                </a:lnTo>
                <a:lnTo>
                  <a:pt x="4966" y="4990"/>
                </a:lnTo>
                <a:cubicBezTo>
                  <a:pt x="4930" y="4966"/>
                  <a:pt x="4882" y="4942"/>
                  <a:pt x="4847" y="4942"/>
                </a:cubicBezTo>
                <a:lnTo>
                  <a:pt x="4216" y="5025"/>
                </a:lnTo>
                <a:lnTo>
                  <a:pt x="4192" y="4466"/>
                </a:lnTo>
                <a:cubicBezTo>
                  <a:pt x="4192" y="4382"/>
                  <a:pt x="4251" y="4287"/>
                  <a:pt x="4335" y="4275"/>
                </a:cubicBezTo>
                <a:lnTo>
                  <a:pt x="5466" y="4097"/>
                </a:lnTo>
                <a:lnTo>
                  <a:pt x="5478" y="4501"/>
                </a:lnTo>
                <a:cubicBezTo>
                  <a:pt x="5478" y="4585"/>
                  <a:pt x="5561" y="4668"/>
                  <a:pt x="5644" y="4668"/>
                </a:cubicBezTo>
                <a:cubicBezTo>
                  <a:pt x="5740" y="4668"/>
                  <a:pt x="5811" y="4585"/>
                  <a:pt x="5811" y="4501"/>
                </a:cubicBezTo>
                <a:lnTo>
                  <a:pt x="5799" y="3978"/>
                </a:lnTo>
                <a:lnTo>
                  <a:pt x="6454" y="3239"/>
                </a:lnTo>
                <a:cubicBezTo>
                  <a:pt x="6514" y="3156"/>
                  <a:pt x="6514" y="3073"/>
                  <a:pt x="6430" y="3001"/>
                </a:cubicBezTo>
                <a:cubicBezTo>
                  <a:pt x="6396" y="2973"/>
                  <a:pt x="6359" y="2958"/>
                  <a:pt x="6321" y="2958"/>
                </a:cubicBezTo>
                <a:cubicBezTo>
                  <a:pt x="6279" y="2958"/>
                  <a:pt x="6236" y="2976"/>
                  <a:pt x="6192" y="3013"/>
                </a:cubicBezTo>
                <a:lnTo>
                  <a:pt x="5525" y="3775"/>
                </a:lnTo>
                <a:lnTo>
                  <a:pt x="4275" y="3978"/>
                </a:lnTo>
                <a:cubicBezTo>
                  <a:pt x="4025" y="4025"/>
                  <a:pt x="3835" y="4251"/>
                  <a:pt x="3847" y="4513"/>
                </a:cubicBezTo>
                <a:lnTo>
                  <a:pt x="3870" y="5085"/>
                </a:lnTo>
                <a:lnTo>
                  <a:pt x="3858" y="5085"/>
                </a:lnTo>
                <a:cubicBezTo>
                  <a:pt x="3799" y="5085"/>
                  <a:pt x="3739" y="5061"/>
                  <a:pt x="3716" y="5025"/>
                </a:cubicBezTo>
                <a:lnTo>
                  <a:pt x="2525" y="3799"/>
                </a:lnTo>
                <a:cubicBezTo>
                  <a:pt x="2477" y="3751"/>
                  <a:pt x="2465" y="3692"/>
                  <a:pt x="2477" y="3620"/>
                </a:cubicBezTo>
                <a:lnTo>
                  <a:pt x="2775" y="2358"/>
                </a:lnTo>
                <a:cubicBezTo>
                  <a:pt x="2823" y="2180"/>
                  <a:pt x="2787" y="1989"/>
                  <a:pt x="2680" y="1834"/>
                </a:cubicBezTo>
                <a:lnTo>
                  <a:pt x="2418" y="1406"/>
                </a:lnTo>
                <a:cubicBezTo>
                  <a:pt x="2668" y="1215"/>
                  <a:pt x="2954" y="1037"/>
                  <a:pt x="3239" y="894"/>
                </a:cubicBezTo>
                <a:lnTo>
                  <a:pt x="3454" y="1251"/>
                </a:lnTo>
                <a:cubicBezTo>
                  <a:pt x="3485" y="1306"/>
                  <a:pt x="3536" y="1330"/>
                  <a:pt x="3588" y="1330"/>
                </a:cubicBezTo>
                <a:cubicBezTo>
                  <a:pt x="3616" y="1330"/>
                  <a:pt x="3643" y="1323"/>
                  <a:pt x="3668" y="1311"/>
                </a:cubicBezTo>
                <a:lnTo>
                  <a:pt x="4442" y="989"/>
                </a:lnTo>
                <a:lnTo>
                  <a:pt x="5168" y="953"/>
                </a:lnTo>
                <a:cubicBezTo>
                  <a:pt x="5216" y="953"/>
                  <a:pt x="5228" y="977"/>
                  <a:pt x="5240" y="989"/>
                </a:cubicBezTo>
                <a:cubicBezTo>
                  <a:pt x="5263" y="1001"/>
                  <a:pt x="5275" y="1013"/>
                  <a:pt x="5275" y="1061"/>
                </a:cubicBezTo>
                <a:cubicBezTo>
                  <a:pt x="5275" y="1096"/>
                  <a:pt x="5240" y="1120"/>
                  <a:pt x="5228" y="1132"/>
                </a:cubicBezTo>
                <a:lnTo>
                  <a:pt x="4585" y="1453"/>
                </a:lnTo>
                <a:cubicBezTo>
                  <a:pt x="4525" y="1477"/>
                  <a:pt x="4501" y="1525"/>
                  <a:pt x="4501" y="1596"/>
                </a:cubicBezTo>
                <a:cubicBezTo>
                  <a:pt x="4501" y="1668"/>
                  <a:pt x="4525" y="1715"/>
                  <a:pt x="4585" y="1751"/>
                </a:cubicBezTo>
                <a:lnTo>
                  <a:pt x="5621" y="2346"/>
                </a:lnTo>
                <a:cubicBezTo>
                  <a:pt x="5641" y="2360"/>
                  <a:pt x="5666" y="2366"/>
                  <a:pt x="5693" y="2366"/>
                </a:cubicBezTo>
                <a:cubicBezTo>
                  <a:pt x="5712" y="2366"/>
                  <a:pt x="5732" y="2363"/>
                  <a:pt x="5752" y="2358"/>
                </a:cubicBezTo>
                <a:cubicBezTo>
                  <a:pt x="5799" y="2346"/>
                  <a:pt x="5823" y="2311"/>
                  <a:pt x="5859" y="2263"/>
                </a:cubicBezTo>
                <a:lnTo>
                  <a:pt x="6109" y="1608"/>
                </a:lnTo>
                <a:lnTo>
                  <a:pt x="7240" y="2311"/>
                </a:lnTo>
                <a:lnTo>
                  <a:pt x="7240" y="2323"/>
                </a:lnTo>
                <a:cubicBezTo>
                  <a:pt x="7240" y="2323"/>
                  <a:pt x="7240" y="2346"/>
                  <a:pt x="7228" y="2346"/>
                </a:cubicBezTo>
                <a:lnTo>
                  <a:pt x="6716" y="2501"/>
                </a:lnTo>
                <a:cubicBezTo>
                  <a:pt x="6633" y="2537"/>
                  <a:pt x="6585" y="2620"/>
                  <a:pt x="6609" y="2715"/>
                </a:cubicBezTo>
                <a:cubicBezTo>
                  <a:pt x="6644" y="2787"/>
                  <a:pt x="6704" y="2835"/>
                  <a:pt x="6764" y="2835"/>
                </a:cubicBezTo>
                <a:cubicBezTo>
                  <a:pt x="6775" y="2835"/>
                  <a:pt x="6787" y="2835"/>
                  <a:pt x="6811" y="2823"/>
                </a:cubicBezTo>
                <a:lnTo>
                  <a:pt x="7311" y="2656"/>
                </a:lnTo>
                <a:cubicBezTo>
                  <a:pt x="7430" y="2608"/>
                  <a:pt x="7526" y="2501"/>
                  <a:pt x="7537" y="2370"/>
                </a:cubicBezTo>
                <a:cubicBezTo>
                  <a:pt x="7549" y="2239"/>
                  <a:pt x="7490" y="2120"/>
                  <a:pt x="7371" y="2049"/>
                </a:cubicBezTo>
                <a:lnTo>
                  <a:pt x="6073" y="1239"/>
                </a:lnTo>
                <a:cubicBezTo>
                  <a:pt x="6052" y="1225"/>
                  <a:pt x="6027" y="1219"/>
                  <a:pt x="6000" y="1219"/>
                </a:cubicBezTo>
                <a:cubicBezTo>
                  <a:pt x="5981" y="1219"/>
                  <a:pt x="5962" y="1222"/>
                  <a:pt x="5942" y="1227"/>
                </a:cubicBezTo>
                <a:cubicBezTo>
                  <a:pt x="5894" y="1239"/>
                  <a:pt x="5859" y="1275"/>
                  <a:pt x="5835" y="1311"/>
                </a:cubicBezTo>
                <a:lnTo>
                  <a:pt x="5585" y="1965"/>
                </a:lnTo>
                <a:lnTo>
                  <a:pt x="4990" y="1632"/>
                </a:lnTo>
                <a:lnTo>
                  <a:pt x="5347" y="1453"/>
                </a:lnTo>
                <a:cubicBezTo>
                  <a:pt x="5478" y="1394"/>
                  <a:pt x="5561" y="1275"/>
                  <a:pt x="5585" y="1120"/>
                </a:cubicBezTo>
                <a:cubicBezTo>
                  <a:pt x="5597" y="1001"/>
                  <a:pt x="5561" y="882"/>
                  <a:pt x="5478" y="775"/>
                </a:cubicBezTo>
                <a:cubicBezTo>
                  <a:pt x="5394" y="691"/>
                  <a:pt x="5275" y="644"/>
                  <a:pt x="5156" y="644"/>
                </a:cubicBezTo>
                <a:lnTo>
                  <a:pt x="4394" y="680"/>
                </a:lnTo>
                <a:cubicBezTo>
                  <a:pt x="4382" y="680"/>
                  <a:pt x="4347" y="680"/>
                  <a:pt x="4335" y="691"/>
                </a:cubicBezTo>
                <a:lnTo>
                  <a:pt x="3668" y="977"/>
                </a:lnTo>
                <a:lnTo>
                  <a:pt x="3549" y="775"/>
                </a:lnTo>
                <a:cubicBezTo>
                  <a:pt x="4192" y="513"/>
                  <a:pt x="4870" y="382"/>
                  <a:pt x="5585" y="382"/>
                </a:cubicBezTo>
                <a:close/>
                <a:moveTo>
                  <a:pt x="5585" y="1"/>
                </a:moveTo>
                <a:cubicBezTo>
                  <a:pt x="4097" y="1"/>
                  <a:pt x="2704" y="584"/>
                  <a:pt x="1644" y="1644"/>
                </a:cubicBezTo>
                <a:cubicBezTo>
                  <a:pt x="584" y="2704"/>
                  <a:pt x="1" y="4097"/>
                  <a:pt x="1" y="5585"/>
                </a:cubicBezTo>
                <a:cubicBezTo>
                  <a:pt x="1" y="7073"/>
                  <a:pt x="584" y="8478"/>
                  <a:pt x="1644" y="9526"/>
                </a:cubicBezTo>
                <a:cubicBezTo>
                  <a:pt x="2704" y="10586"/>
                  <a:pt x="4097" y="11169"/>
                  <a:pt x="5585" y="11169"/>
                </a:cubicBezTo>
                <a:cubicBezTo>
                  <a:pt x="7073" y="11169"/>
                  <a:pt x="8478" y="10586"/>
                  <a:pt x="9526" y="9526"/>
                </a:cubicBezTo>
                <a:cubicBezTo>
                  <a:pt x="10585" y="8478"/>
                  <a:pt x="11169" y="7073"/>
                  <a:pt x="11169" y="5585"/>
                </a:cubicBezTo>
                <a:cubicBezTo>
                  <a:pt x="11169" y="4097"/>
                  <a:pt x="10585" y="2692"/>
                  <a:pt x="9526" y="1644"/>
                </a:cubicBezTo>
                <a:cubicBezTo>
                  <a:pt x="8478" y="584"/>
                  <a:pt x="7073" y="1"/>
                  <a:pt x="5585" y="1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282" name="Google Shape;12124;p81">
            <a:extLst>
              <a:ext uri="{FF2B5EF4-FFF2-40B4-BE49-F238E27FC236}">
                <a16:creationId xmlns:a16="http://schemas.microsoft.com/office/drawing/2014/main" id="{D0C2F182-F298-0B77-51DE-0F23E0D2B0E0}"/>
              </a:ext>
            </a:extLst>
          </p:cNvPr>
          <p:cNvSpPr/>
          <p:nvPr/>
        </p:nvSpPr>
        <p:spPr>
          <a:xfrm>
            <a:off x="8790432" y="6858548"/>
            <a:ext cx="663744" cy="715584"/>
          </a:xfrm>
          <a:custGeom>
            <a:avLst/>
            <a:gdLst/>
            <a:ahLst/>
            <a:cxnLst/>
            <a:rect l="l" t="t" r="r" b="b"/>
            <a:pathLst>
              <a:path w="10371" h="11181" extrusionOk="0">
                <a:moveTo>
                  <a:pt x="5179" y="477"/>
                </a:moveTo>
                <a:lnTo>
                  <a:pt x="5513" y="1013"/>
                </a:lnTo>
                <a:cubicBezTo>
                  <a:pt x="5417" y="1132"/>
                  <a:pt x="5298" y="1263"/>
                  <a:pt x="5179" y="1417"/>
                </a:cubicBezTo>
                <a:cubicBezTo>
                  <a:pt x="5060" y="1263"/>
                  <a:pt x="4941" y="1132"/>
                  <a:pt x="4834" y="1013"/>
                </a:cubicBezTo>
                <a:lnTo>
                  <a:pt x="5179" y="477"/>
                </a:lnTo>
                <a:close/>
                <a:moveTo>
                  <a:pt x="607" y="2775"/>
                </a:moveTo>
                <a:lnTo>
                  <a:pt x="1238" y="2918"/>
                </a:lnTo>
                <a:cubicBezTo>
                  <a:pt x="1250" y="3072"/>
                  <a:pt x="1250" y="3251"/>
                  <a:pt x="1274" y="3441"/>
                </a:cubicBezTo>
                <a:cubicBezTo>
                  <a:pt x="1084" y="3429"/>
                  <a:pt x="917" y="3406"/>
                  <a:pt x="750" y="3394"/>
                </a:cubicBezTo>
                <a:lnTo>
                  <a:pt x="607" y="2775"/>
                </a:lnTo>
                <a:close/>
                <a:moveTo>
                  <a:pt x="9728" y="2775"/>
                </a:moveTo>
                <a:lnTo>
                  <a:pt x="9585" y="3394"/>
                </a:lnTo>
                <a:cubicBezTo>
                  <a:pt x="9430" y="3406"/>
                  <a:pt x="9251" y="3406"/>
                  <a:pt x="9061" y="3441"/>
                </a:cubicBezTo>
                <a:cubicBezTo>
                  <a:pt x="9096" y="3251"/>
                  <a:pt x="9108" y="3072"/>
                  <a:pt x="9108" y="2918"/>
                </a:cubicBezTo>
                <a:lnTo>
                  <a:pt x="9728" y="2775"/>
                </a:lnTo>
                <a:close/>
                <a:moveTo>
                  <a:pt x="4346" y="965"/>
                </a:moveTo>
                <a:cubicBezTo>
                  <a:pt x="4536" y="1155"/>
                  <a:pt x="4870" y="1524"/>
                  <a:pt x="5167" y="1941"/>
                </a:cubicBezTo>
                <a:cubicBezTo>
                  <a:pt x="5203" y="1984"/>
                  <a:pt x="5247" y="2005"/>
                  <a:pt x="5293" y="2005"/>
                </a:cubicBezTo>
                <a:cubicBezTo>
                  <a:pt x="5323" y="2005"/>
                  <a:pt x="5353" y="1996"/>
                  <a:pt x="5382" y="1977"/>
                </a:cubicBezTo>
                <a:cubicBezTo>
                  <a:pt x="5465" y="1917"/>
                  <a:pt x="5477" y="1834"/>
                  <a:pt x="5429" y="1751"/>
                </a:cubicBezTo>
                <a:cubicBezTo>
                  <a:pt x="5417" y="1727"/>
                  <a:pt x="5406" y="1715"/>
                  <a:pt x="5370" y="1679"/>
                </a:cubicBezTo>
                <a:cubicBezTo>
                  <a:pt x="5608" y="1382"/>
                  <a:pt x="5846" y="1132"/>
                  <a:pt x="6001" y="977"/>
                </a:cubicBezTo>
                <a:cubicBezTo>
                  <a:pt x="6191" y="1394"/>
                  <a:pt x="6572" y="2334"/>
                  <a:pt x="6572" y="2977"/>
                </a:cubicBezTo>
                <a:cubicBezTo>
                  <a:pt x="6572" y="3346"/>
                  <a:pt x="6441" y="3691"/>
                  <a:pt x="6191" y="3941"/>
                </a:cubicBezTo>
                <a:cubicBezTo>
                  <a:pt x="6179" y="3918"/>
                  <a:pt x="6144" y="3882"/>
                  <a:pt x="6096" y="3870"/>
                </a:cubicBezTo>
                <a:cubicBezTo>
                  <a:pt x="6144" y="3715"/>
                  <a:pt x="6156" y="3572"/>
                  <a:pt x="6144" y="3406"/>
                </a:cubicBezTo>
                <a:cubicBezTo>
                  <a:pt x="6132" y="3108"/>
                  <a:pt x="6013" y="2751"/>
                  <a:pt x="5798" y="2382"/>
                </a:cubicBezTo>
                <a:cubicBezTo>
                  <a:pt x="5774" y="2333"/>
                  <a:pt x="5716" y="2301"/>
                  <a:pt x="5659" y="2301"/>
                </a:cubicBezTo>
                <a:cubicBezTo>
                  <a:pt x="5632" y="2301"/>
                  <a:pt x="5607" y="2307"/>
                  <a:pt x="5584" y="2322"/>
                </a:cubicBezTo>
                <a:cubicBezTo>
                  <a:pt x="5501" y="2370"/>
                  <a:pt x="5477" y="2465"/>
                  <a:pt x="5525" y="2548"/>
                </a:cubicBezTo>
                <a:cubicBezTo>
                  <a:pt x="5858" y="3179"/>
                  <a:pt x="5906" y="3680"/>
                  <a:pt x="5667" y="4013"/>
                </a:cubicBezTo>
                <a:lnTo>
                  <a:pt x="5298" y="3418"/>
                </a:lnTo>
                <a:cubicBezTo>
                  <a:pt x="5263" y="3382"/>
                  <a:pt x="5203" y="3346"/>
                  <a:pt x="5167" y="3346"/>
                </a:cubicBezTo>
                <a:cubicBezTo>
                  <a:pt x="5108" y="3346"/>
                  <a:pt x="5060" y="3382"/>
                  <a:pt x="5025" y="3418"/>
                </a:cubicBezTo>
                <a:lnTo>
                  <a:pt x="4596" y="4108"/>
                </a:lnTo>
                <a:lnTo>
                  <a:pt x="4405" y="3918"/>
                </a:lnTo>
                <a:cubicBezTo>
                  <a:pt x="4358" y="3882"/>
                  <a:pt x="4310" y="3870"/>
                  <a:pt x="4274" y="3870"/>
                </a:cubicBezTo>
                <a:cubicBezTo>
                  <a:pt x="4227" y="3882"/>
                  <a:pt x="4179" y="3918"/>
                  <a:pt x="4155" y="3965"/>
                </a:cubicBezTo>
                <a:cubicBezTo>
                  <a:pt x="3893" y="3691"/>
                  <a:pt x="3762" y="3346"/>
                  <a:pt x="3762" y="2989"/>
                </a:cubicBezTo>
                <a:cubicBezTo>
                  <a:pt x="3762" y="2322"/>
                  <a:pt x="4167" y="1382"/>
                  <a:pt x="4346" y="965"/>
                </a:cubicBezTo>
                <a:close/>
                <a:moveTo>
                  <a:pt x="5179" y="3799"/>
                </a:moveTo>
                <a:lnTo>
                  <a:pt x="5513" y="4334"/>
                </a:lnTo>
                <a:cubicBezTo>
                  <a:pt x="5417" y="4453"/>
                  <a:pt x="5298" y="4584"/>
                  <a:pt x="5179" y="4739"/>
                </a:cubicBezTo>
                <a:cubicBezTo>
                  <a:pt x="5060" y="4584"/>
                  <a:pt x="4941" y="4453"/>
                  <a:pt x="4834" y="4334"/>
                </a:cubicBezTo>
                <a:lnTo>
                  <a:pt x="5179" y="3799"/>
                </a:lnTo>
                <a:close/>
                <a:moveTo>
                  <a:pt x="1560" y="2537"/>
                </a:moveTo>
                <a:lnTo>
                  <a:pt x="1560" y="2537"/>
                </a:lnTo>
                <a:cubicBezTo>
                  <a:pt x="1988" y="2691"/>
                  <a:pt x="2929" y="3084"/>
                  <a:pt x="3381" y="3525"/>
                </a:cubicBezTo>
                <a:cubicBezTo>
                  <a:pt x="3643" y="3799"/>
                  <a:pt x="3798" y="4156"/>
                  <a:pt x="3798" y="4525"/>
                </a:cubicBezTo>
                <a:cubicBezTo>
                  <a:pt x="3798" y="4596"/>
                  <a:pt x="3798" y="4680"/>
                  <a:pt x="3774" y="4751"/>
                </a:cubicBezTo>
                <a:cubicBezTo>
                  <a:pt x="3762" y="4680"/>
                  <a:pt x="3739" y="4620"/>
                  <a:pt x="3703" y="4561"/>
                </a:cubicBezTo>
                <a:cubicBezTo>
                  <a:pt x="3524" y="4156"/>
                  <a:pt x="3084" y="3846"/>
                  <a:pt x="2405" y="3644"/>
                </a:cubicBezTo>
                <a:cubicBezTo>
                  <a:pt x="2392" y="3640"/>
                  <a:pt x="2379" y="3638"/>
                  <a:pt x="2366" y="3638"/>
                </a:cubicBezTo>
                <a:cubicBezTo>
                  <a:pt x="2294" y="3638"/>
                  <a:pt x="2223" y="3690"/>
                  <a:pt x="2203" y="3751"/>
                </a:cubicBezTo>
                <a:cubicBezTo>
                  <a:pt x="2167" y="3846"/>
                  <a:pt x="2227" y="3930"/>
                  <a:pt x="2310" y="3965"/>
                </a:cubicBezTo>
                <a:cubicBezTo>
                  <a:pt x="2881" y="4144"/>
                  <a:pt x="3239" y="4382"/>
                  <a:pt x="3393" y="4692"/>
                </a:cubicBezTo>
                <a:cubicBezTo>
                  <a:pt x="3501" y="4930"/>
                  <a:pt x="3477" y="5215"/>
                  <a:pt x="3346" y="5537"/>
                </a:cubicBezTo>
                <a:cubicBezTo>
                  <a:pt x="3084" y="5787"/>
                  <a:pt x="2739" y="5930"/>
                  <a:pt x="2369" y="5930"/>
                </a:cubicBezTo>
                <a:cubicBezTo>
                  <a:pt x="1988" y="5930"/>
                  <a:pt x="1631" y="5775"/>
                  <a:pt x="1369" y="5513"/>
                </a:cubicBezTo>
                <a:cubicBezTo>
                  <a:pt x="941" y="5073"/>
                  <a:pt x="548" y="4144"/>
                  <a:pt x="381" y="3703"/>
                </a:cubicBezTo>
                <a:cubicBezTo>
                  <a:pt x="655" y="3703"/>
                  <a:pt x="1143" y="3739"/>
                  <a:pt x="1655" y="3810"/>
                </a:cubicBezTo>
                <a:cubicBezTo>
                  <a:pt x="1662" y="3812"/>
                  <a:pt x="1669" y="3812"/>
                  <a:pt x="1677" y="3812"/>
                </a:cubicBezTo>
                <a:cubicBezTo>
                  <a:pt x="1754" y="3812"/>
                  <a:pt x="1835" y="3756"/>
                  <a:pt x="1846" y="3680"/>
                </a:cubicBezTo>
                <a:cubicBezTo>
                  <a:pt x="1857" y="3584"/>
                  <a:pt x="1798" y="3501"/>
                  <a:pt x="1715" y="3489"/>
                </a:cubicBezTo>
                <a:cubicBezTo>
                  <a:pt x="1679" y="3489"/>
                  <a:pt x="1655" y="3465"/>
                  <a:pt x="1619" y="3465"/>
                </a:cubicBezTo>
                <a:cubicBezTo>
                  <a:pt x="1572" y="3084"/>
                  <a:pt x="1560" y="2739"/>
                  <a:pt x="1560" y="2537"/>
                </a:cubicBezTo>
                <a:close/>
                <a:moveTo>
                  <a:pt x="8787" y="2548"/>
                </a:moveTo>
                <a:cubicBezTo>
                  <a:pt x="8787" y="2751"/>
                  <a:pt x="8775" y="3096"/>
                  <a:pt x="8739" y="3477"/>
                </a:cubicBezTo>
                <a:cubicBezTo>
                  <a:pt x="8704" y="3477"/>
                  <a:pt x="8680" y="3501"/>
                  <a:pt x="8644" y="3501"/>
                </a:cubicBezTo>
                <a:cubicBezTo>
                  <a:pt x="8549" y="3513"/>
                  <a:pt x="8489" y="3608"/>
                  <a:pt x="8513" y="3691"/>
                </a:cubicBezTo>
                <a:cubicBezTo>
                  <a:pt x="8524" y="3768"/>
                  <a:pt x="8604" y="3824"/>
                  <a:pt x="8682" y="3824"/>
                </a:cubicBezTo>
                <a:cubicBezTo>
                  <a:pt x="8689" y="3824"/>
                  <a:pt x="8696" y="3823"/>
                  <a:pt x="8704" y="3822"/>
                </a:cubicBezTo>
                <a:cubicBezTo>
                  <a:pt x="9204" y="3739"/>
                  <a:pt x="9704" y="3715"/>
                  <a:pt x="9966" y="3715"/>
                </a:cubicBezTo>
                <a:cubicBezTo>
                  <a:pt x="9811" y="4144"/>
                  <a:pt x="9418" y="5073"/>
                  <a:pt x="8977" y="5537"/>
                </a:cubicBezTo>
                <a:cubicBezTo>
                  <a:pt x="8707" y="5808"/>
                  <a:pt x="8347" y="5945"/>
                  <a:pt x="7986" y="5945"/>
                </a:cubicBezTo>
                <a:cubicBezTo>
                  <a:pt x="7633" y="5945"/>
                  <a:pt x="7278" y="5814"/>
                  <a:pt x="7001" y="5549"/>
                </a:cubicBezTo>
                <a:cubicBezTo>
                  <a:pt x="6870" y="5227"/>
                  <a:pt x="6846" y="4930"/>
                  <a:pt x="6965" y="4703"/>
                </a:cubicBezTo>
                <a:cubicBezTo>
                  <a:pt x="7108" y="4394"/>
                  <a:pt x="7465" y="4144"/>
                  <a:pt x="8049" y="3977"/>
                </a:cubicBezTo>
                <a:cubicBezTo>
                  <a:pt x="8144" y="3941"/>
                  <a:pt x="8180" y="3858"/>
                  <a:pt x="8156" y="3763"/>
                </a:cubicBezTo>
                <a:cubicBezTo>
                  <a:pt x="8128" y="3699"/>
                  <a:pt x="8073" y="3656"/>
                  <a:pt x="8005" y="3656"/>
                </a:cubicBezTo>
                <a:cubicBezTo>
                  <a:pt x="7985" y="3656"/>
                  <a:pt x="7963" y="3659"/>
                  <a:pt x="7942" y="3668"/>
                </a:cubicBezTo>
                <a:cubicBezTo>
                  <a:pt x="7275" y="3870"/>
                  <a:pt x="6846" y="4168"/>
                  <a:pt x="6656" y="4572"/>
                </a:cubicBezTo>
                <a:cubicBezTo>
                  <a:pt x="6620" y="4632"/>
                  <a:pt x="6596" y="4703"/>
                  <a:pt x="6572" y="4763"/>
                </a:cubicBezTo>
                <a:cubicBezTo>
                  <a:pt x="6560" y="4692"/>
                  <a:pt x="6560" y="4620"/>
                  <a:pt x="6560" y="4537"/>
                </a:cubicBezTo>
                <a:cubicBezTo>
                  <a:pt x="6560" y="4168"/>
                  <a:pt x="6703" y="3810"/>
                  <a:pt x="6977" y="3549"/>
                </a:cubicBezTo>
                <a:cubicBezTo>
                  <a:pt x="7418" y="3096"/>
                  <a:pt x="8370" y="2703"/>
                  <a:pt x="8787" y="2548"/>
                </a:cubicBezTo>
                <a:close/>
                <a:moveTo>
                  <a:pt x="3465" y="5882"/>
                </a:moveTo>
                <a:lnTo>
                  <a:pt x="3465" y="5882"/>
                </a:lnTo>
                <a:cubicBezTo>
                  <a:pt x="3429" y="6013"/>
                  <a:pt x="3429" y="6144"/>
                  <a:pt x="3429" y="6287"/>
                </a:cubicBezTo>
                <a:cubicBezTo>
                  <a:pt x="3441" y="6489"/>
                  <a:pt x="3477" y="6680"/>
                  <a:pt x="3536" y="6858"/>
                </a:cubicBezTo>
                <a:cubicBezTo>
                  <a:pt x="3227" y="6668"/>
                  <a:pt x="2858" y="6466"/>
                  <a:pt x="2429" y="6263"/>
                </a:cubicBezTo>
                <a:cubicBezTo>
                  <a:pt x="2810" y="6251"/>
                  <a:pt x="3167" y="6120"/>
                  <a:pt x="3465" y="5882"/>
                </a:cubicBezTo>
                <a:close/>
                <a:moveTo>
                  <a:pt x="6870" y="5882"/>
                </a:moveTo>
                <a:lnTo>
                  <a:pt x="6870" y="5882"/>
                </a:lnTo>
                <a:cubicBezTo>
                  <a:pt x="7168" y="6120"/>
                  <a:pt x="7525" y="6251"/>
                  <a:pt x="7918" y="6263"/>
                </a:cubicBezTo>
                <a:cubicBezTo>
                  <a:pt x="7489" y="6466"/>
                  <a:pt x="7132" y="6668"/>
                  <a:pt x="6799" y="6858"/>
                </a:cubicBezTo>
                <a:cubicBezTo>
                  <a:pt x="6858" y="6680"/>
                  <a:pt x="6906" y="6477"/>
                  <a:pt x="6906" y="6287"/>
                </a:cubicBezTo>
                <a:cubicBezTo>
                  <a:pt x="6906" y="6168"/>
                  <a:pt x="6906" y="6013"/>
                  <a:pt x="6870" y="5882"/>
                </a:cubicBezTo>
                <a:close/>
                <a:moveTo>
                  <a:pt x="4346" y="4287"/>
                </a:moveTo>
                <a:cubicBezTo>
                  <a:pt x="4536" y="4477"/>
                  <a:pt x="4870" y="4834"/>
                  <a:pt x="5167" y="5251"/>
                </a:cubicBezTo>
                <a:cubicBezTo>
                  <a:pt x="5204" y="5302"/>
                  <a:pt x="5250" y="5327"/>
                  <a:pt x="5296" y="5327"/>
                </a:cubicBezTo>
                <a:cubicBezTo>
                  <a:pt x="5325" y="5327"/>
                  <a:pt x="5354" y="5317"/>
                  <a:pt x="5382" y="5299"/>
                </a:cubicBezTo>
                <a:cubicBezTo>
                  <a:pt x="5465" y="5239"/>
                  <a:pt x="5477" y="5156"/>
                  <a:pt x="5429" y="5073"/>
                </a:cubicBezTo>
                <a:cubicBezTo>
                  <a:pt x="5417" y="5049"/>
                  <a:pt x="5406" y="5037"/>
                  <a:pt x="5370" y="5001"/>
                </a:cubicBezTo>
                <a:cubicBezTo>
                  <a:pt x="5608" y="4703"/>
                  <a:pt x="5846" y="4453"/>
                  <a:pt x="6001" y="4299"/>
                </a:cubicBezTo>
                <a:cubicBezTo>
                  <a:pt x="6191" y="4715"/>
                  <a:pt x="6572" y="5656"/>
                  <a:pt x="6572" y="6299"/>
                </a:cubicBezTo>
                <a:cubicBezTo>
                  <a:pt x="6572" y="6775"/>
                  <a:pt x="6334" y="7192"/>
                  <a:pt x="6001" y="7442"/>
                </a:cubicBezTo>
                <a:cubicBezTo>
                  <a:pt x="6025" y="7382"/>
                  <a:pt x="6060" y="7323"/>
                  <a:pt x="6084" y="7251"/>
                </a:cubicBezTo>
                <a:cubicBezTo>
                  <a:pt x="6251" y="6823"/>
                  <a:pt x="6156" y="6299"/>
                  <a:pt x="5822" y="5692"/>
                </a:cubicBezTo>
                <a:cubicBezTo>
                  <a:pt x="5791" y="5637"/>
                  <a:pt x="5734" y="5608"/>
                  <a:pt x="5678" y="5608"/>
                </a:cubicBezTo>
                <a:cubicBezTo>
                  <a:pt x="5649" y="5608"/>
                  <a:pt x="5621" y="5616"/>
                  <a:pt x="5596" y="5632"/>
                </a:cubicBezTo>
                <a:cubicBezTo>
                  <a:pt x="5525" y="5668"/>
                  <a:pt x="5489" y="5775"/>
                  <a:pt x="5537" y="5846"/>
                </a:cubicBezTo>
                <a:cubicBezTo>
                  <a:pt x="5822" y="6382"/>
                  <a:pt x="5906" y="6823"/>
                  <a:pt x="5787" y="7132"/>
                </a:cubicBezTo>
                <a:cubicBezTo>
                  <a:pt x="5703" y="7370"/>
                  <a:pt x="5489" y="7561"/>
                  <a:pt x="5144" y="7692"/>
                </a:cubicBezTo>
                <a:cubicBezTo>
                  <a:pt x="4394" y="7680"/>
                  <a:pt x="3762" y="7061"/>
                  <a:pt x="3762" y="6287"/>
                </a:cubicBezTo>
                <a:cubicBezTo>
                  <a:pt x="3762" y="5656"/>
                  <a:pt x="4167" y="4703"/>
                  <a:pt x="4346" y="4287"/>
                </a:cubicBezTo>
                <a:close/>
                <a:moveTo>
                  <a:pt x="4917" y="7990"/>
                </a:moveTo>
                <a:lnTo>
                  <a:pt x="4917" y="7990"/>
                </a:lnTo>
                <a:cubicBezTo>
                  <a:pt x="5001" y="8013"/>
                  <a:pt x="5084" y="8013"/>
                  <a:pt x="5179" y="8013"/>
                </a:cubicBezTo>
                <a:cubicBezTo>
                  <a:pt x="5263" y="8013"/>
                  <a:pt x="5346" y="8013"/>
                  <a:pt x="5429" y="7990"/>
                </a:cubicBezTo>
                <a:lnTo>
                  <a:pt x="5429" y="7990"/>
                </a:lnTo>
                <a:cubicBezTo>
                  <a:pt x="5310" y="8109"/>
                  <a:pt x="5239" y="8204"/>
                  <a:pt x="5179" y="8275"/>
                </a:cubicBezTo>
                <a:cubicBezTo>
                  <a:pt x="5120" y="8204"/>
                  <a:pt x="5025" y="8097"/>
                  <a:pt x="4917" y="7990"/>
                </a:cubicBezTo>
                <a:close/>
                <a:moveTo>
                  <a:pt x="9704" y="6001"/>
                </a:moveTo>
                <a:lnTo>
                  <a:pt x="9704" y="6001"/>
                </a:lnTo>
                <a:cubicBezTo>
                  <a:pt x="9537" y="6227"/>
                  <a:pt x="9275" y="6525"/>
                  <a:pt x="8882" y="6835"/>
                </a:cubicBezTo>
                <a:cubicBezTo>
                  <a:pt x="8263" y="7359"/>
                  <a:pt x="7191" y="8013"/>
                  <a:pt x="5584" y="8311"/>
                </a:cubicBezTo>
                <a:cubicBezTo>
                  <a:pt x="5763" y="8109"/>
                  <a:pt x="6037" y="7823"/>
                  <a:pt x="6418" y="7525"/>
                </a:cubicBezTo>
                <a:cubicBezTo>
                  <a:pt x="7072" y="7037"/>
                  <a:pt x="8144" y="6382"/>
                  <a:pt x="9704" y="6001"/>
                </a:cubicBezTo>
                <a:close/>
                <a:moveTo>
                  <a:pt x="655" y="6013"/>
                </a:moveTo>
                <a:cubicBezTo>
                  <a:pt x="2203" y="6382"/>
                  <a:pt x="3286" y="7037"/>
                  <a:pt x="3929" y="7549"/>
                </a:cubicBezTo>
                <a:cubicBezTo>
                  <a:pt x="4310" y="7847"/>
                  <a:pt x="4596" y="8121"/>
                  <a:pt x="4775" y="8335"/>
                </a:cubicBezTo>
                <a:cubicBezTo>
                  <a:pt x="3167" y="8013"/>
                  <a:pt x="2096" y="7359"/>
                  <a:pt x="1476" y="6847"/>
                </a:cubicBezTo>
                <a:cubicBezTo>
                  <a:pt x="1084" y="6537"/>
                  <a:pt x="822" y="6227"/>
                  <a:pt x="655" y="6013"/>
                </a:cubicBezTo>
                <a:close/>
                <a:moveTo>
                  <a:pt x="1969" y="7829"/>
                </a:moveTo>
                <a:cubicBezTo>
                  <a:pt x="2107" y="7829"/>
                  <a:pt x="2244" y="7834"/>
                  <a:pt x="2381" y="7847"/>
                </a:cubicBezTo>
                <a:cubicBezTo>
                  <a:pt x="3000" y="8168"/>
                  <a:pt x="3774" y="8466"/>
                  <a:pt x="4751" y="8644"/>
                </a:cubicBezTo>
                <a:cubicBezTo>
                  <a:pt x="4409" y="8708"/>
                  <a:pt x="4091" y="8735"/>
                  <a:pt x="3795" y="8735"/>
                </a:cubicBezTo>
                <a:cubicBezTo>
                  <a:pt x="3041" y="8735"/>
                  <a:pt x="2440" y="8559"/>
                  <a:pt x="2012" y="8371"/>
                </a:cubicBezTo>
                <a:cubicBezTo>
                  <a:pt x="1631" y="8204"/>
                  <a:pt x="1357" y="8013"/>
                  <a:pt x="1179" y="7871"/>
                </a:cubicBezTo>
                <a:cubicBezTo>
                  <a:pt x="1450" y="7847"/>
                  <a:pt x="1712" y="7829"/>
                  <a:pt x="1969" y="7829"/>
                </a:cubicBezTo>
                <a:close/>
                <a:moveTo>
                  <a:pt x="8525" y="7824"/>
                </a:moveTo>
                <a:cubicBezTo>
                  <a:pt x="8741" y="7824"/>
                  <a:pt x="8954" y="7839"/>
                  <a:pt x="9168" y="7871"/>
                </a:cubicBezTo>
                <a:cubicBezTo>
                  <a:pt x="8989" y="8013"/>
                  <a:pt x="8715" y="8204"/>
                  <a:pt x="8346" y="8371"/>
                </a:cubicBezTo>
                <a:cubicBezTo>
                  <a:pt x="7909" y="8563"/>
                  <a:pt x="7285" y="8749"/>
                  <a:pt x="6498" y="8749"/>
                </a:cubicBezTo>
                <a:cubicBezTo>
                  <a:pt x="6214" y="8749"/>
                  <a:pt x="5909" y="8725"/>
                  <a:pt x="5584" y="8668"/>
                </a:cubicBezTo>
                <a:cubicBezTo>
                  <a:pt x="6549" y="8478"/>
                  <a:pt x="7334" y="8180"/>
                  <a:pt x="7942" y="7859"/>
                </a:cubicBezTo>
                <a:cubicBezTo>
                  <a:pt x="8138" y="7836"/>
                  <a:pt x="8332" y="7824"/>
                  <a:pt x="8525" y="7824"/>
                </a:cubicBezTo>
                <a:close/>
                <a:moveTo>
                  <a:pt x="5179" y="8906"/>
                </a:moveTo>
                <a:cubicBezTo>
                  <a:pt x="5191" y="8906"/>
                  <a:pt x="5227" y="8918"/>
                  <a:pt x="5239" y="8918"/>
                </a:cubicBezTo>
                <a:lnTo>
                  <a:pt x="5310" y="9442"/>
                </a:lnTo>
                <a:lnTo>
                  <a:pt x="5048" y="9442"/>
                </a:lnTo>
                <a:lnTo>
                  <a:pt x="5120" y="8918"/>
                </a:lnTo>
                <a:cubicBezTo>
                  <a:pt x="5132" y="8918"/>
                  <a:pt x="5167" y="8906"/>
                  <a:pt x="5179" y="8906"/>
                </a:cubicBezTo>
                <a:close/>
                <a:moveTo>
                  <a:pt x="5358" y="9764"/>
                </a:moveTo>
                <a:lnTo>
                  <a:pt x="5501" y="10835"/>
                </a:lnTo>
                <a:lnTo>
                  <a:pt x="4834" y="10835"/>
                </a:lnTo>
                <a:lnTo>
                  <a:pt x="4989" y="9764"/>
                </a:lnTo>
                <a:close/>
                <a:moveTo>
                  <a:pt x="5191" y="0"/>
                </a:moveTo>
                <a:cubicBezTo>
                  <a:pt x="5132" y="0"/>
                  <a:pt x="5084" y="36"/>
                  <a:pt x="5060" y="72"/>
                </a:cubicBezTo>
                <a:lnTo>
                  <a:pt x="4632" y="762"/>
                </a:lnTo>
                <a:lnTo>
                  <a:pt x="4429" y="572"/>
                </a:lnTo>
                <a:cubicBezTo>
                  <a:pt x="4394" y="536"/>
                  <a:pt x="4346" y="524"/>
                  <a:pt x="4298" y="524"/>
                </a:cubicBezTo>
                <a:cubicBezTo>
                  <a:pt x="4251" y="536"/>
                  <a:pt x="4215" y="572"/>
                  <a:pt x="4179" y="608"/>
                </a:cubicBezTo>
                <a:cubicBezTo>
                  <a:pt x="4155" y="667"/>
                  <a:pt x="3465" y="2060"/>
                  <a:pt x="3465" y="2965"/>
                </a:cubicBezTo>
                <a:cubicBezTo>
                  <a:pt x="3465" y="3037"/>
                  <a:pt x="3465" y="3096"/>
                  <a:pt x="3477" y="3168"/>
                </a:cubicBezTo>
                <a:cubicBezTo>
                  <a:pt x="2786" y="2608"/>
                  <a:pt x="1536" y="2179"/>
                  <a:pt x="1476" y="2156"/>
                </a:cubicBezTo>
                <a:cubicBezTo>
                  <a:pt x="1459" y="2151"/>
                  <a:pt x="1440" y="2148"/>
                  <a:pt x="1421" y="2148"/>
                </a:cubicBezTo>
                <a:cubicBezTo>
                  <a:pt x="1387" y="2148"/>
                  <a:pt x="1352" y="2157"/>
                  <a:pt x="1322" y="2179"/>
                </a:cubicBezTo>
                <a:cubicBezTo>
                  <a:pt x="1274" y="2203"/>
                  <a:pt x="1250" y="2251"/>
                  <a:pt x="1250" y="2310"/>
                </a:cubicBezTo>
                <a:lnTo>
                  <a:pt x="1250" y="2572"/>
                </a:lnTo>
                <a:lnTo>
                  <a:pt x="464" y="2394"/>
                </a:lnTo>
                <a:cubicBezTo>
                  <a:pt x="450" y="2391"/>
                  <a:pt x="436" y="2389"/>
                  <a:pt x="423" y="2389"/>
                </a:cubicBezTo>
                <a:cubicBezTo>
                  <a:pt x="378" y="2389"/>
                  <a:pt x="337" y="2405"/>
                  <a:pt x="310" y="2441"/>
                </a:cubicBezTo>
                <a:cubicBezTo>
                  <a:pt x="262" y="2489"/>
                  <a:pt x="250" y="2548"/>
                  <a:pt x="262" y="2596"/>
                </a:cubicBezTo>
                <a:lnTo>
                  <a:pt x="441" y="3382"/>
                </a:lnTo>
                <a:lnTo>
                  <a:pt x="179" y="3382"/>
                </a:lnTo>
                <a:cubicBezTo>
                  <a:pt x="131" y="3382"/>
                  <a:pt x="72" y="3406"/>
                  <a:pt x="48" y="3453"/>
                </a:cubicBezTo>
                <a:cubicBezTo>
                  <a:pt x="12" y="3501"/>
                  <a:pt x="0" y="3549"/>
                  <a:pt x="24" y="3608"/>
                </a:cubicBezTo>
                <a:cubicBezTo>
                  <a:pt x="48" y="3668"/>
                  <a:pt x="548" y="5132"/>
                  <a:pt x="1179" y="5763"/>
                </a:cubicBezTo>
                <a:lnTo>
                  <a:pt x="1238" y="5823"/>
                </a:lnTo>
                <a:cubicBezTo>
                  <a:pt x="953" y="5727"/>
                  <a:pt x="655" y="5656"/>
                  <a:pt x="345" y="5596"/>
                </a:cubicBezTo>
                <a:cubicBezTo>
                  <a:pt x="335" y="5594"/>
                  <a:pt x="325" y="5593"/>
                  <a:pt x="315" y="5593"/>
                </a:cubicBezTo>
                <a:cubicBezTo>
                  <a:pt x="266" y="5593"/>
                  <a:pt x="218" y="5616"/>
                  <a:pt x="179" y="5656"/>
                </a:cubicBezTo>
                <a:cubicBezTo>
                  <a:pt x="131" y="5704"/>
                  <a:pt x="131" y="5775"/>
                  <a:pt x="167" y="5835"/>
                </a:cubicBezTo>
                <a:cubicBezTo>
                  <a:pt x="179" y="5870"/>
                  <a:pt x="488" y="6442"/>
                  <a:pt x="1274" y="7085"/>
                </a:cubicBezTo>
                <a:cubicBezTo>
                  <a:pt x="1441" y="7216"/>
                  <a:pt x="1619" y="7359"/>
                  <a:pt x="1846" y="7501"/>
                </a:cubicBezTo>
                <a:cubicBezTo>
                  <a:pt x="1500" y="7501"/>
                  <a:pt x="1155" y="7549"/>
                  <a:pt x="822" y="7609"/>
                </a:cubicBezTo>
                <a:cubicBezTo>
                  <a:pt x="762" y="7620"/>
                  <a:pt x="714" y="7656"/>
                  <a:pt x="679" y="7716"/>
                </a:cubicBezTo>
                <a:cubicBezTo>
                  <a:pt x="655" y="7775"/>
                  <a:pt x="679" y="7835"/>
                  <a:pt x="714" y="7871"/>
                </a:cubicBezTo>
                <a:cubicBezTo>
                  <a:pt x="726" y="7894"/>
                  <a:pt x="1131" y="8323"/>
                  <a:pt x="1893" y="8668"/>
                </a:cubicBezTo>
                <a:cubicBezTo>
                  <a:pt x="2346" y="8871"/>
                  <a:pt x="3024" y="9061"/>
                  <a:pt x="3858" y="9061"/>
                </a:cubicBezTo>
                <a:cubicBezTo>
                  <a:pt x="4155" y="9061"/>
                  <a:pt x="4465" y="9037"/>
                  <a:pt x="4786" y="8990"/>
                </a:cubicBezTo>
                <a:lnTo>
                  <a:pt x="4786" y="8990"/>
                </a:lnTo>
                <a:lnTo>
                  <a:pt x="4513" y="10990"/>
                </a:lnTo>
                <a:cubicBezTo>
                  <a:pt x="4513" y="11026"/>
                  <a:pt x="4513" y="11073"/>
                  <a:pt x="4548" y="11121"/>
                </a:cubicBezTo>
                <a:cubicBezTo>
                  <a:pt x="4584" y="11145"/>
                  <a:pt x="4632" y="11180"/>
                  <a:pt x="4667" y="11180"/>
                </a:cubicBezTo>
                <a:lnTo>
                  <a:pt x="5715" y="11180"/>
                </a:lnTo>
                <a:cubicBezTo>
                  <a:pt x="5763" y="11180"/>
                  <a:pt x="5798" y="11169"/>
                  <a:pt x="5834" y="11121"/>
                </a:cubicBezTo>
                <a:cubicBezTo>
                  <a:pt x="5858" y="11085"/>
                  <a:pt x="5882" y="11026"/>
                  <a:pt x="5882" y="10990"/>
                </a:cubicBezTo>
                <a:lnTo>
                  <a:pt x="5596" y="8990"/>
                </a:lnTo>
                <a:lnTo>
                  <a:pt x="5596" y="8990"/>
                </a:lnTo>
                <a:cubicBezTo>
                  <a:pt x="5918" y="9049"/>
                  <a:pt x="6251" y="9061"/>
                  <a:pt x="6537" y="9061"/>
                </a:cubicBezTo>
                <a:cubicBezTo>
                  <a:pt x="7370" y="9061"/>
                  <a:pt x="8037" y="8871"/>
                  <a:pt x="8501" y="8668"/>
                </a:cubicBezTo>
                <a:cubicBezTo>
                  <a:pt x="9251" y="8323"/>
                  <a:pt x="9656" y="7894"/>
                  <a:pt x="9668" y="7871"/>
                </a:cubicBezTo>
                <a:cubicBezTo>
                  <a:pt x="9716" y="7835"/>
                  <a:pt x="9728" y="7775"/>
                  <a:pt x="9704" y="7716"/>
                </a:cubicBezTo>
                <a:cubicBezTo>
                  <a:pt x="9668" y="7656"/>
                  <a:pt x="9632" y="7609"/>
                  <a:pt x="9573" y="7609"/>
                </a:cubicBezTo>
                <a:cubicBezTo>
                  <a:pt x="9227" y="7549"/>
                  <a:pt x="8882" y="7513"/>
                  <a:pt x="8537" y="7501"/>
                </a:cubicBezTo>
                <a:cubicBezTo>
                  <a:pt x="8751" y="7359"/>
                  <a:pt x="8942" y="7216"/>
                  <a:pt x="9108" y="7085"/>
                </a:cubicBezTo>
                <a:cubicBezTo>
                  <a:pt x="9882" y="6442"/>
                  <a:pt x="10204" y="5870"/>
                  <a:pt x="10228" y="5835"/>
                </a:cubicBezTo>
                <a:cubicBezTo>
                  <a:pt x="10251" y="5775"/>
                  <a:pt x="10251" y="5715"/>
                  <a:pt x="10204" y="5656"/>
                </a:cubicBezTo>
                <a:cubicBezTo>
                  <a:pt x="10174" y="5616"/>
                  <a:pt x="10128" y="5593"/>
                  <a:pt x="10079" y="5593"/>
                </a:cubicBezTo>
                <a:cubicBezTo>
                  <a:pt x="10069" y="5593"/>
                  <a:pt x="10059" y="5594"/>
                  <a:pt x="10049" y="5596"/>
                </a:cubicBezTo>
                <a:cubicBezTo>
                  <a:pt x="9728" y="5656"/>
                  <a:pt x="9430" y="5727"/>
                  <a:pt x="9156" y="5823"/>
                </a:cubicBezTo>
                <a:cubicBezTo>
                  <a:pt x="9168" y="5811"/>
                  <a:pt x="9192" y="5787"/>
                  <a:pt x="9216" y="5763"/>
                </a:cubicBezTo>
                <a:cubicBezTo>
                  <a:pt x="9835" y="5120"/>
                  <a:pt x="10323" y="3668"/>
                  <a:pt x="10359" y="3608"/>
                </a:cubicBezTo>
                <a:cubicBezTo>
                  <a:pt x="10370" y="3560"/>
                  <a:pt x="10370" y="3501"/>
                  <a:pt x="10347" y="3453"/>
                </a:cubicBezTo>
                <a:cubicBezTo>
                  <a:pt x="10311" y="3406"/>
                  <a:pt x="10263" y="3382"/>
                  <a:pt x="10204" y="3382"/>
                </a:cubicBezTo>
                <a:lnTo>
                  <a:pt x="9942" y="3382"/>
                </a:lnTo>
                <a:lnTo>
                  <a:pt x="10120" y="2596"/>
                </a:lnTo>
                <a:cubicBezTo>
                  <a:pt x="10132" y="2537"/>
                  <a:pt x="10120" y="2477"/>
                  <a:pt x="10073" y="2441"/>
                </a:cubicBezTo>
                <a:cubicBezTo>
                  <a:pt x="10036" y="2405"/>
                  <a:pt x="9993" y="2389"/>
                  <a:pt x="9959" y="2389"/>
                </a:cubicBezTo>
                <a:cubicBezTo>
                  <a:pt x="9948" y="2389"/>
                  <a:pt x="9938" y="2391"/>
                  <a:pt x="9930" y="2394"/>
                </a:cubicBezTo>
                <a:lnTo>
                  <a:pt x="9132" y="2572"/>
                </a:lnTo>
                <a:lnTo>
                  <a:pt x="9132" y="2310"/>
                </a:lnTo>
                <a:cubicBezTo>
                  <a:pt x="9132" y="2263"/>
                  <a:pt x="9108" y="2203"/>
                  <a:pt x="9061" y="2179"/>
                </a:cubicBezTo>
                <a:cubicBezTo>
                  <a:pt x="9030" y="2156"/>
                  <a:pt x="9004" y="2143"/>
                  <a:pt x="8974" y="2143"/>
                </a:cubicBezTo>
                <a:cubicBezTo>
                  <a:pt x="8957" y="2143"/>
                  <a:pt x="8939" y="2147"/>
                  <a:pt x="8918" y="2156"/>
                </a:cubicBezTo>
                <a:cubicBezTo>
                  <a:pt x="8858" y="2179"/>
                  <a:pt x="7608" y="2608"/>
                  <a:pt x="6906" y="3168"/>
                </a:cubicBezTo>
                <a:cubicBezTo>
                  <a:pt x="6918" y="3096"/>
                  <a:pt x="6918" y="3037"/>
                  <a:pt x="6918" y="2965"/>
                </a:cubicBezTo>
                <a:cubicBezTo>
                  <a:pt x="6918" y="2060"/>
                  <a:pt x="6239" y="667"/>
                  <a:pt x="6203" y="608"/>
                </a:cubicBezTo>
                <a:cubicBezTo>
                  <a:pt x="6179" y="572"/>
                  <a:pt x="6144" y="536"/>
                  <a:pt x="6084" y="524"/>
                </a:cubicBezTo>
                <a:cubicBezTo>
                  <a:pt x="6070" y="522"/>
                  <a:pt x="6057" y="520"/>
                  <a:pt x="6044" y="520"/>
                </a:cubicBezTo>
                <a:cubicBezTo>
                  <a:pt x="6004" y="520"/>
                  <a:pt x="5971" y="536"/>
                  <a:pt x="5953" y="572"/>
                </a:cubicBezTo>
                <a:lnTo>
                  <a:pt x="5763" y="762"/>
                </a:lnTo>
                <a:lnTo>
                  <a:pt x="5322" y="72"/>
                </a:lnTo>
                <a:cubicBezTo>
                  <a:pt x="5298" y="36"/>
                  <a:pt x="5239" y="0"/>
                  <a:pt x="5191" y="0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283" name="Google Shape;12125;p81">
            <a:extLst>
              <a:ext uri="{FF2B5EF4-FFF2-40B4-BE49-F238E27FC236}">
                <a16:creationId xmlns:a16="http://schemas.microsoft.com/office/drawing/2014/main" id="{45FCC32B-DC7A-4C6C-6498-7DD4013C0FDD}"/>
              </a:ext>
            </a:extLst>
          </p:cNvPr>
          <p:cNvGrpSpPr/>
          <p:nvPr/>
        </p:nvGrpSpPr>
        <p:grpSpPr>
          <a:xfrm>
            <a:off x="9863328" y="6892852"/>
            <a:ext cx="714816" cy="646976"/>
            <a:chOff x="4959533" y="3370226"/>
            <a:chExt cx="357408" cy="32348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84" name="Google Shape;12126;p81">
              <a:extLst>
                <a:ext uri="{FF2B5EF4-FFF2-40B4-BE49-F238E27FC236}">
                  <a16:creationId xmlns:a16="http://schemas.microsoft.com/office/drawing/2014/main" id="{7D786918-705C-D838-E9F4-E1481FC3788C}"/>
                </a:ext>
              </a:extLst>
            </p:cNvPr>
            <p:cNvSpPr/>
            <p:nvPr/>
          </p:nvSpPr>
          <p:spPr>
            <a:xfrm>
              <a:off x="4959533" y="3370226"/>
              <a:ext cx="357408" cy="323488"/>
            </a:xfrm>
            <a:custGeom>
              <a:avLst/>
              <a:gdLst/>
              <a:ahLst/>
              <a:cxnLst/>
              <a:rect l="l" t="t" r="r" b="b"/>
              <a:pathLst>
                <a:path w="11169" h="10109" extrusionOk="0">
                  <a:moveTo>
                    <a:pt x="7906" y="738"/>
                  </a:moveTo>
                  <a:cubicBezTo>
                    <a:pt x="8596" y="1012"/>
                    <a:pt x="9192" y="1393"/>
                    <a:pt x="9680" y="1870"/>
                  </a:cubicBezTo>
                  <a:cubicBezTo>
                    <a:pt x="9521" y="2137"/>
                    <a:pt x="9210" y="2287"/>
                    <a:pt x="8870" y="2287"/>
                  </a:cubicBezTo>
                  <a:cubicBezTo>
                    <a:pt x="8725" y="2287"/>
                    <a:pt x="8575" y="2260"/>
                    <a:pt x="8430" y="2203"/>
                  </a:cubicBezTo>
                  <a:cubicBezTo>
                    <a:pt x="8168" y="2096"/>
                    <a:pt x="7942" y="1917"/>
                    <a:pt x="7823" y="1679"/>
                  </a:cubicBezTo>
                  <a:cubicBezTo>
                    <a:pt x="7692" y="1465"/>
                    <a:pt x="7656" y="1203"/>
                    <a:pt x="7751" y="1000"/>
                  </a:cubicBezTo>
                  <a:cubicBezTo>
                    <a:pt x="7775" y="905"/>
                    <a:pt x="7834" y="822"/>
                    <a:pt x="7906" y="738"/>
                  </a:cubicBezTo>
                  <a:close/>
                  <a:moveTo>
                    <a:pt x="1024" y="2441"/>
                  </a:moveTo>
                  <a:cubicBezTo>
                    <a:pt x="1048" y="2441"/>
                    <a:pt x="1060" y="2453"/>
                    <a:pt x="1095" y="2477"/>
                  </a:cubicBezTo>
                  <a:cubicBezTo>
                    <a:pt x="1512" y="2620"/>
                    <a:pt x="1703" y="3132"/>
                    <a:pt x="1524" y="3584"/>
                  </a:cubicBezTo>
                  <a:cubicBezTo>
                    <a:pt x="1441" y="3810"/>
                    <a:pt x="1286" y="3989"/>
                    <a:pt x="1084" y="4096"/>
                  </a:cubicBezTo>
                  <a:cubicBezTo>
                    <a:pt x="965" y="4159"/>
                    <a:pt x="843" y="4189"/>
                    <a:pt x="722" y="4189"/>
                  </a:cubicBezTo>
                  <a:cubicBezTo>
                    <a:pt x="635" y="4189"/>
                    <a:pt x="549" y="4173"/>
                    <a:pt x="464" y="4144"/>
                  </a:cubicBezTo>
                  <a:cubicBezTo>
                    <a:pt x="441" y="4120"/>
                    <a:pt x="393" y="4108"/>
                    <a:pt x="369" y="4096"/>
                  </a:cubicBezTo>
                  <a:cubicBezTo>
                    <a:pt x="441" y="3489"/>
                    <a:pt x="679" y="2929"/>
                    <a:pt x="1024" y="2441"/>
                  </a:cubicBezTo>
                  <a:close/>
                  <a:moveTo>
                    <a:pt x="5596" y="310"/>
                  </a:moveTo>
                  <a:cubicBezTo>
                    <a:pt x="6299" y="310"/>
                    <a:pt x="6965" y="417"/>
                    <a:pt x="7596" y="619"/>
                  </a:cubicBezTo>
                  <a:cubicBezTo>
                    <a:pt x="7537" y="703"/>
                    <a:pt x="7489" y="786"/>
                    <a:pt x="7465" y="881"/>
                  </a:cubicBezTo>
                  <a:cubicBezTo>
                    <a:pt x="7346" y="1191"/>
                    <a:pt x="7370" y="1512"/>
                    <a:pt x="7537" y="1834"/>
                  </a:cubicBezTo>
                  <a:cubicBezTo>
                    <a:pt x="7703" y="2131"/>
                    <a:pt x="7977" y="2370"/>
                    <a:pt x="8323" y="2501"/>
                  </a:cubicBezTo>
                  <a:cubicBezTo>
                    <a:pt x="8513" y="2572"/>
                    <a:pt x="8692" y="2608"/>
                    <a:pt x="8894" y="2608"/>
                  </a:cubicBezTo>
                  <a:cubicBezTo>
                    <a:pt x="9311" y="2608"/>
                    <a:pt x="9692" y="2429"/>
                    <a:pt x="9930" y="2120"/>
                  </a:cubicBezTo>
                  <a:cubicBezTo>
                    <a:pt x="10501" y="2798"/>
                    <a:pt x="10847" y="3632"/>
                    <a:pt x="10847" y="4525"/>
                  </a:cubicBezTo>
                  <a:cubicBezTo>
                    <a:pt x="10847" y="4918"/>
                    <a:pt x="10513" y="5227"/>
                    <a:pt x="10109" y="5227"/>
                  </a:cubicBezTo>
                  <a:lnTo>
                    <a:pt x="9930" y="5227"/>
                  </a:lnTo>
                  <a:cubicBezTo>
                    <a:pt x="9930" y="5168"/>
                    <a:pt x="9942" y="5108"/>
                    <a:pt x="9942" y="5049"/>
                  </a:cubicBezTo>
                  <a:cubicBezTo>
                    <a:pt x="9942" y="4691"/>
                    <a:pt x="9823" y="4346"/>
                    <a:pt x="9608" y="4048"/>
                  </a:cubicBezTo>
                  <a:cubicBezTo>
                    <a:pt x="9573" y="4006"/>
                    <a:pt x="9520" y="3984"/>
                    <a:pt x="9470" y="3984"/>
                  </a:cubicBezTo>
                  <a:cubicBezTo>
                    <a:pt x="9437" y="3984"/>
                    <a:pt x="9406" y="3994"/>
                    <a:pt x="9382" y="4013"/>
                  </a:cubicBezTo>
                  <a:cubicBezTo>
                    <a:pt x="9311" y="4072"/>
                    <a:pt x="9287" y="4179"/>
                    <a:pt x="9347" y="4239"/>
                  </a:cubicBezTo>
                  <a:cubicBezTo>
                    <a:pt x="9525" y="4477"/>
                    <a:pt x="9620" y="4751"/>
                    <a:pt x="9620" y="5025"/>
                  </a:cubicBezTo>
                  <a:cubicBezTo>
                    <a:pt x="9620" y="5084"/>
                    <a:pt x="9620" y="5144"/>
                    <a:pt x="9608" y="5203"/>
                  </a:cubicBezTo>
                  <a:lnTo>
                    <a:pt x="6465" y="5203"/>
                  </a:lnTo>
                  <a:cubicBezTo>
                    <a:pt x="6453" y="5156"/>
                    <a:pt x="6453" y="5096"/>
                    <a:pt x="6453" y="5025"/>
                  </a:cubicBezTo>
                  <a:cubicBezTo>
                    <a:pt x="6453" y="4251"/>
                    <a:pt x="7168" y="3620"/>
                    <a:pt x="8025" y="3620"/>
                  </a:cubicBezTo>
                  <a:cubicBezTo>
                    <a:pt x="8323" y="3620"/>
                    <a:pt x="8608" y="3691"/>
                    <a:pt x="8858" y="3822"/>
                  </a:cubicBezTo>
                  <a:cubicBezTo>
                    <a:pt x="8881" y="3837"/>
                    <a:pt x="8907" y="3844"/>
                    <a:pt x="8933" y="3844"/>
                  </a:cubicBezTo>
                  <a:cubicBezTo>
                    <a:pt x="8991" y="3844"/>
                    <a:pt x="9052" y="3812"/>
                    <a:pt x="9085" y="3763"/>
                  </a:cubicBezTo>
                  <a:cubicBezTo>
                    <a:pt x="9132" y="3691"/>
                    <a:pt x="9096" y="3584"/>
                    <a:pt x="9025" y="3536"/>
                  </a:cubicBezTo>
                  <a:cubicBezTo>
                    <a:pt x="8727" y="3382"/>
                    <a:pt x="8382" y="3286"/>
                    <a:pt x="8025" y="3286"/>
                  </a:cubicBezTo>
                  <a:cubicBezTo>
                    <a:pt x="6965" y="3286"/>
                    <a:pt x="6120" y="4060"/>
                    <a:pt x="6120" y="5025"/>
                  </a:cubicBezTo>
                  <a:cubicBezTo>
                    <a:pt x="6120" y="5084"/>
                    <a:pt x="6120" y="5144"/>
                    <a:pt x="6132" y="5203"/>
                  </a:cubicBezTo>
                  <a:lnTo>
                    <a:pt x="1060" y="5203"/>
                  </a:lnTo>
                  <a:cubicBezTo>
                    <a:pt x="655" y="5203"/>
                    <a:pt x="333" y="4894"/>
                    <a:pt x="333" y="4513"/>
                  </a:cubicBezTo>
                  <a:lnTo>
                    <a:pt x="333" y="4417"/>
                  </a:lnTo>
                  <a:lnTo>
                    <a:pt x="345" y="4417"/>
                  </a:lnTo>
                  <a:cubicBezTo>
                    <a:pt x="464" y="4465"/>
                    <a:pt x="595" y="4501"/>
                    <a:pt x="714" y="4501"/>
                  </a:cubicBezTo>
                  <a:cubicBezTo>
                    <a:pt x="881" y="4501"/>
                    <a:pt x="1060" y="4453"/>
                    <a:pt x="1226" y="4382"/>
                  </a:cubicBezTo>
                  <a:cubicBezTo>
                    <a:pt x="1512" y="4239"/>
                    <a:pt x="1715" y="3989"/>
                    <a:pt x="1834" y="3691"/>
                  </a:cubicBezTo>
                  <a:cubicBezTo>
                    <a:pt x="2072" y="3084"/>
                    <a:pt x="1810" y="2393"/>
                    <a:pt x="1238" y="2167"/>
                  </a:cubicBezTo>
                  <a:cubicBezTo>
                    <a:pt x="2179" y="1060"/>
                    <a:pt x="3786" y="310"/>
                    <a:pt x="5596" y="310"/>
                  </a:cubicBezTo>
                  <a:close/>
                  <a:moveTo>
                    <a:pt x="6894" y="5572"/>
                  </a:moveTo>
                  <a:lnTo>
                    <a:pt x="7334" y="8573"/>
                  </a:lnTo>
                  <a:cubicBezTo>
                    <a:pt x="7370" y="8870"/>
                    <a:pt x="7287" y="9180"/>
                    <a:pt x="7072" y="9418"/>
                  </a:cubicBezTo>
                  <a:cubicBezTo>
                    <a:pt x="6870" y="9656"/>
                    <a:pt x="6584" y="9775"/>
                    <a:pt x="6275" y="9775"/>
                  </a:cubicBezTo>
                  <a:lnTo>
                    <a:pt x="4894" y="9775"/>
                  </a:lnTo>
                  <a:cubicBezTo>
                    <a:pt x="4572" y="9775"/>
                    <a:pt x="4298" y="9644"/>
                    <a:pt x="4084" y="9418"/>
                  </a:cubicBezTo>
                  <a:cubicBezTo>
                    <a:pt x="3870" y="9180"/>
                    <a:pt x="3786" y="8882"/>
                    <a:pt x="3834" y="8573"/>
                  </a:cubicBezTo>
                  <a:lnTo>
                    <a:pt x="4251" y="5572"/>
                  </a:lnTo>
                  <a:close/>
                  <a:moveTo>
                    <a:pt x="5584" y="0"/>
                  </a:moveTo>
                  <a:cubicBezTo>
                    <a:pt x="4096" y="0"/>
                    <a:pt x="2703" y="465"/>
                    <a:pt x="1655" y="1310"/>
                  </a:cubicBezTo>
                  <a:cubicBezTo>
                    <a:pt x="595" y="2167"/>
                    <a:pt x="0" y="3310"/>
                    <a:pt x="0" y="4525"/>
                  </a:cubicBezTo>
                  <a:lnTo>
                    <a:pt x="0" y="4537"/>
                  </a:lnTo>
                  <a:cubicBezTo>
                    <a:pt x="0" y="5108"/>
                    <a:pt x="476" y="5572"/>
                    <a:pt x="1060" y="5572"/>
                  </a:cubicBezTo>
                  <a:lnTo>
                    <a:pt x="3929" y="5572"/>
                  </a:lnTo>
                  <a:lnTo>
                    <a:pt x="3512" y="8525"/>
                  </a:lnTo>
                  <a:cubicBezTo>
                    <a:pt x="3453" y="8930"/>
                    <a:pt x="3572" y="9335"/>
                    <a:pt x="3846" y="9632"/>
                  </a:cubicBezTo>
                  <a:cubicBezTo>
                    <a:pt x="4108" y="9930"/>
                    <a:pt x="4489" y="10109"/>
                    <a:pt x="4882" y="10109"/>
                  </a:cubicBezTo>
                  <a:lnTo>
                    <a:pt x="6275" y="10109"/>
                  </a:lnTo>
                  <a:cubicBezTo>
                    <a:pt x="6668" y="10109"/>
                    <a:pt x="7061" y="9930"/>
                    <a:pt x="7311" y="9632"/>
                  </a:cubicBezTo>
                  <a:cubicBezTo>
                    <a:pt x="7584" y="9335"/>
                    <a:pt x="7703" y="8930"/>
                    <a:pt x="7644" y="8525"/>
                  </a:cubicBezTo>
                  <a:lnTo>
                    <a:pt x="7227" y="5572"/>
                  </a:lnTo>
                  <a:lnTo>
                    <a:pt x="10097" y="5572"/>
                  </a:lnTo>
                  <a:cubicBezTo>
                    <a:pt x="10680" y="5572"/>
                    <a:pt x="11132" y="5108"/>
                    <a:pt x="11156" y="4537"/>
                  </a:cubicBezTo>
                  <a:lnTo>
                    <a:pt x="11156" y="4525"/>
                  </a:lnTo>
                  <a:cubicBezTo>
                    <a:pt x="11168" y="3310"/>
                    <a:pt x="10585" y="2155"/>
                    <a:pt x="9513" y="1310"/>
                  </a:cubicBezTo>
                  <a:cubicBezTo>
                    <a:pt x="8465" y="465"/>
                    <a:pt x="7061" y="0"/>
                    <a:pt x="5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2127;p81">
              <a:extLst>
                <a:ext uri="{FF2B5EF4-FFF2-40B4-BE49-F238E27FC236}">
                  <a16:creationId xmlns:a16="http://schemas.microsoft.com/office/drawing/2014/main" id="{8F07AE48-13F5-CDC9-ED29-4AD203E3B978}"/>
                </a:ext>
              </a:extLst>
            </p:cNvPr>
            <p:cNvSpPr/>
            <p:nvPr/>
          </p:nvSpPr>
          <p:spPr>
            <a:xfrm>
              <a:off x="5055149" y="3409458"/>
              <a:ext cx="99840" cy="88416"/>
            </a:xfrm>
            <a:custGeom>
              <a:avLst/>
              <a:gdLst/>
              <a:ahLst/>
              <a:cxnLst/>
              <a:rect l="l" t="t" r="r" b="b"/>
              <a:pathLst>
                <a:path w="3120" h="2763" extrusionOk="0">
                  <a:moveTo>
                    <a:pt x="1560" y="1"/>
                  </a:moveTo>
                  <a:cubicBezTo>
                    <a:pt x="691" y="1"/>
                    <a:pt x="1" y="620"/>
                    <a:pt x="1" y="1382"/>
                  </a:cubicBezTo>
                  <a:cubicBezTo>
                    <a:pt x="1" y="2144"/>
                    <a:pt x="691" y="2763"/>
                    <a:pt x="1560" y="2763"/>
                  </a:cubicBezTo>
                  <a:cubicBezTo>
                    <a:pt x="2418" y="2763"/>
                    <a:pt x="3120" y="2144"/>
                    <a:pt x="3120" y="1382"/>
                  </a:cubicBezTo>
                  <a:cubicBezTo>
                    <a:pt x="3108" y="1084"/>
                    <a:pt x="3013" y="798"/>
                    <a:pt x="2822" y="560"/>
                  </a:cubicBezTo>
                  <a:cubicBezTo>
                    <a:pt x="2790" y="521"/>
                    <a:pt x="2742" y="503"/>
                    <a:pt x="2697" y="503"/>
                  </a:cubicBezTo>
                  <a:cubicBezTo>
                    <a:pt x="2659" y="503"/>
                    <a:pt x="2623" y="515"/>
                    <a:pt x="2596" y="536"/>
                  </a:cubicBezTo>
                  <a:cubicBezTo>
                    <a:pt x="2525" y="584"/>
                    <a:pt x="2525" y="691"/>
                    <a:pt x="2572" y="751"/>
                  </a:cubicBezTo>
                  <a:cubicBezTo>
                    <a:pt x="2715" y="929"/>
                    <a:pt x="2799" y="1144"/>
                    <a:pt x="2799" y="1370"/>
                  </a:cubicBezTo>
                  <a:cubicBezTo>
                    <a:pt x="2799" y="1941"/>
                    <a:pt x="2239" y="2418"/>
                    <a:pt x="1560" y="2418"/>
                  </a:cubicBezTo>
                  <a:cubicBezTo>
                    <a:pt x="870" y="2418"/>
                    <a:pt x="322" y="1941"/>
                    <a:pt x="322" y="1370"/>
                  </a:cubicBezTo>
                  <a:cubicBezTo>
                    <a:pt x="322" y="786"/>
                    <a:pt x="870" y="310"/>
                    <a:pt x="1560" y="310"/>
                  </a:cubicBezTo>
                  <a:cubicBezTo>
                    <a:pt x="1739" y="310"/>
                    <a:pt x="1917" y="334"/>
                    <a:pt x="2084" y="417"/>
                  </a:cubicBezTo>
                  <a:cubicBezTo>
                    <a:pt x="2104" y="423"/>
                    <a:pt x="2124" y="426"/>
                    <a:pt x="2144" y="426"/>
                  </a:cubicBezTo>
                  <a:cubicBezTo>
                    <a:pt x="2208" y="426"/>
                    <a:pt x="2268" y="395"/>
                    <a:pt x="2287" y="322"/>
                  </a:cubicBezTo>
                  <a:cubicBezTo>
                    <a:pt x="2322" y="239"/>
                    <a:pt x="2287" y="143"/>
                    <a:pt x="2203" y="120"/>
                  </a:cubicBezTo>
                  <a:cubicBezTo>
                    <a:pt x="1989" y="24"/>
                    <a:pt x="1787" y="1"/>
                    <a:pt x="1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6" name="Google Shape;12128;p81">
            <a:extLst>
              <a:ext uri="{FF2B5EF4-FFF2-40B4-BE49-F238E27FC236}">
                <a16:creationId xmlns:a16="http://schemas.microsoft.com/office/drawing/2014/main" id="{3B5D320D-1BAA-DB19-C8CE-9FF0E595A755}"/>
              </a:ext>
            </a:extLst>
          </p:cNvPr>
          <p:cNvGrpSpPr/>
          <p:nvPr/>
        </p:nvGrpSpPr>
        <p:grpSpPr>
          <a:xfrm>
            <a:off x="14261536" y="6858548"/>
            <a:ext cx="714112" cy="714816"/>
            <a:chOff x="7158637" y="3353074"/>
            <a:chExt cx="357056" cy="35740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87" name="Google Shape;12129;p81">
              <a:extLst>
                <a:ext uri="{FF2B5EF4-FFF2-40B4-BE49-F238E27FC236}">
                  <a16:creationId xmlns:a16="http://schemas.microsoft.com/office/drawing/2014/main" id="{F7769F16-6627-FCDD-7F68-456F94D5A0DA}"/>
                </a:ext>
              </a:extLst>
            </p:cNvPr>
            <p:cNvSpPr/>
            <p:nvPr/>
          </p:nvSpPr>
          <p:spPr>
            <a:xfrm>
              <a:off x="7158637" y="3353074"/>
              <a:ext cx="357056" cy="357408"/>
            </a:xfrm>
            <a:custGeom>
              <a:avLst/>
              <a:gdLst/>
              <a:ahLst/>
              <a:cxnLst/>
              <a:rect l="l" t="t" r="r" b="b"/>
              <a:pathLst>
                <a:path w="11158" h="11169" extrusionOk="0">
                  <a:moveTo>
                    <a:pt x="7157" y="2489"/>
                  </a:moveTo>
                  <a:cubicBezTo>
                    <a:pt x="7192" y="2489"/>
                    <a:pt x="7204" y="2501"/>
                    <a:pt x="7204" y="2501"/>
                  </a:cubicBezTo>
                  <a:cubicBezTo>
                    <a:pt x="7216" y="2513"/>
                    <a:pt x="7228" y="2537"/>
                    <a:pt x="7228" y="2560"/>
                  </a:cubicBezTo>
                  <a:cubicBezTo>
                    <a:pt x="7228" y="2608"/>
                    <a:pt x="7204" y="2632"/>
                    <a:pt x="7157" y="2656"/>
                  </a:cubicBezTo>
                  <a:lnTo>
                    <a:pt x="6776" y="2691"/>
                  </a:lnTo>
                  <a:lnTo>
                    <a:pt x="6788" y="2656"/>
                  </a:lnTo>
                  <a:cubicBezTo>
                    <a:pt x="6811" y="2596"/>
                    <a:pt x="6859" y="2548"/>
                    <a:pt x="6919" y="2537"/>
                  </a:cubicBezTo>
                  <a:lnTo>
                    <a:pt x="7145" y="2489"/>
                  </a:lnTo>
                  <a:close/>
                  <a:moveTo>
                    <a:pt x="5192" y="2632"/>
                  </a:moveTo>
                  <a:cubicBezTo>
                    <a:pt x="5014" y="3084"/>
                    <a:pt x="5014" y="3108"/>
                    <a:pt x="5014" y="3144"/>
                  </a:cubicBezTo>
                  <a:cubicBezTo>
                    <a:pt x="5002" y="3227"/>
                    <a:pt x="5073" y="3310"/>
                    <a:pt x="5168" y="3310"/>
                  </a:cubicBezTo>
                  <a:cubicBezTo>
                    <a:pt x="5240" y="3310"/>
                    <a:pt x="5311" y="3251"/>
                    <a:pt x="5323" y="3168"/>
                  </a:cubicBezTo>
                  <a:cubicBezTo>
                    <a:pt x="5335" y="3132"/>
                    <a:pt x="5395" y="2989"/>
                    <a:pt x="5466" y="2810"/>
                  </a:cubicBezTo>
                  <a:lnTo>
                    <a:pt x="5549" y="2953"/>
                  </a:lnTo>
                  <a:cubicBezTo>
                    <a:pt x="5641" y="3100"/>
                    <a:pt x="5803" y="3176"/>
                    <a:pt x="5966" y="3176"/>
                  </a:cubicBezTo>
                  <a:cubicBezTo>
                    <a:pt x="6014" y="3176"/>
                    <a:pt x="6062" y="3169"/>
                    <a:pt x="6109" y="3156"/>
                  </a:cubicBezTo>
                  <a:lnTo>
                    <a:pt x="6347" y="3096"/>
                  </a:lnTo>
                  <a:cubicBezTo>
                    <a:pt x="6347" y="3156"/>
                    <a:pt x="6383" y="3215"/>
                    <a:pt x="6442" y="3251"/>
                  </a:cubicBezTo>
                  <a:lnTo>
                    <a:pt x="6811" y="3441"/>
                  </a:lnTo>
                  <a:lnTo>
                    <a:pt x="6788" y="3489"/>
                  </a:lnTo>
                  <a:lnTo>
                    <a:pt x="5264" y="3489"/>
                  </a:lnTo>
                  <a:lnTo>
                    <a:pt x="4049" y="3013"/>
                  </a:lnTo>
                  <a:lnTo>
                    <a:pt x="4299" y="2667"/>
                  </a:lnTo>
                  <a:lnTo>
                    <a:pt x="5192" y="2632"/>
                  </a:lnTo>
                  <a:close/>
                  <a:moveTo>
                    <a:pt x="382" y="6442"/>
                  </a:moveTo>
                  <a:lnTo>
                    <a:pt x="1001" y="7025"/>
                  </a:lnTo>
                  <a:cubicBezTo>
                    <a:pt x="1037" y="7073"/>
                    <a:pt x="1061" y="7132"/>
                    <a:pt x="1061" y="7192"/>
                  </a:cubicBezTo>
                  <a:lnTo>
                    <a:pt x="953" y="8085"/>
                  </a:lnTo>
                  <a:cubicBezTo>
                    <a:pt x="668" y="7573"/>
                    <a:pt x="489" y="7025"/>
                    <a:pt x="382" y="6442"/>
                  </a:cubicBezTo>
                  <a:close/>
                  <a:moveTo>
                    <a:pt x="5537" y="310"/>
                  </a:moveTo>
                  <a:cubicBezTo>
                    <a:pt x="6930" y="310"/>
                    <a:pt x="8228" y="870"/>
                    <a:pt x="9228" y="1846"/>
                  </a:cubicBezTo>
                  <a:cubicBezTo>
                    <a:pt x="10193" y="2810"/>
                    <a:pt x="10729" y="4084"/>
                    <a:pt x="10752" y="5430"/>
                  </a:cubicBezTo>
                  <a:cubicBezTo>
                    <a:pt x="10717" y="5418"/>
                    <a:pt x="10669" y="5394"/>
                    <a:pt x="10657" y="5346"/>
                  </a:cubicBezTo>
                  <a:lnTo>
                    <a:pt x="10419" y="4894"/>
                  </a:lnTo>
                  <a:cubicBezTo>
                    <a:pt x="10386" y="4845"/>
                    <a:pt x="10325" y="4818"/>
                    <a:pt x="10267" y="4818"/>
                  </a:cubicBezTo>
                  <a:cubicBezTo>
                    <a:pt x="10240" y="4818"/>
                    <a:pt x="10215" y="4823"/>
                    <a:pt x="10193" y="4834"/>
                  </a:cubicBezTo>
                  <a:cubicBezTo>
                    <a:pt x="10181" y="4894"/>
                    <a:pt x="10145" y="4989"/>
                    <a:pt x="10193" y="5073"/>
                  </a:cubicBezTo>
                  <a:lnTo>
                    <a:pt x="10431" y="5525"/>
                  </a:lnTo>
                  <a:cubicBezTo>
                    <a:pt x="10490" y="5644"/>
                    <a:pt x="10598" y="5727"/>
                    <a:pt x="10729" y="5763"/>
                  </a:cubicBezTo>
                  <a:lnTo>
                    <a:pt x="10824" y="5787"/>
                  </a:lnTo>
                  <a:cubicBezTo>
                    <a:pt x="10752" y="7120"/>
                    <a:pt x="10228" y="8347"/>
                    <a:pt x="9288" y="9287"/>
                  </a:cubicBezTo>
                  <a:cubicBezTo>
                    <a:pt x="8288" y="10287"/>
                    <a:pt x="6978" y="10823"/>
                    <a:pt x="5561" y="10823"/>
                  </a:cubicBezTo>
                  <a:cubicBezTo>
                    <a:pt x="4168" y="10823"/>
                    <a:pt x="2847" y="10276"/>
                    <a:pt x="1846" y="9287"/>
                  </a:cubicBezTo>
                  <a:cubicBezTo>
                    <a:pt x="1608" y="9049"/>
                    <a:pt x="1394" y="8799"/>
                    <a:pt x="1215" y="8525"/>
                  </a:cubicBezTo>
                  <a:lnTo>
                    <a:pt x="1370" y="7216"/>
                  </a:lnTo>
                  <a:cubicBezTo>
                    <a:pt x="1382" y="7061"/>
                    <a:pt x="1323" y="6906"/>
                    <a:pt x="1215" y="6787"/>
                  </a:cubicBezTo>
                  <a:lnTo>
                    <a:pt x="322" y="5930"/>
                  </a:lnTo>
                  <a:cubicBezTo>
                    <a:pt x="311" y="5811"/>
                    <a:pt x="311" y="5692"/>
                    <a:pt x="311" y="5573"/>
                  </a:cubicBezTo>
                  <a:cubicBezTo>
                    <a:pt x="311" y="4168"/>
                    <a:pt x="858" y="2846"/>
                    <a:pt x="1846" y="1846"/>
                  </a:cubicBezTo>
                  <a:cubicBezTo>
                    <a:pt x="2466" y="1227"/>
                    <a:pt x="3216" y="774"/>
                    <a:pt x="4037" y="536"/>
                  </a:cubicBezTo>
                  <a:lnTo>
                    <a:pt x="4037" y="536"/>
                  </a:lnTo>
                  <a:lnTo>
                    <a:pt x="3930" y="822"/>
                  </a:lnTo>
                  <a:cubicBezTo>
                    <a:pt x="3894" y="905"/>
                    <a:pt x="3942" y="1001"/>
                    <a:pt x="4013" y="1024"/>
                  </a:cubicBezTo>
                  <a:cubicBezTo>
                    <a:pt x="4025" y="1024"/>
                    <a:pt x="4061" y="1048"/>
                    <a:pt x="4073" y="1048"/>
                  </a:cubicBezTo>
                  <a:cubicBezTo>
                    <a:pt x="4132" y="1048"/>
                    <a:pt x="4216" y="1001"/>
                    <a:pt x="4228" y="941"/>
                  </a:cubicBezTo>
                  <a:lnTo>
                    <a:pt x="4418" y="453"/>
                  </a:lnTo>
                  <a:cubicBezTo>
                    <a:pt x="4692" y="393"/>
                    <a:pt x="4966" y="346"/>
                    <a:pt x="5252" y="334"/>
                  </a:cubicBezTo>
                  <a:lnTo>
                    <a:pt x="5252" y="334"/>
                  </a:lnTo>
                  <a:lnTo>
                    <a:pt x="5025" y="1227"/>
                  </a:lnTo>
                  <a:lnTo>
                    <a:pt x="4966" y="1239"/>
                  </a:lnTo>
                  <a:lnTo>
                    <a:pt x="4073" y="1239"/>
                  </a:lnTo>
                  <a:cubicBezTo>
                    <a:pt x="3906" y="1239"/>
                    <a:pt x="3763" y="1358"/>
                    <a:pt x="3728" y="1536"/>
                  </a:cubicBezTo>
                  <a:lnTo>
                    <a:pt x="3656" y="2120"/>
                  </a:lnTo>
                  <a:lnTo>
                    <a:pt x="3251" y="2132"/>
                  </a:lnTo>
                  <a:cubicBezTo>
                    <a:pt x="3073" y="2144"/>
                    <a:pt x="2942" y="2275"/>
                    <a:pt x="2930" y="2453"/>
                  </a:cubicBezTo>
                  <a:lnTo>
                    <a:pt x="2918" y="2918"/>
                  </a:lnTo>
                  <a:cubicBezTo>
                    <a:pt x="2918" y="3025"/>
                    <a:pt x="2942" y="3108"/>
                    <a:pt x="3013" y="3168"/>
                  </a:cubicBezTo>
                  <a:cubicBezTo>
                    <a:pt x="3083" y="3238"/>
                    <a:pt x="3154" y="3266"/>
                    <a:pt x="3238" y="3266"/>
                  </a:cubicBezTo>
                  <a:cubicBezTo>
                    <a:pt x="3254" y="3266"/>
                    <a:pt x="3270" y="3265"/>
                    <a:pt x="3287" y="3263"/>
                  </a:cubicBezTo>
                  <a:lnTo>
                    <a:pt x="3311" y="3263"/>
                  </a:lnTo>
                  <a:lnTo>
                    <a:pt x="2989" y="3572"/>
                  </a:lnTo>
                  <a:cubicBezTo>
                    <a:pt x="2930" y="3632"/>
                    <a:pt x="2918" y="3739"/>
                    <a:pt x="2978" y="3810"/>
                  </a:cubicBezTo>
                  <a:cubicBezTo>
                    <a:pt x="3001" y="3846"/>
                    <a:pt x="3049" y="3870"/>
                    <a:pt x="3097" y="3870"/>
                  </a:cubicBezTo>
                  <a:cubicBezTo>
                    <a:pt x="3132" y="3870"/>
                    <a:pt x="3168" y="3858"/>
                    <a:pt x="3204" y="3822"/>
                  </a:cubicBezTo>
                  <a:lnTo>
                    <a:pt x="3811" y="3263"/>
                  </a:lnTo>
                  <a:lnTo>
                    <a:pt x="5144" y="3799"/>
                  </a:lnTo>
                  <a:cubicBezTo>
                    <a:pt x="5156" y="3810"/>
                    <a:pt x="5192" y="3810"/>
                    <a:pt x="5204" y="3810"/>
                  </a:cubicBezTo>
                  <a:lnTo>
                    <a:pt x="6847" y="3810"/>
                  </a:lnTo>
                  <a:cubicBezTo>
                    <a:pt x="6907" y="3810"/>
                    <a:pt x="6954" y="3787"/>
                    <a:pt x="6978" y="3739"/>
                  </a:cubicBezTo>
                  <a:lnTo>
                    <a:pt x="7157" y="3465"/>
                  </a:lnTo>
                  <a:cubicBezTo>
                    <a:pt x="7192" y="3429"/>
                    <a:pt x="7192" y="3382"/>
                    <a:pt x="7192" y="3334"/>
                  </a:cubicBezTo>
                  <a:cubicBezTo>
                    <a:pt x="7169" y="3287"/>
                    <a:pt x="7145" y="3251"/>
                    <a:pt x="7097" y="3227"/>
                  </a:cubicBezTo>
                  <a:lnTo>
                    <a:pt x="6680" y="3025"/>
                  </a:lnTo>
                  <a:lnTo>
                    <a:pt x="7169" y="2965"/>
                  </a:lnTo>
                  <a:cubicBezTo>
                    <a:pt x="7383" y="2929"/>
                    <a:pt x="7550" y="2751"/>
                    <a:pt x="7526" y="2548"/>
                  </a:cubicBezTo>
                  <a:cubicBezTo>
                    <a:pt x="7526" y="2429"/>
                    <a:pt x="7466" y="2322"/>
                    <a:pt x="7371" y="2251"/>
                  </a:cubicBezTo>
                  <a:cubicBezTo>
                    <a:pt x="7301" y="2198"/>
                    <a:pt x="7219" y="2165"/>
                    <a:pt x="7133" y="2165"/>
                  </a:cubicBezTo>
                  <a:cubicBezTo>
                    <a:pt x="7101" y="2165"/>
                    <a:pt x="7069" y="2170"/>
                    <a:pt x="7038" y="2179"/>
                  </a:cubicBezTo>
                  <a:lnTo>
                    <a:pt x="6811" y="2215"/>
                  </a:lnTo>
                  <a:cubicBezTo>
                    <a:pt x="6633" y="2251"/>
                    <a:pt x="6502" y="2370"/>
                    <a:pt x="6442" y="2548"/>
                  </a:cubicBezTo>
                  <a:lnTo>
                    <a:pt x="6371" y="2751"/>
                  </a:lnTo>
                  <a:lnTo>
                    <a:pt x="6002" y="2858"/>
                  </a:lnTo>
                  <a:cubicBezTo>
                    <a:pt x="5988" y="2860"/>
                    <a:pt x="5974" y="2861"/>
                    <a:pt x="5960" y="2861"/>
                  </a:cubicBezTo>
                  <a:cubicBezTo>
                    <a:pt x="5892" y="2861"/>
                    <a:pt x="5827" y="2836"/>
                    <a:pt x="5787" y="2787"/>
                  </a:cubicBezTo>
                  <a:lnTo>
                    <a:pt x="5525" y="2382"/>
                  </a:lnTo>
                  <a:cubicBezTo>
                    <a:pt x="5490" y="2334"/>
                    <a:pt x="5430" y="2310"/>
                    <a:pt x="5371" y="2310"/>
                  </a:cubicBezTo>
                  <a:lnTo>
                    <a:pt x="4156" y="2358"/>
                  </a:lnTo>
                  <a:cubicBezTo>
                    <a:pt x="4109" y="2358"/>
                    <a:pt x="4049" y="2382"/>
                    <a:pt x="4013" y="2429"/>
                  </a:cubicBezTo>
                  <a:lnTo>
                    <a:pt x="3644" y="2953"/>
                  </a:lnTo>
                  <a:lnTo>
                    <a:pt x="3216" y="2977"/>
                  </a:lnTo>
                  <a:lnTo>
                    <a:pt x="3204" y="2977"/>
                  </a:lnTo>
                  <a:lnTo>
                    <a:pt x="3204" y="2965"/>
                  </a:lnTo>
                  <a:lnTo>
                    <a:pt x="3216" y="2501"/>
                  </a:lnTo>
                  <a:cubicBezTo>
                    <a:pt x="3216" y="2501"/>
                    <a:pt x="3216" y="2489"/>
                    <a:pt x="3228" y="2489"/>
                  </a:cubicBezTo>
                  <a:lnTo>
                    <a:pt x="3763" y="2453"/>
                  </a:lnTo>
                  <a:cubicBezTo>
                    <a:pt x="3835" y="2453"/>
                    <a:pt x="3906" y="2394"/>
                    <a:pt x="3906" y="2310"/>
                  </a:cubicBezTo>
                  <a:lnTo>
                    <a:pt x="4001" y="1584"/>
                  </a:lnTo>
                  <a:cubicBezTo>
                    <a:pt x="4001" y="1584"/>
                    <a:pt x="4001" y="1560"/>
                    <a:pt x="4013" y="1560"/>
                  </a:cubicBezTo>
                  <a:lnTo>
                    <a:pt x="4966" y="1560"/>
                  </a:lnTo>
                  <a:lnTo>
                    <a:pt x="5871" y="1310"/>
                  </a:lnTo>
                  <a:cubicBezTo>
                    <a:pt x="5918" y="1298"/>
                    <a:pt x="5966" y="1263"/>
                    <a:pt x="5978" y="1203"/>
                  </a:cubicBezTo>
                  <a:lnTo>
                    <a:pt x="6097" y="882"/>
                  </a:lnTo>
                  <a:cubicBezTo>
                    <a:pt x="6133" y="786"/>
                    <a:pt x="6085" y="703"/>
                    <a:pt x="5990" y="667"/>
                  </a:cubicBezTo>
                  <a:cubicBezTo>
                    <a:pt x="5975" y="663"/>
                    <a:pt x="5960" y="661"/>
                    <a:pt x="5946" y="661"/>
                  </a:cubicBezTo>
                  <a:cubicBezTo>
                    <a:pt x="5875" y="661"/>
                    <a:pt x="5807" y="706"/>
                    <a:pt x="5787" y="774"/>
                  </a:cubicBezTo>
                  <a:lnTo>
                    <a:pt x="5692" y="1013"/>
                  </a:lnTo>
                  <a:lnTo>
                    <a:pt x="5323" y="1120"/>
                  </a:lnTo>
                  <a:lnTo>
                    <a:pt x="5537" y="310"/>
                  </a:lnTo>
                  <a:close/>
                  <a:moveTo>
                    <a:pt x="5585" y="0"/>
                  </a:moveTo>
                  <a:cubicBezTo>
                    <a:pt x="4097" y="0"/>
                    <a:pt x="2692" y="584"/>
                    <a:pt x="1632" y="1644"/>
                  </a:cubicBezTo>
                  <a:cubicBezTo>
                    <a:pt x="584" y="2691"/>
                    <a:pt x="1" y="4096"/>
                    <a:pt x="1" y="5585"/>
                  </a:cubicBezTo>
                  <a:cubicBezTo>
                    <a:pt x="1" y="7073"/>
                    <a:pt x="584" y="8466"/>
                    <a:pt x="1632" y="9525"/>
                  </a:cubicBezTo>
                  <a:cubicBezTo>
                    <a:pt x="2692" y="10585"/>
                    <a:pt x="4097" y="11169"/>
                    <a:pt x="5585" y="11169"/>
                  </a:cubicBezTo>
                  <a:cubicBezTo>
                    <a:pt x="7073" y="11169"/>
                    <a:pt x="8466" y="10585"/>
                    <a:pt x="9526" y="9525"/>
                  </a:cubicBezTo>
                  <a:cubicBezTo>
                    <a:pt x="10586" y="8466"/>
                    <a:pt x="11157" y="7073"/>
                    <a:pt x="11157" y="5585"/>
                  </a:cubicBezTo>
                  <a:cubicBezTo>
                    <a:pt x="11157" y="4096"/>
                    <a:pt x="10586" y="2691"/>
                    <a:pt x="9526" y="1644"/>
                  </a:cubicBezTo>
                  <a:cubicBezTo>
                    <a:pt x="8466" y="584"/>
                    <a:pt x="7073" y="0"/>
                    <a:pt x="5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2130;p81">
              <a:extLst>
                <a:ext uri="{FF2B5EF4-FFF2-40B4-BE49-F238E27FC236}">
                  <a16:creationId xmlns:a16="http://schemas.microsoft.com/office/drawing/2014/main" id="{405DB5D8-98FC-EB29-76CB-6624FB0EEDC2}"/>
                </a:ext>
              </a:extLst>
            </p:cNvPr>
            <p:cNvSpPr/>
            <p:nvPr/>
          </p:nvSpPr>
          <p:spPr>
            <a:xfrm>
              <a:off x="7406669" y="3594898"/>
              <a:ext cx="26336" cy="27968"/>
            </a:xfrm>
            <a:custGeom>
              <a:avLst/>
              <a:gdLst/>
              <a:ahLst/>
              <a:cxnLst/>
              <a:rect l="l" t="t" r="r" b="b"/>
              <a:pathLst>
                <a:path w="823" h="874" extrusionOk="0">
                  <a:moveTo>
                    <a:pt x="637" y="1"/>
                  </a:moveTo>
                  <a:cubicBezTo>
                    <a:pt x="592" y="1"/>
                    <a:pt x="551" y="19"/>
                    <a:pt x="525" y="52"/>
                  </a:cubicBezTo>
                  <a:lnTo>
                    <a:pt x="60" y="599"/>
                  </a:lnTo>
                  <a:cubicBezTo>
                    <a:pt x="1" y="671"/>
                    <a:pt x="13" y="778"/>
                    <a:pt x="72" y="825"/>
                  </a:cubicBezTo>
                  <a:cubicBezTo>
                    <a:pt x="108" y="849"/>
                    <a:pt x="156" y="873"/>
                    <a:pt x="180" y="873"/>
                  </a:cubicBezTo>
                  <a:cubicBezTo>
                    <a:pt x="227" y="873"/>
                    <a:pt x="275" y="849"/>
                    <a:pt x="299" y="814"/>
                  </a:cubicBezTo>
                  <a:lnTo>
                    <a:pt x="763" y="254"/>
                  </a:lnTo>
                  <a:cubicBezTo>
                    <a:pt x="822" y="194"/>
                    <a:pt x="822" y="99"/>
                    <a:pt x="751" y="40"/>
                  </a:cubicBezTo>
                  <a:cubicBezTo>
                    <a:pt x="713" y="13"/>
                    <a:pt x="674" y="1"/>
                    <a:pt x="6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2131;p81">
              <a:extLst>
                <a:ext uri="{FF2B5EF4-FFF2-40B4-BE49-F238E27FC236}">
                  <a16:creationId xmlns:a16="http://schemas.microsoft.com/office/drawing/2014/main" id="{68FFD2B9-16EA-D248-65C0-BDE53C3FE9AC}"/>
                </a:ext>
              </a:extLst>
            </p:cNvPr>
            <p:cNvSpPr/>
            <p:nvPr/>
          </p:nvSpPr>
          <p:spPr>
            <a:xfrm>
              <a:off x="7229133" y="3469074"/>
              <a:ext cx="254912" cy="180832"/>
            </a:xfrm>
            <a:custGeom>
              <a:avLst/>
              <a:gdLst/>
              <a:ahLst/>
              <a:cxnLst/>
              <a:rect l="l" t="t" r="r" b="b"/>
              <a:pathLst>
                <a:path w="7966" h="5651" extrusionOk="0">
                  <a:moveTo>
                    <a:pt x="5980" y="1"/>
                  </a:moveTo>
                  <a:cubicBezTo>
                    <a:pt x="5931" y="1"/>
                    <a:pt x="5884" y="21"/>
                    <a:pt x="5859" y="66"/>
                  </a:cubicBezTo>
                  <a:cubicBezTo>
                    <a:pt x="5823" y="138"/>
                    <a:pt x="5835" y="233"/>
                    <a:pt x="5894" y="293"/>
                  </a:cubicBezTo>
                  <a:lnTo>
                    <a:pt x="6442" y="781"/>
                  </a:lnTo>
                  <a:cubicBezTo>
                    <a:pt x="6478" y="817"/>
                    <a:pt x="6513" y="828"/>
                    <a:pt x="6573" y="828"/>
                  </a:cubicBezTo>
                  <a:lnTo>
                    <a:pt x="6859" y="793"/>
                  </a:lnTo>
                  <a:lnTo>
                    <a:pt x="6978" y="959"/>
                  </a:lnTo>
                  <a:lnTo>
                    <a:pt x="5942" y="1662"/>
                  </a:lnTo>
                  <a:cubicBezTo>
                    <a:pt x="5927" y="1667"/>
                    <a:pt x="5910" y="1670"/>
                    <a:pt x="5895" y="1670"/>
                  </a:cubicBezTo>
                  <a:cubicBezTo>
                    <a:pt x="5873" y="1670"/>
                    <a:pt x="5854" y="1664"/>
                    <a:pt x="5847" y="1650"/>
                  </a:cubicBezTo>
                  <a:lnTo>
                    <a:pt x="5168" y="555"/>
                  </a:lnTo>
                  <a:cubicBezTo>
                    <a:pt x="5139" y="511"/>
                    <a:pt x="5088" y="485"/>
                    <a:pt x="5036" y="485"/>
                  </a:cubicBezTo>
                  <a:cubicBezTo>
                    <a:pt x="5003" y="485"/>
                    <a:pt x="4970" y="496"/>
                    <a:pt x="4942" y="519"/>
                  </a:cubicBezTo>
                  <a:cubicBezTo>
                    <a:pt x="4870" y="555"/>
                    <a:pt x="4846" y="662"/>
                    <a:pt x="4894" y="733"/>
                  </a:cubicBezTo>
                  <a:lnTo>
                    <a:pt x="5644" y="1912"/>
                  </a:lnTo>
                  <a:cubicBezTo>
                    <a:pt x="5668" y="1960"/>
                    <a:pt x="5704" y="1983"/>
                    <a:pt x="5763" y="1983"/>
                  </a:cubicBezTo>
                  <a:lnTo>
                    <a:pt x="6132" y="2043"/>
                  </a:lnTo>
                  <a:lnTo>
                    <a:pt x="6144" y="2043"/>
                  </a:lnTo>
                  <a:lnTo>
                    <a:pt x="6144" y="2067"/>
                  </a:lnTo>
                  <a:lnTo>
                    <a:pt x="5299" y="2995"/>
                  </a:lnTo>
                  <a:lnTo>
                    <a:pt x="5251" y="3091"/>
                  </a:lnTo>
                  <a:lnTo>
                    <a:pt x="5132" y="3948"/>
                  </a:lnTo>
                  <a:cubicBezTo>
                    <a:pt x="5120" y="4043"/>
                    <a:pt x="5073" y="4115"/>
                    <a:pt x="5013" y="4162"/>
                  </a:cubicBezTo>
                  <a:lnTo>
                    <a:pt x="3834" y="5234"/>
                  </a:lnTo>
                  <a:cubicBezTo>
                    <a:pt x="3775" y="5293"/>
                    <a:pt x="3692" y="5317"/>
                    <a:pt x="3596" y="5317"/>
                  </a:cubicBezTo>
                  <a:cubicBezTo>
                    <a:pt x="3453" y="5317"/>
                    <a:pt x="3334" y="5234"/>
                    <a:pt x="3275" y="5103"/>
                  </a:cubicBezTo>
                  <a:lnTo>
                    <a:pt x="2846" y="3972"/>
                  </a:lnTo>
                  <a:lnTo>
                    <a:pt x="2739" y="2781"/>
                  </a:lnTo>
                  <a:cubicBezTo>
                    <a:pt x="2703" y="2436"/>
                    <a:pt x="2430" y="2162"/>
                    <a:pt x="2084" y="2150"/>
                  </a:cubicBezTo>
                  <a:lnTo>
                    <a:pt x="763" y="2079"/>
                  </a:lnTo>
                  <a:cubicBezTo>
                    <a:pt x="667" y="2079"/>
                    <a:pt x="608" y="2019"/>
                    <a:pt x="596" y="1948"/>
                  </a:cubicBezTo>
                  <a:lnTo>
                    <a:pt x="358" y="971"/>
                  </a:lnTo>
                  <a:cubicBezTo>
                    <a:pt x="346" y="912"/>
                    <a:pt x="358" y="840"/>
                    <a:pt x="417" y="793"/>
                  </a:cubicBezTo>
                  <a:lnTo>
                    <a:pt x="548" y="674"/>
                  </a:lnTo>
                  <a:cubicBezTo>
                    <a:pt x="608" y="614"/>
                    <a:pt x="620" y="519"/>
                    <a:pt x="560" y="436"/>
                  </a:cubicBezTo>
                  <a:cubicBezTo>
                    <a:pt x="529" y="398"/>
                    <a:pt x="488" y="380"/>
                    <a:pt x="444" y="380"/>
                  </a:cubicBezTo>
                  <a:cubicBezTo>
                    <a:pt x="404" y="380"/>
                    <a:pt x="362" y="395"/>
                    <a:pt x="322" y="424"/>
                  </a:cubicBezTo>
                  <a:lnTo>
                    <a:pt x="191" y="543"/>
                  </a:lnTo>
                  <a:cubicBezTo>
                    <a:pt x="60" y="674"/>
                    <a:pt x="1" y="852"/>
                    <a:pt x="48" y="1043"/>
                  </a:cubicBezTo>
                  <a:lnTo>
                    <a:pt x="286" y="2019"/>
                  </a:lnTo>
                  <a:cubicBezTo>
                    <a:pt x="346" y="2233"/>
                    <a:pt x="525" y="2388"/>
                    <a:pt x="763" y="2400"/>
                  </a:cubicBezTo>
                  <a:lnTo>
                    <a:pt x="2084" y="2471"/>
                  </a:lnTo>
                  <a:cubicBezTo>
                    <a:pt x="2263" y="2495"/>
                    <a:pt x="2406" y="2626"/>
                    <a:pt x="2430" y="2805"/>
                  </a:cubicBezTo>
                  <a:lnTo>
                    <a:pt x="2525" y="4007"/>
                  </a:lnTo>
                  <a:cubicBezTo>
                    <a:pt x="2525" y="4031"/>
                    <a:pt x="2525" y="4043"/>
                    <a:pt x="2549" y="4055"/>
                  </a:cubicBezTo>
                  <a:lnTo>
                    <a:pt x="2989" y="5210"/>
                  </a:lnTo>
                  <a:cubicBezTo>
                    <a:pt x="3096" y="5472"/>
                    <a:pt x="3346" y="5650"/>
                    <a:pt x="3620" y="5650"/>
                  </a:cubicBezTo>
                  <a:cubicBezTo>
                    <a:pt x="3775" y="5650"/>
                    <a:pt x="3942" y="5591"/>
                    <a:pt x="4061" y="5472"/>
                  </a:cubicBezTo>
                  <a:lnTo>
                    <a:pt x="5239" y="4400"/>
                  </a:lnTo>
                  <a:cubicBezTo>
                    <a:pt x="5358" y="4293"/>
                    <a:pt x="5430" y="4138"/>
                    <a:pt x="5466" y="3984"/>
                  </a:cubicBezTo>
                  <a:lnTo>
                    <a:pt x="5585" y="3162"/>
                  </a:lnTo>
                  <a:lnTo>
                    <a:pt x="6394" y="2257"/>
                  </a:lnTo>
                  <a:cubicBezTo>
                    <a:pt x="6490" y="2162"/>
                    <a:pt x="6501" y="2031"/>
                    <a:pt x="6478" y="1912"/>
                  </a:cubicBezTo>
                  <a:cubicBezTo>
                    <a:pt x="6454" y="1852"/>
                    <a:pt x="6418" y="1793"/>
                    <a:pt x="6370" y="1757"/>
                  </a:cubicBezTo>
                  <a:lnTo>
                    <a:pt x="7335" y="1102"/>
                  </a:lnTo>
                  <a:lnTo>
                    <a:pt x="7383" y="1067"/>
                  </a:lnTo>
                  <a:cubicBezTo>
                    <a:pt x="7430" y="1007"/>
                    <a:pt x="7406" y="924"/>
                    <a:pt x="7383" y="888"/>
                  </a:cubicBezTo>
                  <a:lnTo>
                    <a:pt x="7263" y="733"/>
                  </a:lnTo>
                  <a:lnTo>
                    <a:pt x="7466" y="709"/>
                  </a:lnTo>
                  <a:cubicBezTo>
                    <a:pt x="7481" y="705"/>
                    <a:pt x="7496" y="703"/>
                    <a:pt x="7510" y="703"/>
                  </a:cubicBezTo>
                  <a:cubicBezTo>
                    <a:pt x="7573" y="703"/>
                    <a:pt x="7625" y="744"/>
                    <a:pt x="7644" y="793"/>
                  </a:cubicBezTo>
                  <a:cubicBezTo>
                    <a:pt x="7680" y="852"/>
                    <a:pt x="7740" y="888"/>
                    <a:pt x="7799" y="888"/>
                  </a:cubicBezTo>
                  <a:cubicBezTo>
                    <a:pt x="7823" y="888"/>
                    <a:pt x="7859" y="864"/>
                    <a:pt x="7883" y="852"/>
                  </a:cubicBezTo>
                  <a:cubicBezTo>
                    <a:pt x="7942" y="817"/>
                    <a:pt x="7966" y="709"/>
                    <a:pt x="7918" y="650"/>
                  </a:cubicBezTo>
                  <a:cubicBezTo>
                    <a:pt x="7825" y="494"/>
                    <a:pt x="7668" y="393"/>
                    <a:pt x="7488" y="393"/>
                  </a:cubicBezTo>
                  <a:cubicBezTo>
                    <a:pt x="7461" y="393"/>
                    <a:pt x="7434" y="395"/>
                    <a:pt x="7406" y="400"/>
                  </a:cubicBezTo>
                  <a:lnTo>
                    <a:pt x="6609" y="483"/>
                  </a:lnTo>
                  <a:lnTo>
                    <a:pt x="6097" y="43"/>
                  </a:lnTo>
                  <a:cubicBezTo>
                    <a:pt x="6064" y="15"/>
                    <a:pt x="6021" y="1"/>
                    <a:pt x="59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2132;p81">
              <a:extLst>
                <a:ext uri="{FF2B5EF4-FFF2-40B4-BE49-F238E27FC236}">
                  <a16:creationId xmlns:a16="http://schemas.microsoft.com/office/drawing/2014/main" id="{C8BD2891-2495-5590-B98A-53A664C914E8}"/>
                </a:ext>
              </a:extLst>
            </p:cNvPr>
            <p:cNvSpPr/>
            <p:nvPr/>
          </p:nvSpPr>
          <p:spPr>
            <a:xfrm>
              <a:off x="7409741" y="3428370"/>
              <a:ext cx="22880" cy="27616"/>
            </a:xfrm>
            <a:custGeom>
              <a:avLst/>
              <a:gdLst/>
              <a:ahLst/>
              <a:cxnLst/>
              <a:rect l="l" t="t" r="r" b="b"/>
              <a:pathLst>
                <a:path w="715" h="863" extrusionOk="0">
                  <a:moveTo>
                    <a:pt x="177" y="1"/>
                  </a:moveTo>
                  <a:cubicBezTo>
                    <a:pt x="144" y="1"/>
                    <a:pt x="111" y="10"/>
                    <a:pt x="84" y="29"/>
                  </a:cubicBezTo>
                  <a:cubicBezTo>
                    <a:pt x="12" y="76"/>
                    <a:pt x="0" y="184"/>
                    <a:pt x="36" y="255"/>
                  </a:cubicBezTo>
                  <a:lnTo>
                    <a:pt x="393" y="791"/>
                  </a:lnTo>
                  <a:cubicBezTo>
                    <a:pt x="429" y="838"/>
                    <a:pt x="488" y="862"/>
                    <a:pt x="536" y="862"/>
                  </a:cubicBezTo>
                  <a:cubicBezTo>
                    <a:pt x="560" y="862"/>
                    <a:pt x="596" y="850"/>
                    <a:pt x="619" y="838"/>
                  </a:cubicBezTo>
                  <a:cubicBezTo>
                    <a:pt x="691" y="779"/>
                    <a:pt x="715" y="684"/>
                    <a:pt x="667" y="612"/>
                  </a:cubicBezTo>
                  <a:lnTo>
                    <a:pt x="310" y="76"/>
                  </a:lnTo>
                  <a:cubicBezTo>
                    <a:pt x="280" y="25"/>
                    <a:pt x="229" y="1"/>
                    <a:pt x="1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1" name="Google Shape;12133;p81">
            <a:extLst>
              <a:ext uri="{FF2B5EF4-FFF2-40B4-BE49-F238E27FC236}">
                <a16:creationId xmlns:a16="http://schemas.microsoft.com/office/drawing/2014/main" id="{D70C0431-429C-2EF5-8987-E510C0F91312}"/>
              </a:ext>
            </a:extLst>
          </p:cNvPr>
          <p:cNvGrpSpPr/>
          <p:nvPr/>
        </p:nvGrpSpPr>
        <p:grpSpPr>
          <a:xfrm>
            <a:off x="6576800" y="6857204"/>
            <a:ext cx="689664" cy="713088"/>
            <a:chOff x="3316269" y="3352402"/>
            <a:chExt cx="344832" cy="35654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92" name="Google Shape;12134;p81">
              <a:extLst>
                <a:ext uri="{FF2B5EF4-FFF2-40B4-BE49-F238E27FC236}">
                  <a16:creationId xmlns:a16="http://schemas.microsoft.com/office/drawing/2014/main" id="{5C6E72B4-42F3-CB39-277C-0E74EB3BFEF4}"/>
                </a:ext>
              </a:extLst>
            </p:cNvPr>
            <p:cNvSpPr/>
            <p:nvPr/>
          </p:nvSpPr>
          <p:spPr>
            <a:xfrm>
              <a:off x="3546381" y="3557138"/>
              <a:ext cx="19840" cy="16576"/>
            </a:xfrm>
            <a:custGeom>
              <a:avLst/>
              <a:gdLst/>
              <a:ahLst/>
              <a:cxnLst/>
              <a:rect l="l" t="t" r="r" b="b"/>
              <a:pathLst>
                <a:path w="620" h="518" extrusionOk="0">
                  <a:moveTo>
                    <a:pt x="166" y="0"/>
                  </a:moveTo>
                  <a:cubicBezTo>
                    <a:pt x="115" y="0"/>
                    <a:pt x="65" y="22"/>
                    <a:pt x="37" y="65"/>
                  </a:cubicBezTo>
                  <a:cubicBezTo>
                    <a:pt x="1" y="148"/>
                    <a:pt x="13" y="243"/>
                    <a:pt x="84" y="291"/>
                  </a:cubicBezTo>
                  <a:lnTo>
                    <a:pt x="358" y="481"/>
                  </a:lnTo>
                  <a:cubicBezTo>
                    <a:pt x="382" y="505"/>
                    <a:pt x="418" y="517"/>
                    <a:pt x="441" y="517"/>
                  </a:cubicBezTo>
                  <a:cubicBezTo>
                    <a:pt x="489" y="517"/>
                    <a:pt x="549" y="481"/>
                    <a:pt x="572" y="446"/>
                  </a:cubicBezTo>
                  <a:cubicBezTo>
                    <a:pt x="620" y="362"/>
                    <a:pt x="596" y="267"/>
                    <a:pt x="537" y="220"/>
                  </a:cubicBezTo>
                  <a:lnTo>
                    <a:pt x="263" y="29"/>
                  </a:lnTo>
                  <a:cubicBezTo>
                    <a:pt x="234" y="10"/>
                    <a:pt x="200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2135;p81">
              <a:extLst>
                <a:ext uri="{FF2B5EF4-FFF2-40B4-BE49-F238E27FC236}">
                  <a16:creationId xmlns:a16="http://schemas.microsoft.com/office/drawing/2014/main" id="{208E2213-1E90-EB58-FFC9-8BC9D1D25945}"/>
                </a:ext>
              </a:extLst>
            </p:cNvPr>
            <p:cNvSpPr/>
            <p:nvPr/>
          </p:nvSpPr>
          <p:spPr>
            <a:xfrm>
              <a:off x="3449997" y="3423730"/>
              <a:ext cx="14496" cy="18144"/>
            </a:xfrm>
            <a:custGeom>
              <a:avLst/>
              <a:gdLst/>
              <a:ahLst/>
              <a:cxnLst/>
              <a:rect l="l" t="t" r="r" b="b"/>
              <a:pathLst>
                <a:path w="453" h="567" extrusionOk="0">
                  <a:moveTo>
                    <a:pt x="180" y="1"/>
                  </a:moveTo>
                  <a:cubicBezTo>
                    <a:pt x="164" y="1"/>
                    <a:pt x="148" y="3"/>
                    <a:pt x="132" y="7"/>
                  </a:cubicBezTo>
                  <a:cubicBezTo>
                    <a:pt x="48" y="43"/>
                    <a:pt x="1" y="126"/>
                    <a:pt x="36" y="221"/>
                  </a:cubicBezTo>
                  <a:lnTo>
                    <a:pt x="108" y="459"/>
                  </a:lnTo>
                  <a:cubicBezTo>
                    <a:pt x="132" y="531"/>
                    <a:pt x="191" y="567"/>
                    <a:pt x="251" y="567"/>
                  </a:cubicBezTo>
                  <a:cubicBezTo>
                    <a:pt x="274" y="567"/>
                    <a:pt x="286" y="567"/>
                    <a:pt x="310" y="543"/>
                  </a:cubicBezTo>
                  <a:cubicBezTo>
                    <a:pt x="405" y="531"/>
                    <a:pt x="453" y="436"/>
                    <a:pt x="417" y="352"/>
                  </a:cubicBezTo>
                  <a:lnTo>
                    <a:pt x="346" y="114"/>
                  </a:lnTo>
                  <a:cubicBezTo>
                    <a:pt x="316" y="45"/>
                    <a:pt x="254" y="1"/>
                    <a:pt x="1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2136;p81">
              <a:extLst>
                <a:ext uri="{FF2B5EF4-FFF2-40B4-BE49-F238E27FC236}">
                  <a16:creationId xmlns:a16="http://schemas.microsoft.com/office/drawing/2014/main" id="{3964719C-4323-527A-DA54-0524A62843BD}"/>
                </a:ext>
              </a:extLst>
            </p:cNvPr>
            <p:cNvSpPr/>
            <p:nvPr/>
          </p:nvSpPr>
          <p:spPr>
            <a:xfrm>
              <a:off x="3316269" y="3352402"/>
              <a:ext cx="344832" cy="356544"/>
            </a:xfrm>
            <a:custGeom>
              <a:avLst/>
              <a:gdLst/>
              <a:ahLst/>
              <a:cxnLst/>
              <a:rect l="l" t="t" r="r" b="b"/>
              <a:pathLst>
                <a:path w="10776" h="11142" extrusionOk="0">
                  <a:moveTo>
                    <a:pt x="2870" y="2819"/>
                  </a:moveTo>
                  <a:cubicBezTo>
                    <a:pt x="2941" y="2819"/>
                    <a:pt x="3013" y="2867"/>
                    <a:pt x="3048" y="2950"/>
                  </a:cubicBezTo>
                  <a:cubicBezTo>
                    <a:pt x="3084" y="2998"/>
                    <a:pt x="3060" y="3046"/>
                    <a:pt x="3048" y="3093"/>
                  </a:cubicBezTo>
                  <a:cubicBezTo>
                    <a:pt x="3025" y="3129"/>
                    <a:pt x="2989" y="3165"/>
                    <a:pt x="2941" y="3189"/>
                  </a:cubicBezTo>
                  <a:cubicBezTo>
                    <a:pt x="2925" y="3199"/>
                    <a:pt x="2904" y="3205"/>
                    <a:pt x="2882" y="3205"/>
                  </a:cubicBezTo>
                  <a:cubicBezTo>
                    <a:pt x="2854" y="3205"/>
                    <a:pt x="2825" y="3196"/>
                    <a:pt x="2798" y="3177"/>
                  </a:cubicBezTo>
                  <a:cubicBezTo>
                    <a:pt x="2751" y="3153"/>
                    <a:pt x="2727" y="3117"/>
                    <a:pt x="2691" y="3069"/>
                  </a:cubicBezTo>
                  <a:cubicBezTo>
                    <a:pt x="2656" y="2974"/>
                    <a:pt x="2703" y="2867"/>
                    <a:pt x="2810" y="2831"/>
                  </a:cubicBezTo>
                  <a:cubicBezTo>
                    <a:pt x="2822" y="2831"/>
                    <a:pt x="2858" y="2819"/>
                    <a:pt x="2870" y="2819"/>
                  </a:cubicBezTo>
                  <a:close/>
                  <a:moveTo>
                    <a:pt x="2310" y="3367"/>
                  </a:moveTo>
                  <a:cubicBezTo>
                    <a:pt x="2382" y="3367"/>
                    <a:pt x="2453" y="3415"/>
                    <a:pt x="2489" y="3498"/>
                  </a:cubicBezTo>
                  <a:cubicBezTo>
                    <a:pt x="2501" y="3546"/>
                    <a:pt x="2501" y="3605"/>
                    <a:pt x="2465" y="3653"/>
                  </a:cubicBezTo>
                  <a:cubicBezTo>
                    <a:pt x="2441" y="3701"/>
                    <a:pt x="2406" y="3724"/>
                    <a:pt x="2370" y="3760"/>
                  </a:cubicBezTo>
                  <a:cubicBezTo>
                    <a:pt x="2352" y="3764"/>
                    <a:pt x="2333" y="3767"/>
                    <a:pt x="2314" y="3767"/>
                  </a:cubicBezTo>
                  <a:cubicBezTo>
                    <a:pt x="2280" y="3767"/>
                    <a:pt x="2245" y="3759"/>
                    <a:pt x="2215" y="3736"/>
                  </a:cubicBezTo>
                  <a:cubicBezTo>
                    <a:pt x="2167" y="3712"/>
                    <a:pt x="2144" y="3677"/>
                    <a:pt x="2108" y="3641"/>
                  </a:cubicBezTo>
                  <a:cubicBezTo>
                    <a:pt x="2108" y="3593"/>
                    <a:pt x="2108" y="3534"/>
                    <a:pt x="2144" y="3486"/>
                  </a:cubicBezTo>
                  <a:cubicBezTo>
                    <a:pt x="2167" y="3450"/>
                    <a:pt x="2203" y="3415"/>
                    <a:pt x="2251" y="3379"/>
                  </a:cubicBezTo>
                  <a:cubicBezTo>
                    <a:pt x="2263" y="3379"/>
                    <a:pt x="2286" y="3367"/>
                    <a:pt x="2310" y="3367"/>
                  </a:cubicBezTo>
                  <a:close/>
                  <a:moveTo>
                    <a:pt x="3060" y="3546"/>
                  </a:moveTo>
                  <a:cubicBezTo>
                    <a:pt x="3096" y="3546"/>
                    <a:pt x="3120" y="3546"/>
                    <a:pt x="3156" y="3570"/>
                  </a:cubicBezTo>
                  <a:cubicBezTo>
                    <a:pt x="3191" y="3593"/>
                    <a:pt x="3227" y="3629"/>
                    <a:pt x="3263" y="3665"/>
                  </a:cubicBezTo>
                  <a:cubicBezTo>
                    <a:pt x="3275" y="3724"/>
                    <a:pt x="3263" y="3772"/>
                    <a:pt x="3239" y="3831"/>
                  </a:cubicBezTo>
                  <a:cubicBezTo>
                    <a:pt x="3215" y="3879"/>
                    <a:pt x="3179" y="3903"/>
                    <a:pt x="3144" y="3939"/>
                  </a:cubicBezTo>
                  <a:cubicBezTo>
                    <a:pt x="3124" y="3944"/>
                    <a:pt x="3102" y="3946"/>
                    <a:pt x="3080" y="3946"/>
                  </a:cubicBezTo>
                  <a:cubicBezTo>
                    <a:pt x="3049" y="3946"/>
                    <a:pt x="3017" y="3941"/>
                    <a:pt x="2989" y="3927"/>
                  </a:cubicBezTo>
                  <a:cubicBezTo>
                    <a:pt x="2941" y="3891"/>
                    <a:pt x="2917" y="3867"/>
                    <a:pt x="2882" y="3820"/>
                  </a:cubicBezTo>
                  <a:cubicBezTo>
                    <a:pt x="2870" y="3772"/>
                    <a:pt x="2870" y="3712"/>
                    <a:pt x="2894" y="3665"/>
                  </a:cubicBezTo>
                  <a:cubicBezTo>
                    <a:pt x="2929" y="3629"/>
                    <a:pt x="2953" y="3593"/>
                    <a:pt x="3001" y="3570"/>
                  </a:cubicBezTo>
                  <a:cubicBezTo>
                    <a:pt x="3025" y="3570"/>
                    <a:pt x="3048" y="3546"/>
                    <a:pt x="3060" y="3546"/>
                  </a:cubicBezTo>
                  <a:close/>
                  <a:moveTo>
                    <a:pt x="3584" y="3843"/>
                  </a:moveTo>
                  <a:lnTo>
                    <a:pt x="4191" y="4343"/>
                  </a:lnTo>
                  <a:lnTo>
                    <a:pt x="3501" y="4046"/>
                  </a:lnTo>
                  <a:cubicBezTo>
                    <a:pt x="3513" y="4022"/>
                    <a:pt x="3525" y="3998"/>
                    <a:pt x="3537" y="3962"/>
                  </a:cubicBezTo>
                  <a:cubicBezTo>
                    <a:pt x="3560" y="3939"/>
                    <a:pt x="3572" y="3891"/>
                    <a:pt x="3584" y="3843"/>
                  </a:cubicBezTo>
                  <a:close/>
                  <a:moveTo>
                    <a:pt x="9478" y="3974"/>
                  </a:moveTo>
                  <a:cubicBezTo>
                    <a:pt x="9835" y="4141"/>
                    <a:pt x="10145" y="4391"/>
                    <a:pt x="10418" y="4713"/>
                  </a:cubicBezTo>
                  <a:cubicBezTo>
                    <a:pt x="10228" y="4998"/>
                    <a:pt x="9966" y="5260"/>
                    <a:pt x="9704" y="5451"/>
                  </a:cubicBezTo>
                  <a:cubicBezTo>
                    <a:pt x="9597" y="5332"/>
                    <a:pt x="9478" y="5248"/>
                    <a:pt x="9347" y="5153"/>
                  </a:cubicBezTo>
                  <a:cubicBezTo>
                    <a:pt x="9228" y="5094"/>
                    <a:pt x="9097" y="5022"/>
                    <a:pt x="8918" y="4963"/>
                  </a:cubicBezTo>
                  <a:lnTo>
                    <a:pt x="9406" y="4939"/>
                  </a:lnTo>
                  <a:cubicBezTo>
                    <a:pt x="9490" y="4939"/>
                    <a:pt x="9573" y="4844"/>
                    <a:pt x="9549" y="4760"/>
                  </a:cubicBezTo>
                  <a:cubicBezTo>
                    <a:pt x="9549" y="4672"/>
                    <a:pt x="9478" y="4604"/>
                    <a:pt x="9391" y="4604"/>
                  </a:cubicBezTo>
                  <a:cubicBezTo>
                    <a:pt x="9385" y="4604"/>
                    <a:pt x="9378" y="4605"/>
                    <a:pt x="9371" y="4605"/>
                  </a:cubicBezTo>
                  <a:lnTo>
                    <a:pt x="8656" y="4665"/>
                  </a:lnTo>
                  <a:cubicBezTo>
                    <a:pt x="8871" y="4546"/>
                    <a:pt x="9061" y="4427"/>
                    <a:pt x="9192" y="4308"/>
                  </a:cubicBezTo>
                  <a:cubicBezTo>
                    <a:pt x="9299" y="4201"/>
                    <a:pt x="9394" y="4105"/>
                    <a:pt x="9478" y="3974"/>
                  </a:cubicBezTo>
                  <a:close/>
                  <a:moveTo>
                    <a:pt x="4245" y="304"/>
                  </a:moveTo>
                  <a:cubicBezTo>
                    <a:pt x="4475" y="304"/>
                    <a:pt x="4701" y="348"/>
                    <a:pt x="4906" y="438"/>
                  </a:cubicBezTo>
                  <a:cubicBezTo>
                    <a:pt x="5299" y="605"/>
                    <a:pt x="5561" y="903"/>
                    <a:pt x="5704" y="1260"/>
                  </a:cubicBezTo>
                  <a:cubicBezTo>
                    <a:pt x="5787" y="1522"/>
                    <a:pt x="5835" y="1867"/>
                    <a:pt x="5799" y="2284"/>
                  </a:cubicBezTo>
                  <a:cubicBezTo>
                    <a:pt x="5537" y="2819"/>
                    <a:pt x="5370" y="3367"/>
                    <a:pt x="5287" y="3665"/>
                  </a:cubicBezTo>
                  <a:cubicBezTo>
                    <a:pt x="5251" y="3760"/>
                    <a:pt x="5311" y="3843"/>
                    <a:pt x="5406" y="3879"/>
                  </a:cubicBezTo>
                  <a:cubicBezTo>
                    <a:pt x="5418" y="3883"/>
                    <a:pt x="5431" y="3884"/>
                    <a:pt x="5444" y="3884"/>
                  </a:cubicBezTo>
                  <a:cubicBezTo>
                    <a:pt x="5516" y="3884"/>
                    <a:pt x="5588" y="3831"/>
                    <a:pt x="5608" y="3760"/>
                  </a:cubicBezTo>
                  <a:cubicBezTo>
                    <a:pt x="5894" y="2748"/>
                    <a:pt x="6311" y="1926"/>
                    <a:pt x="6727" y="1534"/>
                  </a:cubicBezTo>
                  <a:cubicBezTo>
                    <a:pt x="6972" y="1309"/>
                    <a:pt x="7286" y="1190"/>
                    <a:pt x="7633" y="1190"/>
                  </a:cubicBezTo>
                  <a:cubicBezTo>
                    <a:pt x="7691" y="1190"/>
                    <a:pt x="7751" y="1193"/>
                    <a:pt x="7811" y="1200"/>
                  </a:cubicBezTo>
                  <a:cubicBezTo>
                    <a:pt x="8228" y="1236"/>
                    <a:pt x="8632" y="1450"/>
                    <a:pt x="8930" y="1772"/>
                  </a:cubicBezTo>
                  <a:cubicBezTo>
                    <a:pt x="9228" y="2105"/>
                    <a:pt x="9394" y="2522"/>
                    <a:pt x="9394" y="2939"/>
                  </a:cubicBezTo>
                  <a:cubicBezTo>
                    <a:pt x="9394" y="3355"/>
                    <a:pt x="9228" y="3724"/>
                    <a:pt x="8942" y="3974"/>
                  </a:cubicBezTo>
                  <a:cubicBezTo>
                    <a:pt x="8656" y="4236"/>
                    <a:pt x="8180" y="4474"/>
                    <a:pt x="7561" y="4653"/>
                  </a:cubicBezTo>
                  <a:lnTo>
                    <a:pt x="7549" y="4653"/>
                  </a:lnTo>
                  <a:cubicBezTo>
                    <a:pt x="7430" y="4641"/>
                    <a:pt x="7299" y="4635"/>
                    <a:pt x="7161" y="4635"/>
                  </a:cubicBezTo>
                  <a:cubicBezTo>
                    <a:pt x="7022" y="4635"/>
                    <a:pt x="6876" y="4641"/>
                    <a:pt x="6727" y="4653"/>
                  </a:cubicBezTo>
                  <a:cubicBezTo>
                    <a:pt x="6632" y="4653"/>
                    <a:pt x="6561" y="4724"/>
                    <a:pt x="6561" y="4808"/>
                  </a:cubicBezTo>
                  <a:cubicBezTo>
                    <a:pt x="6561" y="4903"/>
                    <a:pt x="6632" y="4974"/>
                    <a:pt x="6727" y="4974"/>
                  </a:cubicBezTo>
                  <a:cubicBezTo>
                    <a:pt x="6825" y="4971"/>
                    <a:pt x="6935" y="4968"/>
                    <a:pt x="7055" y="4968"/>
                  </a:cubicBezTo>
                  <a:cubicBezTo>
                    <a:pt x="7682" y="4968"/>
                    <a:pt x="8561" y="5039"/>
                    <a:pt x="9121" y="5379"/>
                  </a:cubicBezTo>
                  <a:cubicBezTo>
                    <a:pt x="9871" y="5856"/>
                    <a:pt x="10061" y="6844"/>
                    <a:pt x="9597" y="7630"/>
                  </a:cubicBezTo>
                  <a:cubicBezTo>
                    <a:pt x="9275" y="8174"/>
                    <a:pt x="8718" y="8485"/>
                    <a:pt x="8177" y="8485"/>
                  </a:cubicBezTo>
                  <a:cubicBezTo>
                    <a:pt x="7937" y="8485"/>
                    <a:pt x="7701" y="8424"/>
                    <a:pt x="7489" y="8296"/>
                  </a:cubicBezTo>
                  <a:cubicBezTo>
                    <a:pt x="6870" y="7939"/>
                    <a:pt x="6156" y="6975"/>
                    <a:pt x="5954" y="6487"/>
                  </a:cubicBezTo>
                  <a:cubicBezTo>
                    <a:pt x="5954" y="6463"/>
                    <a:pt x="5942" y="6463"/>
                    <a:pt x="5942" y="6451"/>
                  </a:cubicBezTo>
                  <a:cubicBezTo>
                    <a:pt x="5918" y="6356"/>
                    <a:pt x="5906" y="6284"/>
                    <a:pt x="5894" y="6213"/>
                  </a:cubicBezTo>
                  <a:cubicBezTo>
                    <a:pt x="5884" y="6132"/>
                    <a:pt x="5813" y="6077"/>
                    <a:pt x="5741" y="6077"/>
                  </a:cubicBezTo>
                  <a:cubicBezTo>
                    <a:pt x="5729" y="6077"/>
                    <a:pt x="5716" y="6078"/>
                    <a:pt x="5704" y="6082"/>
                  </a:cubicBezTo>
                  <a:cubicBezTo>
                    <a:pt x="5608" y="6094"/>
                    <a:pt x="5549" y="6189"/>
                    <a:pt x="5561" y="6272"/>
                  </a:cubicBezTo>
                  <a:cubicBezTo>
                    <a:pt x="5823" y="7463"/>
                    <a:pt x="5739" y="8475"/>
                    <a:pt x="5549" y="8951"/>
                  </a:cubicBezTo>
                  <a:cubicBezTo>
                    <a:pt x="5323" y="9499"/>
                    <a:pt x="4763" y="9844"/>
                    <a:pt x="4132" y="9844"/>
                  </a:cubicBezTo>
                  <a:cubicBezTo>
                    <a:pt x="3918" y="9844"/>
                    <a:pt x="3691" y="9797"/>
                    <a:pt x="3465" y="9713"/>
                  </a:cubicBezTo>
                  <a:cubicBezTo>
                    <a:pt x="2620" y="9368"/>
                    <a:pt x="2167" y="8487"/>
                    <a:pt x="2465" y="7737"/>
                  </a:cubicBezTo>
                  <a:cubicBezTo>
                    <a:pt x="2620" y="7356"/>
                    <a:pt x="2965" y="6927"/>
                    <a:pt x="3465" y="6463"/>
                  </a:cubicBezTo>
                  <a:cubicBezTo>
                    <a:pt x="3691" y="6379"/>
                    <a:pt x="3894" y="6272"/>
                    <a:pt x="4072" y="6165"/>
                  </a:cubicBezTo>
                  <a:cubicBezTo>
                    <a:pt x="4156" y="6129"/>
                    <a:pt x="4180" y="6034"/>
                    <a:pt x="4156" y="5951"/>
                  </a:cubicBezTo>
                  <a:cubicBezTo>
                    <a:pt x="4120" y="5888"/>
                    <a:pt x="4056" y="5859"/>
                    <a:pt x="3991" y="5859"/>
                  </a:cubicBezTo>
                  <a:cubicBezTo>
                    <a:pt x="3971" y="5859"/>
                    <a:pt x="3950" y="5862"/>
                    <a:pt x="3930" y="5867"/>
                  </a:cubicBezTo>
                  <a:cubicBezTo>
                    <a:pt x="3136" y="6291"/>
                    <a:pt x="2413" y="6517"/>
                    <a:pt x="1867" y="6517"/>
                  </a:cubicBezTo>
                  <a:cubicBezTo>
                    <a:pt x="1815" y="6517"/>
                    <a:pt x="1764" y="6515"/>
                    <a:pt x="1715" y="6510"/>
                  </a:cubicBezTo>
                  <a:cubicBezTo>
                    <a:pt x="1322" y="6475"/>
                    <a:pt x="965" y="6284"/>
                    <a:pt x="715" y="5963"/>
                  </a:cubicBezTo>
                  <a:cubicBezTo>
                    <a:pt x="465" y="5629"/>
                    <a:pt x="322" y="5201"/>
                    <a:pt x="370" y="4748"/>
                  </a:cubicBezTo>
                  <a:cubicBezTo>
                    <a:pt x="439" y="3885"/>
                    <a:pt x="1086" y="3222"/>
                    <a:pt x="1839" y="3222"/>
                  </a:cubicBezTo>
                  <a:cubicBezTo>
                    <a:pt x="1865" y="3222"/>
                    <a:pt x="1891" y="3223"/>
                    <a:pt x="1917" y="3224"/>
                  </a:cubicBezTo>
                  <a:cubicBezTo>
                    <a:pt x="1894" y="3248"/>
                    <a:pt x="1858" y="3296"/>
                    <a:pt x="1846" y="3343"/>
                  </a:cubicBezTo>
                  <a:cubicBezTo>
                    <a:pt x="1786" y="3462"/>
                    <a:pt x="1774" y="3605"/>
                    <a:pt x="1810" y="3736"/>
                  </a:cubicBezTo>
                  <a:cubicBezTo>
                    <a:pt x="1858" y="3879"/>
                    <a:pt x="1953" y="3974"/>
                    <a:pt x="2084" y="4034"/>
                  </a:cubicBezTo>
                  <a:cubicBezTo>
                    <a:pt x="2155" y="4070"/>
                    <a:pt x="2227" y="4093"/>
                    <a:pt x="2310" y="4093"/>
                  </a:cubicBezTo>
                  <a:cubicBezTo>
                    <a:pt x="2370" y="4093"/>
                    <a:pt x="2429" y="4082"/>
                    <a:pt x="2465" y="4070"/>
                  </a:cubicBezTo>
                  <a:cubicBezTo>
                    <a:pt x="2513" y="4058"/>
                    <a:pt x="2560" y="4022"/>
                    <a:pt x="2608" y="3998"/>
                  </a:cubicBezTo>
                  <a:cubicBezTo>
                    <a:pt x="2644" y="4082"/>
                    <a:pt x="2739" y="4153"/>
                    <a:pt x="2822" y="4201"/>
                  </a:cubicBezTo>
                  <a:cubicBezTo>
                    <a:pt x="2906" y="4236"/>
                    <a:pt x="2977" y="4260"/>
                    <a:pt x="3048" y="4260"/>
                  </a:cubicBezTo>
                  <a:cubicBezTo>
                    <a:pt x="3084" y="4260"/>
                    <a:pt x="3120" y="4260"/>
                    <a:pt x="3156" y="4248"/>
                  </a:cubicBezTo>
                  <a:lnTo>
                    <a:pt x="4692" y="4951"/>
                  </a:lnTo>
                  <a:lnTo>
                    <a:pt x="2406" y="4974"/>
                  </a:lnTo>
                  <a:cubicBezTo>
                    <a:pt x="2322" y="4974"/>
                    <a:pt x="2251" y="5046"/>
                    <a:pt x="2251" y="5141"/>
                  </a:cubicBezTo>
                  <a:cubicBezTo>
                    <a:pt x="2251" y="5225"/>
                    <a:pt x="2322" y="5308"/>
                    <a:pt x="2406" y="5308"/>
                  </a:cubicBezTo>
                  <a:lnTo>
                    <a:pt x="5049" y="5260"/>
                  </a:lnTo>
                  <a:lnTo>
                    <a:pt x="4275" y="7772"/>
                  </a:lnTo>
                  <a:lnTo>
                    <a:pt x="4275" y="7820"/>
                  </a:lnTo>
                  <a:cubicBezTo>
                    <a:pt x="4275" y="7892"/>
                    <a:pt x="4311" y="7951"/>
                    <a:pt x="4394" y="7963"/>
                  </a:cubicBezTo>
                  <a:lnTo>
                    <a:pt x="4430" y="7963"/>
                  </a:lnTo>
                  <a:cubicBezTo>
                    <a:pt x="4513" y="7963"/>
                    <a:pt x="4572" y="7927"/>
                    <a:pt x="4584" y="7844"/>
                  </a:cubicBezTo>
                  <a:lnTo>
                    <a:pt x="5358" y="5332"/>
                  </a:lnTo>
                  <a:lnTo>
                    <a:pt x="6668" y="6260"/>
                  </a:lnTo>
                  <a:cubicBezTo>
                    <a:pt x="6692" y="6272"/>
                    <a:pt x="6727" y="6284"/>
                    <a:pt x="6751" y="6284"/>
                  </a:cubicBezTo>
                  <a:cubicBezTo>
                    <a:pt x="6799" y="6284"/>
                    <a:pt x="6858" y="6260"/>
                    <a:pt x="6894" y="6213"/>
                  </a:cubicBezTo>
                  <a:cubicBezTo>
                    <a:pt x="6930" y="6141"/>
                    <a:pt x="6918" y="6034"/>
                    <a:pt x="6847" y="5987"/>
                  </a:cubicBezTo>
                  <a:lnTo>
                    <a:pt x="5537" y="5070"/>
                  </a:lnTo>
                  <a:lnTo>
                    <a:pt x="7644" y="3486"/>
                  </a:lnTo>
                  <a:cubicBezTo>
                    <a:pt x="7692" y="3462"/>
                    <a:pt x="7704" y="3415"/>
                    <a:pt x="7704" y="3355"/>
                  </a:cubicBezTo>
                  <a:cubicBezTo>
                    <a:pt x="7704" y="3331"/>
                    <a:pt x="7692" y="3284"/>
                    <a:pt x="7680" y="3248"/>
                  </a:cubicBezTo>
                  <a:cubicBezTo>
                    <a:pt x="7646" y="3208"/>
                    <a:pt x="7597" y="3186"/>
                    <a:pt x="7550" y="3186"/>
                  </a:cubicBezTo>
                  <a:cubicBezTo>
                    <a:pt x="7514" y="3186"/>
                    <a:pt x="7479" y="3199"/>
                    <a:pt x="7454" y="3224"/>
                  </a:cubicBezTo>
                  <a:lnTo>
                    <a:pt x="5346" y="4796"/>
                  </a:lnTo>
                  <a:lnTo>
                    <a:pt x="4775" y="3141"/>
                  </a:lnTo>
                  <a:cubicBezTo>
                    <a:pt x="4756" y="3077"/>
                    <a:pt x="4696" y="3034"/>
                    <a:pt x="4631" y="3034"/>
                  </a:cubicBezTo>
                  <a:cubicBezTo>
                    <a:pt x="4611" y="3034"/>
                    <a:pt x="4592" y="3037"/>
                    <a:pt x="4572" y="3046"/>
                  </a:cubicBezTo>
                  <a:cubicBezTo>
                    <a:pt x="4477" y="3069"/>
                    <a:pt x="4430" y="3165"/>
                    <a:pt x="4465" y="3248"/>
                  </a:cubicBezTo>
                  <a:lnTo>
                    <a:pt x="4882" y="4486"/>
                  </a:lnTo>
                  <a:lnTo>
                    <a:pt x="3298" y="3189"/>
                  </a:lnTo>
                  <a:cubicBezTo>
                    <a:pt x="3358" y="3069"/>
                    <a:pt x="3382" y="2927"/>
                    <a:pt x="3334" y="2784"/>
                  </a:cubicBezTo>
                  <a:cubicBezTo>
                    <a:pt x="3258" y="2575"/>
                    <a:pt x="3053" y="2434"/>
                    <a:pt x="2841" y="2434"/>
                  </a:cubicBezTo>
                  <a:cubicBezTo>
                    <a:pt x="2787" y="2434"/>
                    <a:pt x="2732" y="2443"/>
                    <a:pt x="2679" y="2462"/>
                  </a:cubicBezTo>
                  <a:cubicBezTo>
                    <a:pt x="2667" y="2462"/>
                    <a:pt x="2644" y="2474"/>
                    <a:pt x="2632" y="2474"/>
                  </a:cubicBezTo>
                  <a:cubicBezTo>
                    <a:pt x="2608" y="2415"/>
                    <a:pt x="2584" y="2367"/>
                    <a:pt x="2572" y="2331"/>
                  </a:cubicBezTo>
                  <a:cubicBezTo>
                    <a:pt x="2453" y="1950"/>
                    <a:pt x="2489" y="1557"/>
                    <a:pt x="2691" y="1200"/>
                  </a:cubicBezTo>
                  <a:cubicBezTo>
                    <a:pt x="2906" y="819"/>
                    <a:pt x="3239" y="545"/>
                    <a:pt x="3656" y="402"/>
                  </a:cubicBezTo>
                  <a:cubicBezTo>
                    <a:pt x="3848" y="337"/>
                    <a:pt x="4048" y="304"/>
                    <a:pt x="4245" y="304"/>
                  </a:cubicBezTo>
                  <a:close/>
                  <a:moveTo>
                    <a:pt x="6323" y="7677"/>
                  </a:moveTo>
                  <a:lnTo>
                    <a:pt x="6323" y="7677"/>
                  </a:lnTo>
                  <a:cubicBezTo>
                    <a:pt x="6620" y="8046"/>
                    <a:pt x="6978" y="8392"/>
                    <a:pt x="7311" y="8582"/>
                  </a:cubicBezTo>
                  <a:cubicBezTo>
                    <a:pt x="7501" y="8701"/>
                    <a:pt x="7704" y="8773"/>
                    <a:pt x="7930" y="8808"/>
                  </a:cubicBezTo>
                  <a:cubicBezTo>
                    <a:pt x="7930" y="9368"/>
                    <a:pt x="7704" y="9951"/>
                    <a:pt x="7263" y="10547"/>
                  </a:cubicBezTo>
                  <a:cubicBezTo>
                    <a:pt x="6454" y="10428"/>
                    <a:pt x="5787" y="9951"/>
                    <a:pt x="5442" y="9666"/>
                  </a:cubicBezTo>
                  <a:cubicBezTo>
                    <a:pt x="5608" y="9499"/>
                    <a:pt x="5739" y="9308"/>
                    <a:pt x="5846" y="9082"/>
                  </a:cubicBezTo>
                  <a:cubicBezTo>
                    <a:pt x="5965" y="8773"/>
                    <a:pt x="6037" y="8356"/>
                    <a:pt x="6037" y="7856"/>
                  </a:cubicBezTo>
                  <a:lnTo>
                    <a:pt x="6525" y="9308"/>
                  </a:lnTo>
                  <a:cubicBezTo>
                    <a:pt x="6561" y="9380"/>
                    <a:pt x="6620" y="9416"/>
                    <a:pt x="6680" y="9416"/>
                  </a:cubicBezTo>
                  <a:cubicBezTo>
                    <a:pt x="6692" y="9416"/>
                    <a:pt x="6716" y="9416"/>
                    <a:pt x="6739" y="9404"/>
                  </a:cubicBezTo>
                  <a:cubicBezTo>
                    <a:pt x="6823" y="9368"/>
                    <a:pt x="6870" y="9285"/>
                    <a:pt x="6847" y="9189"/>
                  </a:cubicBezTo>
                  <a:lnTo>
                    <a:pt x="6323" y="7677"/>
                  </a:lnTo>
                  <a:close/>
                  <a:moveTo>
                    <a:pt x="2096" y="8606"/>
                  </a:moveTo>
                  <a:cubicBezTo>
                    <a:pt x="2191" y="8987"/>
                    <a:pt x="2394" y="9332"/>
                    <a:pt x="2691" y="9618"/>
                  </a:cubicBezTo>
                  <a:lnTo>
                    <a:pt x="2572" y="9797"/>
                  </a:lnTo>
                  <a:cubicBezTo>
                    <a:pt x="2525" y="9880"/>
                    <a:pt x="2548" y="9975"/>
                    <a:pt x="2620" y="10023"/>
                  </a:cubicBezTo>
                  <a:cubicBezTo>
                    <a:pt x="2644" y="10035"/>
                    <a:pt x="2679" y="10058"/>
                    <a:pt x="2703" y="10058"/>
                  </a:cubicBezTo>
                  <a:cubicBezTo>
                    <a:pt x="2763" y="10058"/>
                    <a:pt x="2810" y="10023"/>
                    <a:pt x="2846" y="9975"/>
                  </a:cubicBezTo>
                  <a:lnTo>
                    <a:pt x="2941" y="9820"/>
                  </a:lnTo>
                  <a:cubicBezTo>
                    <a:pt x="3060" y="9892"/>
                    <a:pt x="3203" y="9963"/>
                    <a:pt x="3334" y="10023"/>
                  </a:cubicBezTo>
                  <a:cubicBezTo>
                    <a:pt x="3513" y="10094"/>
                    <a:pt x="3703" y="10142"/>
                    <a:pt x="3882" y="10154"/>
                  </a:cubicBezTo>
                  <a:cubicBezTo>
                    <a:pt x="3406" y="10570"/>
                    <a:pt x="2751" y="10832"/>
                    <a:pt x="2084" y="10856"/>
                  </a:cubicBezTo>
                  <a:cubicBezTo>
                    <a:pt x="1798" y="10118"/>
                    <a:pt x="1810" y="9308"/>
                    <a:pt x="2096" y="8606"/>
                  </a:cubicBezTo>
                  <a:close/>
                  <a:moveTo>
                    <a:pt x="4287" y="0"/>
                  </a:moveTo>
                  <a:cubicBezTo>
                    <a:pt x="4050" y="0"/>
                    <a:pt x="3812" y="39"/>
                    <a:pt x="3584" y="117"/>
                  </a:cubicBezTo>
                  <a:cubicBezTo>
                    <a:pt x="3096" y="272"/>
                    <a:pt x="2679" y="617"/>
                    <a:pt x="2441" y="1045"/>
                  </a:cubicBezTo>
                  <a:cubicBezTo>
                    <a:pt x="2191" y="1498"/>
                    <a:pt x="2144" y="1986"/>
                    <a:pt x="2286" y="2450"/>
                  </a:cubicBezTo>
                  <a:cubicBezTo>
                    <a:pt x="2322" y="2534"/>
                    <a:pt x="2370" y="2629"/>
                    <a:pt x="2406" y="2724"/>
                  </a:cubicBezTo>
                  <a:cubicBezTo>
                    <a:pt x="2406" y="2724"/>
                    <a:pt x="2406" y="2748"/>
                    <a:pt x="2394" y="2748"/>
                  </a:cubicBezTo>
                  <a:cubicBezTo>
                    <a:pt x="2358" y="2808"/>
                    <a:pt x="2346" y="2867"/>
                    <a:pt x="2346" y="2927"/>
                  </a:cubicBezTo>
                  <a:cubicBezTo>
                    <a:pt x="2227" y="2891"/>
                    <a:pt x="2108" y="2879"/>
                    <a:pt x="1989" y="2867"/>
                  </a:cubicBezTo>
                  <a:cubicBezTo>
                    <a:pt x="1949" y="2864"/>
                    <a:pt x="1909" y="2863"/>
                    <a:pt x="1869" y="2863"/>
                  </a:cubicBezTo>
                  <a:cubicBezTo>
                    <a:pt x="941" y="2863"/>
                    <a:pt x="128" y="3650"/>
                    <a:pt x="48" y="4701"/>
                  </a:cubicBezTo>
                  <a:cubicBezTo>
                    <a:pt x="0" y="5213"/>
                    <a:pt x="143" y="5725"/>
                    <a:pt x="465" y="6129"/>
                  </a:cubicBezTo>
                  <a:cubicBezTo>
                    <a:pt x="774" y="6522"/>
                    <a:pt x="1203" y="6760"/>
                    <a:pt x="1691" y="6808"/>
                  </a:cubicBezTo>
                  <a:lnTo>
                    <a:pt x="1858" y="6808"/>
                  </a:lnTo>
                  <a:cubicBezTo>
                    <a:pt x="2144" y="6808"/>
                    <a:pt x="2453" y="6749"/>
                    <a:pt x="2751" y="6677"/>
                  </a:cubicBezTo>
                  <a:lnTo>
                    <a:pt x="2751" y="6677"/>
                  </a:lnTo>
                  <a:cubicBezTo>
                    <a:pt x="2513" y="6939"/>
                    <a:pt x="2286" y="7260"/>
                    <a:pt x="2155" y="7570"/>
                  </a:cubicBezTo>
                  <a:cubicBezTo>
                    <a:pt x="2108" y="7677"/>
                    <a:pt x="2084" y="7796"/>
                    <a:pt x="2060" y="7892"/>
                  </a:cubicBezTo>
                  <a:cubicBezTo>
                    <a:pt x="1453" y="8820"/>
                    <a:pt x="1370" y="9999"/>
                    <a:pt x="1810" y="11035"/>
                  </a:cubicBezTo>
                  <a:cubicBezTo>
                    <a:pt x="1846" y="11094"/>
                    <a:pt x="1905" y="11142"/>
                    <a:pt x="1965" y="11142"/>
                  </a:cubicBezTo>
                  <a:cubicBezTo>
                    <a:pt x="2882" y="11130"/>
                    <a:pt x="3763" y="10749"/>
                    <a:pt x="4370" y="10118"/>
                  </a:cubicBezTo>
                  <a:cubicBezTo>
                    <a:pt x="4668" y="10082"/>
                    <a:pt x="4953" y="9975"/>
                    <a:pt x="5192" y="9832"/>
                  </a:cubicBezTo>
                  <a:cubicBezTo>
                    <a:pt x="5549" y="10142"/>
                    <a:pt x="6335" y="10725"/>
                    <a:pt x="7323" y="10844"/>
                  </a:cubicBezTo>
                  <a:lnTo>
                    <a:pt x="7335" y="10844"/>
                  </a:lnTo>
                  <a:cubicBezTo>
                    <a:pt x="7382" y="10844"/>
                    <a:pt x="7442" y="10809"/>
                    <a:pt x="7466" y="10785"/>
                  </a:cubicBezTo>
                  <a:cubicBezTo>
                    <a:pt x="7990" y="10118"/>
                    <a:pt x="8251" y="9439"/>
                    <a:pt x="8275" y="8773"/>
                  </a:cubicBezTo>
                  <a:cubicBezTo>
                    <a:pt x="8894" y="8749"/>
                    <a:pt x="9525" y="8368"/>
                    <a:pt x="9883" y="7761"/>
                  </a:cubicBezTo>
                  <a:cubicBezTo>
                    <a:pt x="10276" y="7082"/>
                    <a:pt x="10264" y="6272"/>
                    <a:pt x="9906" y="5689"/>
                  </a:cubicBezTo>
                  <a:cubicBezTo>
                    <a:pt x="10252" y="5439"/>
                    <a:pt x="10537" y="5117"/>
                    <a:pt x="10752" y="4724"/>
                  </a:cubicBezTo>
                  <a:cubicBezTo>
                    <a:pt x="10776" y="4701"/>
                    <a:pt x="10776" y="4617"/>
                    <a:pt x="10728" y="4582"/>
                  </a:cubicBezTo>
                  <a:cubicBezTo>
                    <a:pt x="10430" y="4189"/>
                    <a:pt x="10049" y="3891"/>
                    <a:pt x="9609" y="3689"/>
                  </a:cubicBezTo>
                  <a:cubicBezTo>
                    <a:pt x="9704" y="3474"/>
                    <a:pt x="9752" y="3248"/>
                    <a:pt x="9752" y="2998"/>
                  </a:cubicBezTo>
                  <a:cubicBezTo>
                    <a:pt x="9752" y="2498"/>
                    <a:pt x="9549" y="1998"/>
                    <a:pt x="9192" y="1617"/>
                  </a:cubicBezTo>
                  <a:cubicBezTo>
                    <a:pt x="8835" y="1224"/>
                    <a:pt x="8382" y="974"/>
                    <a:pt x="7870" y="926"/>
                  </a:cubicBezTo>
                  <a:cubicBezTo>
                    <a:pt x="7803" y="918"/>
                    <a:pt x="7736" y="914"/>
                    <a:pt x="7670" y="914"/>
                  </a:cubicBezTo>
                  <a:cubicBezTo>
                    <a:pt x="7244" y="914"/>
                    <a:pt x="6846" y="1075"/>
                    <a:pt x="6537" y="1343"/>
                  </a:cubicBezTo>
                  <a:cubicBezTo>
                    <a:pt x="6394" y="1462"/>
                    <a:pt x="6263" y="1617"/>
                    <a:pt x="6156" y="1772"/>
                  </a:cubicBezTo>
                  <a:cubicBezTo>
                    <a:pt x="6144" y="1557"/>
                    <a:pt x="6096" y="1367"/>
                    <a:pt x="6037" y="1176"/>
                  </a:cubicBezTo>
                  <a:cubicBezTo>
                    <a:pt x="5882" y="724"/>
                    <a:pt x="5537" y="367"/>
                    <a:pt x="5073" y="152"/>
                  </a:cubicBezTo>
                  <a:cubicBezTo>
                    <a:pt x="4825" y="51"/>
                    <a:pt x="4557" y="0"/>
                    <a:pt x="4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5" name="Google Shape;12137;p81">
            <a:extLst>
              <a:ext uri="{FF2B5EF4-FFF2-40B4-BE49-F238E27FC236}">
                <a16:creationId xmlns:a16="http://schemas.microsoft.com/office/drawing/2014/main" id="{3F56FC91-F75F-A535-0B6E-6218773538E6}"/>
              </a:ext>
            </a:extLst>
          </p:cNvPr>
          <p:cNvGrpSpPr/>
          <p:nvPr/>
        </p:nvGrpSpPr>
        <p:grpSpPr>
          <a:xfrm>
            <a:off x="10962080" y="6895412"/>
            <a:ext cx="717120" cy="639104"/>
            <a:chOff x="5508909" y="3371506"/>
            <a:chExt cx="358560" cy="319552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96" name="Google Shape;12138;p81">
              <a:extLst>
                <a:ext uri="{FF2B5EF4-FFF2-40B4-BE49-F238E27FC236}">
                  <a16:creationId xmlns:a16="http://schemas.microsoft.com/office/drawing/2014/main" id="{A526493E-F5F5-3DFB-3616-F14248CE3565}"/>
                </a:ext>
              </a:extLst>
            </p:cNvPr>
            <p:cNvSpPr/>
            <p:nvPr/>
          </p:nvSpPr>
          <p:spPr>
            <a:xfrm>
              <a:off x="5545485" y="3384178"/>
              <a:ext cx="57184" cy="60736"/>
            </a:xfrm>
            <a:custGeom>
              <a:avLst/>
              <a:gdLst/>
              <a:ahLst/>
              <a:cxnLst/>
              <a:rect l="l" t="t" r="r" b="b"/>
              <a:pathLst>
                <a:path w="1787" h="1898" extrusionOk="0">
                  <a:moveTo>
                    <a:pt x="763" y="338"/>
                  </a:moveTo>
                  <a:cubicBezTo>
                    <a:pt x="942" y="338"/>
                    <a:pt x="1120" y="445"/>
                    <a:pt x="1239" y="636"/>
                  </a:cubicBezTo>
                  <a:cubicBezTo>
                    <a:pt x="1382" y="850"/>
                    <a:pt x="1465" y="1160"/>
                    <a:pt x="1394" y="1362"/>
                  </a:cubicBezTo>
                  <a:cubicBezTo>
                    <a:pt x="1382" y="1422"/>
                    <a:pt x="1358" y="1505"/>
                    <a:pt x="1299" y="1541"/>
                  </a:cubicBezTo>
                  <a:cubicBezTo>
                    <a:pt x="1263" y="1565"/>
                    <a:pt x="1215" y="1576"/>
                    <a:pt x="1180" y="1576"/>
                  </a:cubicBezTo>
                  <a:cubicBezTo>
                    <a:pt x="965" y="1576"/>
                    <a:pt x="644" y="1362"/>
                    <a:pt x="465" y="1100"/>
                  </a:cubicBezTo>
                  <a:cubicBezTo>
                    <a:pt x="370" y="945"/>
                    <a:pt x="322" y="791"/>
                    <a:pt x="358" y="648"/>
                  </a:cubicBezTo>
                  <a:cubicBezTo>
                    <a:pt x="394" y="552"/>
                    <a:pt x="441" y="457"/>
                    <a:pt x="537" y="398"/>
                  </a:cubicBezTo>
                  <a:cubicBezTo>
                    <a:pt x="608" y="350"/>
                    <a:pt x="691" y="338"/>
                    <a:pt x="763" y="338"/>
                  </a:cubicBezTo>
                  <a:close/>
                  <a:moveTo>
                    <a:pt x="780" y="0"/>
                  </a:moveTo>
                  <a:cubicBezTo>
                    <a:pt x="647" y="0"/>
                    <a:pt x="515" y="36"/>
                    <a:pt x="394" y="112"/>
                  </a:cubicBezTo>
                  <a:cubicBezTo>
                    <a:pt x="227" y="219"/>
                    <a:pt x="108" y="386"/>
                    <a:pt x="60" y="576"/>
                  </a:cubicBezTo>
                  <a:cubicBezTo>
                    <a:pt x="1" y="803"/>
                    <a:pt x="60" y="1053"/>
                    <a:pt x="191" y="1279"/>
                  </a:cubicBezTo>
                  <a:cubicBezTo>
                    <a:pt x="334" y="1481"/>
                    <a:pt x="537" y="1684"/>
                    <a:pt x="763" y="1779"/>
                  </a:cubicBezTo>
                  <a:cubicBezTo>
                    <a:pt x="906" y="1862"/>
                    <a:pt x="1061" y="1898"/>
                    <a:pt x="1180" y="1898"/>
                  </a:cubicBezTo>
                  <a:cubicBezTo>
                    <a:pt x="1287" y="1898"/>
                    <a:pt x="1382" y="1874"/>
                    <a:pt x="1465" y="1826"/>
                  </a:cubicBezTo>
                  <a:cubicBezTo>
                    <a:pt x="1596" y="1755"/>
                    <a:pt x="1668" y="1624"/>
                    <a:pt x="1715" y="1445"/>
                  </a:cubicBezTo>
                  <a:cubicBezTo>
                    <a:pt x="1787" y="1148"/>
                    <a:pt x="1715" y="755"/>
                    <a:pt x="1537" y="457"/>
                  </a:cubicBezTo>
                  <a:cubicBezTo>
                    <a:pt x="1350" y="165"/>
                    <a:pt x="1064" y="0"/>
                    <a:pt x="7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2139;p81">
              <a:extLst>
                <a:ext uri="{FF2B5EF4-FFF2-40B4-BE49-F238E27FC236}">
                  <a16:creationId xmlns:a16="http://schemas.microsoft.com/office/drawing/2014/main" id="{9B606652-A36A-23B3-5121-2EA96041D9EE}"/>
                </a:ext>
              </a:extLst>
            </p:cNvPr>
            <p:cNvSpPr/>
            <p:nvPr/>
          </p:nvSpPr>
          <p:spPr>
            <a:xfrm>
              <a:off x="5508909" y="3429362"/>
              <a:ext cx="53760" cy="50624"/>
            </a:xfrm>
            <a:custGeom>
              <a:avLst/>
              <a:gdLst/>
              <a:ahLst/>
              <a:cxnLst/>
              <a:rect l="l" t="t" r="r" b="b"/>
              <a:pathLst>
                <a:path w="1680" h="1582" extrusionOk="0">
                  <a:moveTo>
                    <a:pt x="668" y="307"/>
                  </a:moveTo>
                  <a:cubicBezTo>
                    <a:pt x="775" y="307"/>
                    <a:pt x="906" y="355"/>
                    <a:pt x="1013" y="462"/>
                  </a:cubicBezTo>
                  <a:cubicBezTo>
                    <a:pt x="1215" y="641"/>
                    <a:pt x="1394" y="1045"/>
                    <a:pt x="1275" y="1176"/>
                  </a:cubicBezTo>
                  <a:cubicBezTo>
                    <a:pt x="1250" y="1217"/>
                    <a:pt x="1187" y="1236"/>
                    <a:pt x="1104" y="1236"/>
                  </a:cubicBezTo>
                  <a:cubicBezTo>
                    <a:pt x="1065" y="1236"/>
                    <a:pt x="1022" y="1232"/>
                    <a:pt x="977" y="1224"/>
                  </a:cubicBezTo>
                  <a:cubicBezTo>
                    <a:pt x="822" y="1188"/>
                    <a:pt x="656" y="1105"/>
                    <a:pt x="537" y="998"/>
                  </a:cubicBezTo>
                  <a:cubicBezTo>
                    <a:pt x="430" y="903"/>
                    <a:pt x="358" y="784"/>
                    <a:pt x="346" y="676"/>
                  </a:cubicBezTo>
                  <a:cubicBezTo>
                    <a:pt x="322" y="581"/>
                    <a:pt x="358" y="486"/>
                    <a:pt x="418" y="414"/>
                  </a:cubicBezTo>
                  <a:cubicBezTo>
                    <a:pt x="477" y="343"/>
                    <a:pt x="561" y="307"/>
                    <a:pt x="668" y="307"/>
                  </a:cubicBezTo>
                  <a:close/>
                  <a:moveTo>
                    <a:pt x="666" y="1"/>
                  </a:moveTo>
                  <a:cubicBezTo>
                    <a:pt x="480" y="1"/>
                    <a:pt x="305" y="75"/>
                    <a:pt x="180" y="224"/>
                  </a:cubicBezTo>
                  <a:cubicBezTo>
                    <a:pt x="60" y="367"/>
                    <a:pt x="1" y="545"/>
                    <a:pt x="25" y="748"/>
                  </a:cubicBezTo>
                  <a:cubicBezTo>
                    <a:pt x="60" y="938"/>
                    <a:pt x="168" y="1117"/>
                    <a:pt x="322" y="1260"/>
                  </a:cubicBezTo>
                  <a:cubicBezTo>
                    <a:pt x="489" y="1403"/>
                    <a:pt x="715" y="1522"/>
                    <a:pt x="918" y="1557"/>
                  </a:cubicBezTo>
                  <a:cubicBezTo>
                    <a:pt x="977" y="1581"/>
                    <a:pt x="1061" y="1581"/>
                    <a:pt x="1120" y="1581"/>
                  </a:cubicBezTo>
                  <a:cubicBezTo>
                    <a:pt x="1299" y="1581"/>
                    <a:pt x="1442" y="1522"/>
                    <a:pt x="1537" y="1415"/>
                  </a:cubicBezTo>
                  <a:cubicBezTo>
                    <a:pt x="1644" y="1236"/>
                    <a:pt x="1680" y="1022"/>
                    <a:pt x="1596" y="772"/>
                  </a:cubicBezTo>
                  <a:cubicBezTo>
                    <a:pt x="1513" y="569"/>
                    <a:pt x="1382" y="355"/>
                    <a:pt x="1215" y="224"/>
                  </a:cubicBezTo>
                  <a:cubicBezTo>
                    <a:pt x="1049" y="75"/>
                    <a:pt x="852" y="1"/>
                    <a:pt x="6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2140;p81">
              <a:extLst>
                <a:ext uri="{FF2B5EF4-FFF2-40B4-BE49-F238E27FC236}">
                  <a16:creationId xmlns:a16="http://schemas.microsoft.com/office/drawing/2014/main" id="{DE78B8EA-702D-E68E-6F39-64C41F7491C4}"/>
                </a:ext>
              </a:extLst>
            </p:cNvPr>
            <p:cNvSpPr/>
            <p:nvPr/>
          </p:nvSpPr>
          <p:spPr>
            <a:xfrm>
              <a:off x="5606829" y="3371506"/>
              <a:ext cx="51104" cy="63520"/>
            </a:xfrm>
            <a:custGeom>
              <a:avLst/>
              <a:gdLst/>
              <a:ahLst/>
              <a:cxnLst/>
              <a:rect l="l" t="t" r="r" b="b"/>
              <a:pathLst>
                <a:path w="1597" h="1985" extrusionOk="0">
                  <a:moveTo>
                    <a:pt x="811" y="0"/>
                  </a:moveTo>
                  <a:cubicBezTo>
                    <a:pt x="519" y="0"/>
                    <a:pt x="257" y="172"/>
                    <a:pt x="108" y="448"/>
                  </a:cubicBezTo>
                  <a:cubicBezTo>
                    <a:pt x="60" y="532"/>
                    <a:pt x="96" y="627"/>
                    <a:pt x="179" y="675"/>
                  </a:cubicBezTo>
                  <a:cubicBezTo>
                    <a:pt x="205" y="689"/>
                    <a:pt x="231" y="696"/>
                    <a:pt x="257" y="696"/>
                  </a:cubicBezTo>
                  <a:cubicBezTo>
                    <a:pt x="317" y="696"/>
                    <a:pt x="373" y="661"/>
                    <a:pt x="406" y="603"/>
                  </a:cubicBezTo>
                  <a:cubicBezTo>
                    <a:pt x="503" y="430"/>
                    <a:pt x="659" y="326"/>
                    <a:pt x="829" y="326"/>
                  </a:cubicBezTo>
                  <a:cubicBezTo>
                    <a:pt x="847" y="326"/>
                    <a:pt x="864" y="327"/>
                    <a:pt x="882" y="329"/>
                  </a:cubicBezTo>
                  <a:cubicBezTo>
                    <a:pt x="989" y="353"/>
                    <a:pt x="1096" y="413"/>
                    <a:pt x="1156" y="496"/>
                  </a:cubicBezTo>
                  <a:cubicBezTo>
                    <a:pt x="1239" y="615"/>
                    <a:pt x="1263" y="782"/>
                    <a:pt x="1239" y="948"/>
                  </a:cubicBezTo>
                  <a:cubicBezTo>
                    <a:pt x="1181" y="1307"/>
                    <a:pt x="888" y="1676"/>
                    <a:pt x="675" y="1676"/>
                  </a:cubicBezTo>
                  <a:cubicBezTo>
                    <a:pt x="669" y="1676"/>
                    <a:pt x="662" y="1675"/>
                    <a:pt x="656" y="1675"/>
                  </a:cubicBezTo>
                  <a:cubicBezTo>
                    <a:pt x="513" y="1663"/>
                    <a:pt x="370" y="1401"/>
                    <a:pt x="334" y="1103"/>
                  </a:cubicBezTo>
                  <a:cubicBezTo>
                    <a:pt x="310" y="1020"/>
                    <a:pt x="239" y="960"/>
                    <a:pt x="156" y="960"/>
                  </a:cubicBezTo>
                  <a:cubicBezTo>
                    <a:pt x="60" y="972"/>
                    <a:pt x="1" y="1044"/>
                    <a:pt x="1" y="1139"/>
                  </a:cubicBezTo>
                  <a:cubicBezTo>
                    <a:pt x="48" y="1520"/>
                    <a:pt x="251" y="1937"/>
                    <a:pt x="608" y="1984"/>
                  </a:cubicBezTo>
                  <a:lnTo>
                    <a:pt x="691" y="1984"/>
                  </a:lnTo>
                  <a:cubicBezTo>
                    <a:pt x="882" y="1984"/>
                    <a:pt x="1072" y="1877"/>
                    <a:pt x="1251" y="1675"/>
                  </a:cubicBezTo>
                  <a:cubicBezTo>
                    <a:pt x="1418" y="1484"/>
                    <a:pt x="1537" y="1222"/>
                    <a:pt x="1561" y="984"/>
                  </a:cubicBezTo>
                  <a:cubicBezTo>
                    <a:pt x="1596" y="734"/>
                    <a:pt x="1537" y="484"/>
                    <a:pt x="1406" y="306"/>
                  </a:cubicBezTo>
                  <a:cubicBezTo>
                    <a:pt x="1287" y="139"/>
                    <a:pt x="1108" y="32"/>
                    <a:pt x="918" y="8"/>
                  </a:cubicBezTo>
                  <a:cubicBezTo>
                    <a:pt x="882" y="3"/>
                    <a:pt x="846" y="0"/>
                    <a:pt x="8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2141;p81">
              <a:extLst>
                <a:ext uri="{FF2B5EF4-FFF2-40B4-BE49-F238E27FC236}">
                  <a16:creationId xmlns:a16="http://schemas.microsoft.com/office/drawing/2014/main" id="{DD0D41B0-EE04-4903-6C0E-4BEF7269CFF4}"/>
                </a:ext>
              </a:extLst>
            </p:cNvPr>
            <p:cNvSpPr/>
            <p:nvPr/>
          </p:nvSpPr>
          <p:spPr>
            <a:xfrm>
              <a:off x="5659789" y="3396786"/>
              <a:ext cx="48032" cy="55392"/>
            </a:xfrm>
            <a:custGeom>
              <a:avLst/>
              <a:gdLst/>
              <a:ahLst/>
              <a:cxnLst/>
              <a:rect l="l" t="t" r="r" b="b"/>
              <a:pathLst>
                <a:path w="1501" h="1731" extrusionOk="0">
                  <a:moveTo>
                    <a:pt x="834" y="313"/>
                  </a:moveTo>
                  <a:cubicBezTo>
                    <a:pt x="882" y="313"/>
                    <a:pt x="929" y="337"/>
                    <a:pt x="965" y="349"/>
                  </a:cubicBezTo>
                  <a:cubicBezTo>
                    <a:pt x="1060" y="385"/>
                    <a:pt x="1120" y="468"/>
                    <a:pt x="1144" y="551"/>
                  </a:cubicBezTo>
                  <a:cubicBezTo>
                    <a:pt x="1168" y="670"/>
                    <a:pt x="1144" y="813"/>
                    <a:pt x="1084" y="932"/>
                  </a:cubicBezTo>
                  <a:cubicBezTo>
                    <a:pt x="981" y="1149"/>
                    <a:pt x="718" y="1392"/>
                    <a:pt x="549" y="1392"/>
                  </a:cubicBezTo>
                  <a:cubicBezTo>
                    <a:pt x="522" y="1392"/>
                    <a:pt x="498" y="1386"/>
                    <a:pt x="477" y="1373"/>
                  </a:cubicBezTo>
                  <a:cubicBezTo>
                    <a:pt x="310" y="1301"/>
                    <a:pt x="334" y="873"/>
                    <a:pt x="453" y="611"/>
                  </a:cubicBezTo>
                  <a:cubicBezTo>
                    <a:pt x="513" y="492"/>
                    <a:pt x="596" y="385"/>
                    <a:pt x="703" y="349"/>
                  </a:cubicBezTo>
                  <a:cubicBezTo>
                    <a:pt x="751" y="337"/>
                    <a:pt x="787" y="313"/>
                    <a:pt x="834" y="313"/>
                  </a:cubicBezTo>
                  <a:close/>
                  <a:moveTo>
                    <a:pt x="828" y="1"/>
                  </a:moveTo>
                  <a:cubicBezTo>
                    <a:pt x="733" y="1"/>
                    <a:pt x="638" y="22"/>
                    <a:pt x="548" y="63"/>
                  </a:cubicBezTo>
                  <a:cubicBezTo>
                    <a:pt x="370" y="135"/>
                    <a:pt x="227" y="289"/>
                    <a:pt x="132" y="480"/>
                  </a:cubicBezTo>
                  <a:cubicBezTo>
                    <a:pt x="48" y="670"/>
                    <a:pt x="1" y="909"/>
                    <a:pt x="13" y="1135"/>
                  </a:cubicBezTo>
                  <a:cubicBezTo>
                    <a:pt x="37" y="1397"/>
                    <a:pt x="156" y="1599"/>
                    <a:pt x="334" y="1682"/>
                  </a:cubicBezTo>
                  <a:cubicBezTo>
                    <a:pt x="394" y="1718"/>
                    <a:pt x="465" y="1730"/>
                    <a:pt x="537" y="1730"/>
                  </a:cubicBezTo>
                  <a:cubicBezTo>
                    <a:pt x="882" y="1730"/>
                    <a:pt x="1239" y="1385"/>
                    <a:pt x="1382" y="1075"/>
                  </a:cubicBezTo>
                  <a:cubicBezTo>
                    <a:pt x="1477" y="885"/>
                    <a:pt x="1501" y="670"/>
                    <a:pt x="1441" y="480"/>
                  </a:cubicBezTo>
                  <a:cubicBezTo>
                    <a:pt x="1406" y="289"/>
                    <a:pt x="1263" y="135"/>
                    <a:pt x="1108" y="63"/>
                  </a:cubicBezTo>
                  <a:cubicBezTo>
                    <a:pt x="1019" y="22"/>
                    <a:pt x="924" y="1"/>
                    <a:pt x="8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2142;p81">
              <a:extLst>
                <a:ext uri="{FF2B5EF4-FFF2-40B4-BE49-F238E27FC236}">
                  <a16:creationId xmlns:a16="http://schemas.microsoft.com/office/drawing/2014/main" id="{1F5735BF-C05C-29E9-5CE1-AFC08A8DEC48}"/>
                </a:ext>
              </a:extLst>
            </p:cNvPr>
            <p:cNvSpPr/>
            <p:nvPr/>
          </p:nvSpPr>
          <p:spPr>
            <a:xfrm>
              <a:off x="5556941" y="3444402"/>
              <a:ext cx="131840" cy="93856"/>
            </a:xfrm>
            <a:custGeom>
              <a:avLst/>
              <a:gdLst/>
              <a:ahLst/>
              <a:cxnLst/>
              <a:rect l="l" t="t" r="r" b="b"/>
              <a:pathLst>
                <a:path w="4120" h="2933" extrusionOk="0">
                  <a:moveTo>
                    <a:pt x="2169" y="1"/>
                  </a:moveTo>
                  <a:cubicBezTo>
                    <a:pt x="2019" y="1"/>
                    <a:pt x="1871" y="17"/>
                    <a:pt x="1727" y="52"/>
                  </a:cubicBezTo>
                  <a:cubicBezTo>
                    <a:pt x="1203" y="159"/>
                    <a:pt x="750" y="433"/>
                    <a:pt x="429" y="849"/>
                  </a:cubicBezTo>
                  <a:cubicBezTo>
                    <a:pt x="119" y="1254"/>
                    <a:pt x="0" y="1730"/>
                    <a:pt x="72" y="2147"/>
                  </a:cubicBezTo>
                  <a:cubicBezTo>
                    <a:pt x="167" y="2564"/>
                    <a:pt x="429" y="2838"/>
                    <a:pt x="893" y="2909"/>
                  </a:cubicBezTo>
                  <a:cubicBezTo>
                    <a:pt x="1012" y="2921"/>
                    <a:pt x="1131" y="2933"/>
                    <a:pt x="1286" y="2933"/>
                  </a:cubicBezTo>
                  <a:cubicBezTo>
                    <a:pt x="1560" y="2933"/>
                    <a:pt x="1893" y="2897"/>
                    <a:pt x="2298" y="2814"/>
                  </a:cubicBezTo>
                  <a:cubicBezTo>
                    <a:pt x="2905" y="2695"/>
                    <a:pt x="3334" y="2552"/>
                    <a:pt x="3620" y="2361"/>
                  </a:cubicBezTo>
                  <a:cubicBezTo>
                    <a:pt x="3965" y="2135"/>
                    <a:pt x="4120" y="1790"/>
                    <a:pt x="4036" y="1361"/>
                  </a:cubicBezTo>
                  <a:cubicBezTo>
                    <a:pt x="3965" y="1016"/>
                    <a:pt x="3739" y="695"/>
                    <a:pt x="3405" y="433"/>
                  </a:cubicBezTo>
                  <a:cubicBezTo>
                    <a:pt x="3377" y="409"/>
                    <a:pt x="3344" y="399"/>
                    <a:pt x="3312" y="399"/>
                  </a:cubicBezTo>
                  <a:cubicBezTo>
                    <a:pt x="3261" y="399"/>
                    <a:pt x="3213" y="425"/>
                    <a:pt x="3191" y="468"/>
                  </a:cubicBezTo>
                  <a:cubicBezTo>
                    <a:pt x="3120" y="540"/>
                    <a:pt x="3143" y="647"/>
                    <a:pt x="3215" y="695"/>
                  </a:cubicBezTo>
                  <a:cubicBezTo>
                    <a:pt x="3489" y="885"/>
                    <a:pt x="3667" y="1135"/>
                    <a:pt x="3727" y="1397"/>
                  </a:cubicBezTo>
                  <a:cubicBezTo>
                    <a:pt x="3786" y="1683"/>
                    <a:pt x="3679" y="1909"/>
                    <a:pt x="3405" y="2088"/>
                  </a:cubicBezTo>
                  <a:cubicBezTo>
                    <a:pt x="3155" y="2254"/>
                    <a:pt x="2774" y="2385"/>
                    <a:pt x="2203" y="2504"/>
                  </a:cubicBezTo>
                  <a:cubicBezTo>
                    <a:pt x="1798" y="2576"/>
                    <a:pt x="1488" y="2623"/>
                    <a:pt x="1250" y="2623"/>
                  </a:cubicBezTo>
                  <a:cubicBezTo>
                    <a:pt x="595" y="2623"/>
                    <a:pt x="429" y="2373"/>
                    <a:pt x="369" y="2088"/>
                  </a:cubicBezTo>
                  <a:cubicBezTo>
                    <a:pt x="238" y="1433"/>
                    <a:pt x="810" y="564"/>
                    <a:pt x="1774" y="373"/>
                  </a:cubicBezTo>
                  <a:cubicBezTo>
                    <a:pt x="1898" y="348"/>
                    <a:pt x="2024" y="336"/>
                    <a:pt x="2151" y="336"/>
                  </a:cubicBezTo>
                  <a:cubicBezTo>
                    <a:pt x="2328" y="336"/>
                    <a:pt x="2505" y="360"/>
                    <a:pt x="2679" y="409"/>
                  </a:cubicBezTo>
                  <a:cubicBezTo>
                    <a:pt x="2694" y="412"/>
                    <a:pt x="2708" y="414"/>
                    <a:pt x="2722" y="414"/>
                  </a:cubicBezTo>
                  <a:cubicBezTo>
                    <a:pt x="2799" y="414"/>
                    <a:pt x="2863" y="362"/>
                    <a:pt x="2893" y="302"/>
                  </a:cubicBezTo>
                  <a:cubicBezTo>
                    <a:pt x="2917" y="206"/>
                    <a:pt x="2858" y="123"/>
                    <a:pt x="2786" y="87"/>
                  </a:cubicBezTo>
                  <a:cubicBezTo>
                    <a:pt x="2585" y="32"/>
                    <a:pt x="2376" y="1"/>
                    <a:pt x="2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2143;p81">
              <a:extLst>
                <a:ext uri="{FF2B5EF4-FFF2-40B4-BE49-F238E27FC236}">
                  <a16:creationId xmlns:a16="http://schemas.microsoft.com/office/drawing/2014/main" id="{2FB4737A-8E8F-7B2B-084A-9C1B10C566AB}"/>
                </a:ext>
              </a:extLst>
            </p:cNvPr>
            <p:cNvSpPr/>
            <p:nvPr/>
          </p:nvSpPr>
          <p:spPr>
            <a:xfrm>
              <a:off x="5730285" y="3518386"/>
              <a:ext cx="50336" cy="64832"/>
            </a:xfrm>
            <a:custGeom>
              <a:avLst/>
              <a:gdLst/>
              <a:ahLst/>
              <a:cxnLst/>
              <a:rect l="l" t="t" r="r" b="b"/>
              <a:pathLst>
                <a:path w="1573" h="2026" extrusionOk="0">
                  <a:moveTo>
                    <a:pt x="786" y="311"/>
                  </a:moveTo>
                  <a:cubicBezTo>
                    <a:pt x="1060" y="323"/>
                    <a:pt x="1239" y="585"/>
                    <a:pt x="1239" y="907"/>
                  </a:cubicBezTo>
                  <a:cubicBezTo>
                    <a:pt x="1239" y="1157"/>
                    <a:pt x="1120" y="1454"/>
                    <a:pt x="953" y="1597"/>
                  </a:cubicBezTo>
                  <a:cubicBezTo>
                    <a:pt x="905" y="1633"/>
                    <a:pt x="834" y="1681"/>
                    <a:pt x="762" y="1681"/>
                  </a:cubicBezTo>
                  <a:cubicBezTo>
                    <a:pt x="548" y="1669"/>
                    <a:pt x="310" y="1240"/>
                    <a:pt x="322" y="847"/>
                  </a:cubicBezTo>
                  <a:cubicBezTo>
                    <a:pt x="322" y="669"/>
                    <a:pt x="381" y="526"/>
                    <a:pt x="489" y="419"/>
                  </a:cubicBezTo>
                  <a:cubicBezTo>
                    <a:pt x="560" y="347"/>
                    <a:pt x="667" y="311"/>
                    <a:pt x="774" y="311"/>
                  </a:cubicBezTo>
                  <a:close/>
                  <a:moveTo>
                    <a:pt x="766" y="1"/>
                  </a:moveTo>
                  <a:cubicBezTo>
                    <a:pt x="580" y="1"/>
                    <a:pt x="407" y="71"/>
                    <a:pt x="274" y="192"/>
                  </a:cubicBezTo>
                  <a:cubicBezTo>
                    <a:pt x="108" y="359"/>
                    <a:pt x="0" y="585"/>
                    <a:pt x="0" y="847"/>
                  </a:cubicBezTo>
                  <a:cubicBezTo>
                    <a:pt x="0" y="1085"/>
                    <a:pt x="60" y="1371"/>
                    <a:pt x="179" y="1597"/>
                  </a:cubicBezTo>
                  <a:cubicBezTo>
                    <a:pt x="334" y="1859"/>
                    <a:pt x="524" y="2014"/>
                    <a:pt x="751" y="2026"/>
                  </a:cubicBezTo>
                  <a:lnTo>
                    <a:pt x="774" y="2026"/>
                  </a:lnTo>
                  <a:cubicBezTo>
                    <a:pt x="905" y="2026"/>
                    <a:pt x="1060" y="1966"/>
                    <a:pt x="1179" y="1847"/>
                  </a:cubicBezTo>
                  <a:cubicBezTo>
                    <a:pt x="1405" y="1633"/>
                    <a:pt x="1560" y="1264"/>
                    <a:pt x="1560" y="919"/>
                  </a:cubicBezTo>
                  <a:cubicBezTo>
                    <a:pt x="1572" y="419"/>
                    <a:pt x="1251" y="14"/>
                    <a:pt x="810" y="2"/>
                  </a:cubicBezTo>
                  <a:cubicBezTo>
                    <a:pt x="795" y="1"/>
                    <a:pt x="781" y="1"/>
                    <a:pt x="7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2144;p81">
              <a:extLst>
                <a:ext uri="{FF2B5EF4-FFF2-40B4-BE49-F238E27FC236}">
                  <a16:creationId xmlns:a16="http://schemas.microsoft.com/office/drawing/2014/main" id="{3D8C4128-4963-C376-7EB7-7F3C0F404333}"/>
                </a:ext>
              </a:extLst>
            </p:cNvPr>
            <p:cNvSpPr/>
            <p:nvPr/>
          </p:nvSpPr>
          <p:spPr>
            <a:xfrm>
              <a:off x="5674669" y="3533234"/>
              <a:ext cx="49920" cy="56480"/>
            </a:xfrm>
            <a:custGeom>
              <a:avLst/>
              <a:gdLst/>
              <a:ahLst/>
              <a:cxnLst/>
              <a:rect l="l" t="t" r="r" b="b"/>
              <a:pathLst>
                <a:path w="1560" h="1765" extrusionOk="0">
                  <a:moveTo>
                    <a:pt x="726" y="324"/>
                  </a:moveTo>
                  <a:cubicBezTo>
                    <a:pt x="786" y="324"/>
                    <a:pt x="857" y="336"/>
                    <a:pt x="917" y="383"/>
                  </a:cubicBezTo>
                  <a:cubicBezTo>
                    <a:pt x="1012" y="443"/>
                    <a:pt x="1084" y="562"/>
                    <a:pt x="1119" y="693"/>
                  </a:cubicBezTo>
                  <a:cubicBezTo>
                    <a:pt x="1203" y="967"/>
                    <a:pt x="1131" y="1395"/>
                    <a:pt x="953" y="1443"/>
                  </a:cubicBezTo>
                  <a:cubicBezTo>
                    <a:pt x="945" y="1444"/>
                    <a:pt x="938" y="1445"/>
                    <a:pt x="930" y="1445"/>
                  </a:cubicBezTo>
                  <a:cubicBezTo>
                    <a:pt x="860" y="1445"/>
                    <a:pt x="764" y="1397"/>
                    <a:pt x="679" y="1312"/>
                  </a:cubicBezTo>
                  <a:cubicBezTo>
                    <a:pt x="560" y="1193"/>
                    <a:pt x="476" y="1026"/>
                    <a:pt x="429" y="871"/>
                  </a:cubicBezTo>
                  <a:cubicBezTo>
                    <a:pt x="357" y="621"/>
                    <a:pt x="464" y="383"/>
                    <a:pt x="655" y="336"/>
                  </a:cubicBezTo>
                  <a:cubicBezTo>
                    <a:pt x="679" y="336"/>
                    <a:pt x="715" y="324"/>
                    <a:pt x="726" y="324"/>
                  </a:cubicBezTo>
                  <a:close/>
                  <a:moveTo>
                    <a:pt x="740" y="0"/>
                  </a:moveTo>
                  <a:cubicBezTo>
                    <a:pt x="686" y="0"/>
                    <a:pt x="633" y="8"/>
                    <a:pt x="584" y="26"/>
                  </a:cubicBezTo>
                  <a:cubicBezTo>
                    <a:pt x="203" y="133"/>
                    <a:pt x="0" y="538"/>
                    <a:pt x="119" y="967"/>
                  </a:cubicBezTo>
                  <a:cubicBezTo>
                    <a:pt x="179" y="1169"/>
                    <a:pt x="298" y="1383"/>
                    <a:pt x="464" y="1550"/>
                  </a:cubicBezTo>
                  <a:cubicBezTo>
                    <a:pt x="607" y="1693"/>
                    <a:pt x="774" y="1764"/>
                    <a:pt x="941" y="1764"/>
                  </a:cubicBezTo>
                  <a:cubicBezTo>
                    <a:pt x="976" y="1764"/>
                    <a:pt x="1012" y="1764"/>
                    <a:pt x="1060" y="1752"/>
                  </a:cubicBezTo>
                  <a:cubicBezTo>
                    <a:pt x="1453" y="1645"/>
                    <a:pt x="1560" y="1014"/>
                    <a:pt x="1441" y="609"/>
                  </a:cubicBezTo>
                  <a:cubicBezTo>
                    <a:pt x="1381" y="395"/>
                    <a:pt x="1262" y="216"/>
                    <a:pt x="1119" y="121"/>
                  </a:cubicBezTo>
                  <a:cubicBezTo>
                    <a:pt x="1002" y="46"/>
                    <a:pt x="867" y="0"/>
                    <a:pt x="7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2145;p81">
              <a:extLst>
                <a:ext uri="{FF2B5EF4-FFF2-40B4-BE49-F238E27FC236}">
                  <a16:creationId xmlns:a16="http://schemas.microsoft.com/office/drawing/2014/main" id="{6BBEC782-0642-5BA3-E173-3D0A309BB004}"/>
                </a:ext>
              </a:extLst>
            </p:cNvPr>
            <p:cNvSpPr/>
            <p:nvPr/>
          </p:nvSpPr>
          <p:spPr>
            <a:xfrm>
              <a:off x="5777133" y="3542162"/>
              <a:ext cx="60608" cy="57440"/>
            </a:xfrm>
            <a:custGeom>
              <a:avLst/>
              <a:gdLst/>
              <a:ahLst/>
              <a:cxnLst/>
              <a:rect l="l" t="t" r="r" b="b"/>
              <a:pathLst>
                <a:path w="1894" h="1795" extrusionOk="0">
                  <a:moveTo>
                    <a:pt x="1132" y="0"/>
                  </a:moveTo>
                  <a:cubicBezTo>
                    <a:pt x="996" y="0"/>
                    <a:pt x="856" y="35"/>
                    <a:pt x="727" y="104"/>
                  </a:cubicBezTo>
                  <a:cubicBezTo>
                    <a:pt x="656" y="152"/>
                    <a:pt x="620" y="259"/>
                    <a:pt x="668" y="330"/>
                  </a:cubicBezTo>
                  <a:cubicBezTo>
                    <a:pt x="692" y="379"/>
                    <a:pt x="750" y="412"/>
                    <a:pt x="811" y="412"/>
                  </a:cubicBezTo>
                  <a:cubicBezTo>
                    <a:pt x="839" y="412"/>
                    <a:pt x="868" y="405"/>
                    <a:pt x="894" y="390"/>
                  </a:cubicBezTo>
                  <a:cubicBezTo>
                    <a:pt x="980" y="342"/>
                    <a:pt x="1068" y="318"/>
                    <a:pt x="1151" y="318"/>
                  </a:cubicBezTo>
                  <a:cubicBezTo>
                    <a:pt x="1252" y="318"/>
                    <a:pt x="1346" y="354"/>
                    <a:pt x="1418" y="426"/>
                  </a:cubicBezTo>
                  <a:cubicBezTo>
                    <a:pt x="1513" y="509"/>
                    <a:pt x="1561" y="616"/>
                    <a:pt x="1561" y="711"/>
                  </a:cubicBezTo>
                  <a:cubicBezTo>
                    <a:pt x="1561" y="866"/>
                    <a:pt x="1501" y="1009"/>
                    <a:pt x="1382" y="1140"/>
                  </a:cubicBezTo>
                  <a:cubicBezTo>
                    <a:pt x="1191" y="1348"/>
                    <a:pt x="886" y="1487"/>
                    <a:pt x="675" y="1487"/>
                  </a:cubicBezTo>
                  <a:cubicBezTo>
                    <a:pt x="597" y="1487"/>
                    <a:pt x="531" y="1468"/>
                    <a:pt x="489" y="1426"/>
                  </a:cubicBezTo>
                  <a:cubicBezTo>
                    <a:pt x="370" y="1319"/>
                    <a:pt x="394" y="1057"/>
                    <a:pt x="525" y="771"/>
                  </a:cubicBezTo>
                  <a:cubicBezTo>
                    <a:pt x="572" y="699"/>
                    <a:pt x="549" y="592"/>
                    <a:pt x="453" y="545"/>
                  </a:cubicBezTo>
                  <a:cubicBezTo>
                    <a:pt x="433" y="534"/>
                    <a:pt x="409" y="529"/>
                    <a:pt x="384" y="529"/>
                  </a:cubicBezTo>
                  <a:cubicBezTo>
                    <a:pt x="325" y="529"/>
                    <a:pt x="261" y="561"/>
                    <a:pt x="227" y="628"/>
                  </a:cubicBezTo>
                  <a:cubicBezTo>
                    <a:pt x="49" y="961"/>
                    <a:pt x="1" y="1426"/>
                    <a:pt x="263" y="1664"/>
                  </a:cubicBezTo>
                  <a:cubicBezTo>
                    <a:pt x="370" y="1759"/>
                    <a:pt x="501" y="1795"/>
                    <a:pt x="668" y="1795"/>
                  </a:cubicBezTo>
                  <a:cubicBezTo>
                    <a:pt x="751" y="1795"/>
                    <a:pt x="858" y="1783"/>
                    <a:pt x="965" y="1759"/>
                  </a:cubicBezTo>
                  <a:cubicBezTo>
                    <a:pt x="1203" y="1676"/>
                    <a:pt x="1442" y="1533"/>
                    <a:pt x="1620" y="1354"/>
                  </a:cubicBezTo>
                  <a:cubicBezTo>
                    <a:pt x="1811" y="1176"/>
                    <a:pt x="1894" y="938"/>
                    <a:pt x="1882" y="711"/>
                  </a:cubicBezTo>
                  <a:cubicBezTo>
                    <a:pt x="1870" y="521"/>
                    <a:pt x="1799" y="330"/>
                    <a:pt x="1644" y="199"/>
                  </a:cubicBezTo>
                  <a:cubicBezTo>
                    <a:pt x="1505" y="67"/>
                    <a:pt x="1322" y="0"/>
                    <a:pt x="11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2146;p81">
              <a:extLst>
                <a:ext uri="{FF2B5EF4-FFF2-40B4-BE49-F238E27FC236}">
                  <a16:creationId xmlns:a16="http://schemas.microsoft.com/office/drawing/2014/main" id="{2BB64949-C4AE-50CD-86FA-12BB67D9A79D}"/>
                </a:ext>
              </a:extLst>
            </p:cNvPr>
            <p:cNvSpPr/>
            <p:nvPr/>
          </p:nvSpPr>
          <p:spPr>
            <a:xfrm>
              <a:off x="5811437" y="3593426"/>
              <a:ext cx="56032" cy="47328"/>
            </a:xfrm>
            <a:custGeom>
              <a:avLst/>
              <a:gdLst/>
              <a:ahLst/>
              <a:cxnLst/>
              <a:rect l="l" t="t" r="r" b="b"/>
              <a:pathLst>
                <a:path w="1751" h="1479" extrusionOk="0">
                  <a:moveTo>
                    <a:pt x="1079" y="312"/>
                  </a:moveTo>
                  <a:cubicBezTo>
                    <a:pt x="1202" y="312"/>
                    <a:pt x="1308" y="364"/>
                    <a:pt x="1370" y="467"/>
                  </a:cubicBezTo>
                  <a:cubicBezTo>
                    <a:pt x="1394" y="574"/>
                    <a:pt x="1405" y="657"/>
                    <a:pt x="1382" y="752"/>
                  </a:cubicBezTo>
                  <a:cubicBezTo>
                    <a:pt x="1346" y="860"/>
                    <a:pt x="1263" y="955"/>
                    <a:pt x="1143" y="1014"/>
                  </a:cubicBezTo>
                  <a:cubicBezTo>
                    <a:pt x="1013" y="1098"/>
                    <a:pt x="834" y="1157"/>
                    <a:pt x="667" y="1157"/>
                  </a:cubicBezTo>
                  <a:cubicBezTo>
                    <a:pt x="524" y="1157"/>
                    <a:pt x="417" y="1122"/>
                    <a:pt x="381" y="1050"/>
                  </a:cubicBezTo>
                  <a:cubicBezTo>
                    <a:pt x="346" y="991"/>
                    <a:pt x="370" y="871"/>
                    <a:pt x="441" y="752"/>
                  </a:cubicBezTo>
                  <a:cubicBezTo>
                    <a:pt x="512" y="610"/>
                    <a:pt x="655" y="467"/>
                    <a:pt x="786" y="395"/>
                  </a:cubicBezTo>
                  <a:cubicBezTo>
                    <a:pt x="887" y="340"/>
                    <a:pt x="988" y="312"/>
                    <a:pt x="1079" y="312"/>
                  </a:cubicBezTo>
                  <a:close/>
                  <a:moveTo>
                    <a:pt x="1052" y="0"/>
                  </a:moveTo>
                  <a:cubicBezTo>
                    <a:pt x="906" y="0"/>
                    <a:pt x="752" y="40"/>
                    <a:pt x="608" y="121"/>
                  </a:cubicBezTo>
                  <a:cubicBezTo>
                    <a:pt x="429" y="229"/>
                    <a:pt x="251" y="407"/>
                    <a:pt x="143" y="598"/>
                  </a:cubicBezTo>
                  <a:cubicBezTo>
                    <a:pt x="12" y="836"/>
                    <a:pt x="0" y="1062"/>
                    <a:pt x="96" y="1229"/>
                  </a:cubicBezTo>
                  <a:cubicBezTo>
                    <a:pt x="203" y="1395"/>
                    <a:pt x="393" y="1479"/>
                    <a:pt x="667" y="1479"/>
                  </a:cubicBezTo>
                  <a:cubicBezTo>
                    <a:pt x="893" y="1479"/>
                    <a:pt x="1120" y="1419"/>
                    <a:pt x="1310" y="1300"/>
                  </a:cubicBezTo>
                  <a:cubicBezTo>
                    <a:pt x="1501" y="1193"/>
                    <a:pt x="1632" y="1038"/>
                    <a:pt x="1691" y="860"/>
                  </a:cubicBezTo>
                  <a:cubicBezTo>
                    <a:pt x="1751" y="681"/>
                    <a:pt x="1739" y="479"/>
                    <a:pt x="1632" y="324"/>
                  </a:cubicBezTo>
                  <a:cubicBezTo>
                    <a:pt x="1513" y="109"/>
                    <a:pt x="1293" y="0"/>
                    <a:pt x="10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2147;p81">
              <a:extLst>
                <a:ext uri="{FF2B5EF4-FFF2-40B4-BE49-F238E27FC236}">
                  <a16:creationId xmlns:a16="http://schemas.microsoft.com/office/drawing/2014/main" id="{54850CC3-B5E9-24EF-E8A0-4071789E322B}"/>
                </a:ext>
              </a:extLst>
            </p:cNvPr>
            <p:cNvSpPr/>
            <p:nvPr/>
          </p:nvSpPr>
          <p:spPr>
            <a:xfrm>
              <a:off x="5679981" y="3591218"/>
              <a:ext cx="130720" cy="99840"/>
            </a:xfrm>
            <a:custGeom>
              <a:avLst/>
              <a:gdLst/>
              <a:ahLst/>
              <a:cxnLst/>
              <a:rect l="l" t="t" r="r" b="b"/>
              <a:pathLst>
                <a:path w="4085" h="3120" extrusionOk="0">
                  <a:moveTo>
                    <a:pt x="1842" y="0"/>
                  </a:moveTo>
                  <a:cubicBezTo>
                    <a:pt x="1616" y="0"/>
                    <a:pt x="1390" y="35"/>
                    <a:pt x="1168" y="107"/>
                  </a:cubicBezTo>
                  <a:cubicBezTo>
                    <a:pt x="691" y="274"/>
                    <a:pt x="322" y="583"/>
                    <a:pt x="156" y="976"/>
                  </a:cubicBezTo>
                  <a:cubicBezTo>
                    <a:pt x="1" y="1381"/>
                    <a:pt x="84" y="1738"/>
                    <a:pt x="418" y="2072"/>
                  </a:cubicBezTo>
                  <a:cubicBezTo>
                    <a:pt x="668" y="2310"/>
                    <a:pt x="1037" y="2524"/>
                    <a:pt x="1632" y="2762"/>
                  </a:cubicBezTo>
                  <a:cubicBezTo>
                    <a:pt x="2215" y="3012"/>
                    <a:pt x="2644" y="3107"/>
                    <a:pt x="2989" y="3119"/>
                  </a:cubicBezTo>
                  <a:cubicBezTo>
                    <a:pt x="3442" y="3119"/>
                    <a:pt x="3763" y="2917"/>
                    <a:pt x="3930" y="2524"/>
                  </a:cubicBezTo>
                  <a:cubicBezTo>
                    <a:pt x="4085" y="2214"/>
                    <a:pt x="4085" y="1833"/>
                    <a:pt x="3942" y="1429"/>
                  </a:cubicBezTo>
                  <a:cubicBezTo>
                    <a:pt x="3912" y="1360"/>
                    <a:pt x="3850" y="1315"/>
                    <a:pt x="3776" y="1315"/>
                  </a:cubicBezTo>
                  <a:cubicBezTo>
                    <a:pt x="3760" y="1315"/>
                    <a:pt x="3744" y="1317"/>
                    <a:pt x="3727" y="1321"/>
                  </a:cubicBezTo>
                  <a:cubicBezTo>
                    <a:pt x="3644" y="1357"/>
                    <a:pt x="3597" y="1441"/>
                    <a:pt x="3632" y="1536"/>
                  </a:cubicBezTo>
                  <a:cubicBezTo>
                    <a:pt x="3739" y="1845"/>
                    <a:pt x="3739" y="2155"/>
                    <a:pt x="3644" y="2417"/>
                  </a:cubicBezTo>
                  <a:cubicBezTo>
                    <a:pt x="3553" y="2621"/>
                    <a:pt x="3403" y="2804"/>
                    <a:pt x="3005" y="2804"/>
                  </a:cubicBezTo>
                  <a:cubicBezTo>
                    <a:pt x="2730" y="2804"/>
                    <a:pt x="2337" y="2717"/>
                    <a:pt x="1763" y="2488"/>
                  </a:cubicBezTo>
                  <a:cubicBezTo>
                    <a:pt x="1227" y="2262"/>
                    <a:pt x="870" y="2072"/>
                    <a:pt x="668" y="1845"/>
                  </a:cubicBezTo>
                  <a:cubicBezTo>
                    <a:pt x="429" y="1619"/>
                    <a:pt x="370" y="1381"/>
                    <a:pt x="489" y="1119"/>
                  </a:cubicBezTo>
                  <a:cubicBezTo>
                    <a:pt x="608" y="810"/>
                    <a:pt x="906" y="548"/>
                    <a:pt x="1299" y="417"/>
                  </a:cubicBezTo>
                  <a:cubicBezTo>
                    <a:pt x="1483" y="353"/>
                    <a:pt x="1677" y="323"/>
                    <a:pt x="1872" y="323"/>
                  </a:cubicBezTo>
                  <a:cubicBezTo>
                    <a:pt x="2117" y="323"/>
                    <a:pt x="2364" y="371"/>
                    <a:pt x="2596" y="464"/>
                  </a:cubicBezTo>
                  <a:cubicBezTo>
                    <a:pt x="2882" y="583"/>
                    <a:pt x="3132" y="762"/>
                    <a:pt x="3335" y="1000"/>
                  </a:cubicBezTo>
                  <a:cubicBezTo>
                    <a:pt x="3366" y="1037"/>
                    <a:pt x="3407" y="1055"/>
                    <a:pt x="3447" y="1055"/>
                  </a:cubicBezTo>
                  <a:cubicBezTo>
                    <a:pt x="3484" y="1055"/>
                    <a:pt x="3520" y="1040"/>
                    <a:pt x="3549" y="1012"/>
                  </a:cubicBezTo>
                  <a:cubicBezTo>
                    <a:pt x="3632" y="952"/>
                    <a:pt x="3632" y="845"/>
                    <a:pt x="3561" y="786"/>
                  </a:cubicBezTo>
                  <a:cubicBezTo>
                    <a:pt x="3346" y="512"/>
                    <a:pt x="3049" y="298"/>
                    <a:pt x="2704" y="167"/>
                  </a:cubicBezTo>
                  <a:cubicBezTo>
                    <a:pt x="2427" y="59"/>
                    <a:pt x="2136" y="0"/>
                    <a:pt x="18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06" name="Google Shape;12148;p81">
            <a:extLst>
              <a:ext uri="{FF2B5EF4-FFF2-40B4-BE49-F238E27FC236}">
                <a16:creationId xmlns:a16="http://schemas.microsoft.com/office/drawing/2014/main" id="{3C0CFF3A-46C7-310D-9C1B-22C022CEEE69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chemeClr val="dk1"/>
              </a:buClr>
              <a:buSzPts val="1100"/>
            </a:pPr>
            <a:r>
              <a:rPr lang="fa-IR" dirty="0">
                <a:solidFill>
                  <a:srgbClr val="00B050"/>
                </a:solidFill>
                <a:cs typeface="B Nazanin" panose="00000700000000000000" pitchFamily="2" charset="-78"/>
              </a:rPr>
              <a:t>نمادهای طبیعت</a:t>
            </a:r>
          </a:p>
        </p:txBody>
      </p:sp>
    </p:spTree>
    <p:extLst>
      <p:ext uri="{BB962C8B-B14F-4D97-AF65-F5344CB8AC3E}">
        <p14:creationId xmlns:p14="http://schemas.microsoft.com/office/powerpoint/2010/main" val="1047090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76734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329577" y="3651282"/>
            <a:ext cx="5628846" cy="4852452"/>
            <a:chOff x="0" y="0"/>
            <a:chExt cx="7505128" cy="646993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7505065" cy="6469888"/>
            </a:xfrm>
            <a:custGeom>
              <a:avLst/>
              <a:gdLst/>
              <a:ahLst/>
              <a:cxnLst/>
              <a:rect l="l" t="t" r="r" b="b"/>
              <a:pathLst>
                <a:path w="7505065" h="6469888">
                  <a:moveTo>
                    <a:pt x="0" y="3234944"/>
                  </a:moveTo>
                  <a:lnTo>
                    <a:pt x="1617472" y="0"/>
                  </a:lnTo>
                  <a:lnTo>
                    <a:pt x="5887593" y="0"/>
                  </a:lnTo>
                  <a:lnTo>
                    <a:pt x="7505065" y="3234944"/>
                  </a:lnTo>
                  <a:lnTo>
                    <a:pt x="5887593" y="6469888"/>
                  </a:lnTo>
                  <a:lnTo>
                    <a:pt x="1617472" y="6469888"/>
                  </a:lnTo>
                  <a:close/>
                </a:path>
              </a:pathLst>
            </a:custGeom>
            <a:solidFill>
              <a:srgbClr val="FFFAE6">
                <a:alpha val="6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1835059" y="5695492"/>
            <a:ext cx="4558803" cy="14170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0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</a:r>
            <a:endParaRPr lang="en-US" sz="20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987086" y="5304459"/>
            <a:ext cx="4406776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835059" y="8214691"/>
            <a:ext cx="4558803" cy="8527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20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یک پاورپوینت مدرن دریافت کنیدیک پاورپوینت مدرن دریافت کنیدیک پاورپوینت مدرن دریافت کنیدیک پاورپوینت مدرن دریافت کنید</a:t>
            </a:r>
            <a:endParaRPr lang="en-US" sz="20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987086" y="7801864"/>
            <a:ext cx="4406776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1894138" y="5695492"/>
            <a:ext cx="4558755" cy="14170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20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</a:r>
            <a:endParaRPr lang="en-US" sz="20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1894139" y="5304459"/>
            <a:ext cx="4406776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894139" y="8214691"/>
            <a:ext cx="4558754" cy="8527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25755" lvl="1" indent="-162878" algn="r">
              <a:lnSpc>
                <a:spcPts val="2160"/>
              </a:lnSpc>
              <a:buFont typeface="Arial"/>
              <a:buChar char="•"/>
            </a:pPr>
            <a:r>
              <a:rPr lang="fa-IR" sz="20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یک پاورپوینت مدرن دریافت کنیدیک پاورپوینت مدرن دریافت کنیدیک پاورپوینت مدرن دریافت کنیدیک پاورپوینت مدرن دریافت کنید</a:t>
            </a:r>
            <a:endParaRPr lang="en-US" sz="20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1894139" y="7801864"/>
            <a:ext cx="4406776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21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086772" y="2539321"/>
            <a:ext cx="530709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dirty="0">
                <a:solidFill>
                  <a:srgbClr val="948A54"/>
                </a:solidFill>
                <a:latin typeface="Arial"/>
                <a:cs typeface="B Nazanin" panose="00000400000000000000" pitchFamily="2" charset="-78"/>
              </a:rPr>
              <a:t>طرح بندی اسلاید متن پاک برای ارائه خود. طرح بندی اسلایدها </a:t>
            </a:r>
            <a:r>
              <a:rPr lang="en-US" sz="2700" dirty="0">
                <a:solidFill>
                  <a:srgbClr val="948A54"/>
                </a:solidFill>
                <a:latin typeface="Arial"/>
                <a:cs typeface="B Nazanin" panose="00000400000000000000" pitchFamily="2" charset="-78"/>
              </a:rPr>
              <a:t>Ppt </a:t>
            </a:r>
            <a:r>
              <a:rPr lang="fa-IR" sz="2700" dirty="0">
                <a:solidFill>
                  <a:srgbClr val="948A54"/>
                </a:solidFill>
                <a:latin typeface="Arial"/>
                <a:cs typeface="B Nazanin" panose="00000400000000000000" pitchFamily="2" charset="-78"/>
              </a:rPr>
              <a:t>اسلاید متن تمیز برای ارائه شما.</a:t>
            </a:r>
            <a:endParaRPr lang="en-US" sz="27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1583408" y="2539321"/>
            <a:ext cx="530709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240"/>
              </a:lnSpc>
            </a:pPr>
            <a:r>
              <a:rPr lang="fa-IR" sz="2700" dirty="0">
                <a:solidFill>
                  <a:srgbClr val="948A54"/>
                </a:solidFill>
                <a:latin typeface="Arial"/>
                <a:cs typeface="B Nazanin" panose="00000400000000000000" pitchFamily="2" charset="-78"/>
              </a:rPr>
              <a:t>طرح بندی اسلاید متن پاک برای ارائه خود. طرح بندی اسلایدها </a:t>
            </a:r>
            <a:r>
              <a:rPr lang="en-US" sz="2700" dirty="0">
                <a:solidFill>
                  <a:srgbClr val="948A54"/>
                </a:solidFill>
                <a:latin typeface="Arial"/>
                <a:cs typeface="B Nazanin" panose="00000400000000000000" pitchFamily="2" charset="-78"/>
              </a:rPr>
              <a:t>Ppt </a:t>
            </a:r>
            <a:r>
              <a:rPr lang="fa-IR" sz="2700" dirty="0">
                <a:solidFill>
                  <a:srgbClr val="948A54"/>
                </a:solidFill>
                <a:latin typeface="Arial"/>
                <a:cs typeface="B Nazanin" panose="00000400000000000000" pitchFamily="2" charset="-78"/>
              </a:rPr>
              <a:t>اسلاید متن تمیز برای ارائه شما.</a:t>
            </a:r>
            <a:endParaRPr lang="en-US" sz="27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16452894" y="5508535"/>
            <a:ext cx="1055154" cy="783870"/>
          </a:xfrm>
          <a:custGeom>
            <a:avLst/>
            <a:gdLst/>
            <a:ahLst/>
            <a:cxnLst/>
            <a:rect l="l" t="t" r="r" b="b"/>
            <a:pathLst>
              <a:path w="1055154" h="783870">
                <a:moveTo>
                  <a:pt x="0" y="0"/>
                </a:moveTo>
                <a:lnTo>
                  <a:pt x="1055153" y="0"/>
                </a:lnTo>
                <a:lnTo>
                  <a:pt x="1055153" y="783870"/>
                </a:lnTo>
                <a:lnTo>
                  <a:pt x="0" y="78387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847203" y="5449572"/>
            <a:ext cx="1059898" cy="757270"/>
          </a:xfrm>
          <a:custGeom>
            <a:avLst/>
            <a:gdLst/>
            <a:ahLst/>
            <a:cxnLst/>
            <a:rect l="l" t="t" r="r" b="b"/>
            <a:pathLst>
              <a:path w="1059898" h="757270">
                <a:moveTo>
                  <a:pt x="0" y="0"/>
                </a:moveTo>
                <a:lnTo>
                  <a:pt x="1059899" y="0"/>
                </a:lnTo>
                <a:lnTo>
                  <a:pt x="1059899" y="757270"/>
                </a:lnTo>
                <a:lnTo>
                  <a:pt x="0" y="75727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6485302" y="6466982"/>
            <a:ext cx="5185989" cy="3009154"/>
          </a:xfrm>
          <a:custGeom>
            <a:avLst/>
            <a:gdLst/>
            <a:ahLst/>
            <a:cxnLst/>
            <a:rect l="l" t="t" r="r" b="b"/>
            <a:pathLst>
              <a:path w="5185989" h="3009154">
                <a:moveTo>
                  <a:pt x="0" y="0"/>
                </a:moveTo>
                <a:lnTo>
                  <a:pt x="5185990" y="0"/>
                </a:lnTo>
                <a:lnTo>
                  <a:pt x="5185990" y="3009154"/>
                </a:lnTo>
                <a:lnTo>
                  <a:pt x="0" y="300915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grpSp>
        <p:nvGrpSpPr>
          <p:cNvPr id="43" name="Group 5">
            <a:extLst>
              <a:ext uri="{FF2B5EF4-FFF2-40B4-BE49-F238E27FC236}">
                <a16:creationId xmlns:a16="http://schemas.microsoft.com/office/drawing/2014/main" id="{13F3153B-5809-D8CF-2E07-494F84B9037C}"/>
              </a:ext>
            </a:extLst>
          </p:cNvPr>
          <p:cNvGrpSpPr/>
          <p:nvPr/>
        </p:nvGrpSpPr>
        <p:grpSpPr>
          <a:xfrm>
            <a:off x="-9525" y="9842950"/>
            <a:ext cx="11186286" cy="453573"/>
            <a:chOff x="0" y="0"/>
            <a:chExt cx="14915048" cy="604764"/>
          </a:xfrm>
        </p:grpSpPr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F32D88B5-F8C0-DA19-65E7-E5367BA31F9F}"/>
                </a:ext>
              </a:extLst>
            </p:cNvPr>
            <p:cNvSpPr/>
            <p:nvPr/>
          </p:nvSpPr>
          <p:spPr>
            <a:xfrm>
              <a:off x="12700" y="12700"/>
              <a:ext cx="14889607" cy="579374"/>
            </a:xfrm>
            <a:custGeom>
              <a:avLst/>
              <a:gdLst/>
              <a:ahLst/>
              <a:cxnLst/>
              <a:rect l="l" t="t" r="r" b="b"/>
              <a:pathLst>
                <a:path w="14889607" h="579374">
                  <a:moveTo>
                    <a:pt x="0" y="0"/>
                  </a:moveTo>
                  <a:lnTo>
                    <a:pt x="14889607" y="0"/>
                  </a:lnTo>
                  <a:lnTo>
                    <a:pt x="14889607" y="579374"/>
                  </a:lnTo>
                  <a:lnTo>
                    <a:pt x="0" y="579374"/>
                  </a:lnTo>
                  <a:close/>
                </a:path>
              </a:pathLst>
            </a:custGeom>
            <a:solidFill>
              <a:srgbClr val="B9600C"/>
            </a:solidFill>
          </p:spPr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02427F23-4679-D794-C218-BC5DC1A0F879}"/>
                </a:ext>
              </a:extLst>
            </p:cNvPr>
            <p:cNvSpPr/>
            <p:nvPr/>
          </p:nvSpPr>
          <p:spPr>
            <a:xfrm>
              <a:off x="0" y="0"/>
              <a:ext cx="14915007" cy="604774"/>
            </a:xfrm>
            <a:custGeom>
              <a:avLst/>
              <a:gdLst/>
              <a:ahLst/>
              <a:cxnLst/>
              <a:rect l="l" t="t" r="r" b="b"/>
              <a:pathLst>
                <a:path w="14915007" h="604774">
                  <a:moveTo>
                    <a:pt x="12700" y="0"/>
                  </a:moveTo>
                  <a:lnTo>
                    <a:pt x="14902307" y="0"/>
                  </a:lnTo>
                  <a:cubicBezTo>
                    <a:pt x="14909293" y="0"/>
                    <a:pt x="14915007" y="5715"/>
                    <a:pt x="14915007" y="12700"/>
                  </a:cubicBezTo>
                  <a:lnTo>
                    <a:pt x="14915007" y="592074"/>
                  </a:lnTo>
                  <a:cubicBezTo>
                    <a:pt x="14915007" y="599059"/>
                    <a:pt x="14909293" y="604774"/>
                    <a:pt x="14902307" y="604774"/>
                  </a:cubicBezTo>
                  <a:lnTo>
                    <a:pt x="12700" y="604774"/>
                  </a:lnTo>
                  <a:cubicBezTo>
                    <a:pt x="5715" y="604774"/>
                    <a:pt x="0" y="599059"/>
                    <a:pt x="0" y="592074"/>
                  </a:cubicBezTo>
                  <a:lnTo>
                    <a:pt x="0" y="12700"/>
                  </a:lnTo>
                  <a:cubicBezTo>
                    <a:pt x="0" y="5715"/>
                    <a:pt x="5715" y="0"/>
                    <a:pt x="12700" y="0"/>
                  </a:cubicBezTo>
                  <a:moveTo>
                    <a:pt x="12700" y="25400"/>
                  </a:moveTo>
                  <a:lnTo>
                    <a:pt x="12700" y="12700"/>
                  </a:lnTo>
                  <a:lnTo>
                    <a:pt x="25400" y="12700"/>
                  </a:lnTo>
                  <a:lnTo>
                    <a:pt x="25400" y="592074"/>
                  </a:lnTo>
                  <a:lnTo>
                    <a:pt x="12700" y="592074"/>
                  </a:lnTo>
                  <a:lnTo>
                    <a:pt x="12700" y="579374"/>
                  </a:lnTo>
                  <a:lnTo>
                    <a:pt x="14902307" y="579374"/>
                  </a:lnTo>
                  <a:lnTo>
                    <a:pt x="14902307" y="592074"/>
                  </a:lnTo>
                  <a:lnTo>
                    <a:pt x="14889607" y="592074"/>
                  </a:lnTo>
                  <a:lnTo>
                    <a:pt x="14889607" y="12700"/>
                  </a:lnTo>
                  <a:lnTo>
                    <a:pt x="14902307" y="12700"/>
                  </a:lnTo>
                  <a:lnTo>
                    <a:pt x="14902307" y="25400"/>
                  </a:lnTo>
                  <a:lnTo>
                    <a:pt x="12700" y="25400"/>
                  </a:lnTo>
                  <a:close/>
                </a:path>
              </a:pathLst>
            </a:custGeom>
            <a:solidFill>
              <a:srgbClr val="B68F69"/>
            </a:solidFill>
          </p:spPr>
        </p:sp>
      </p:grpSp>
      <p:sp>
        <p:nvSpPr>
          <p:cNvPr id="46" name="Freeform 4">
            <a:extLst>
              <a:ext uri="{FF2B5EF4-FFF2-40B4-BE49-F238E27FC236}">
                <a16:creationId xmlns:a16="http://schemas.microsoft.com/office/drawing/2014/main" id="{C791BDDF-E1B2-54AF-ABBB-15070F5C7245}"/>
              </a:ext>
            </a:extLst>
          </p:cNvPr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7" name="Freeform 19">
            <a:extLst>
              <a:ext uri="{FF2B5EF4-FFF2-40B4-BE49-F238E27FC236}">
                <a16:creationId xmlns:a16="http://schemas.microsoft.com/office/drawing/2014/main" id="{A6DC283F-2646-EFB7-31E0-510FA8F289E2}"/>
              </a:ext>
            </a:extLst>
          </p:cNvPr>
          <p:cNvSpPr/>
          <p:nvPr/>
        </p:nvSpPr>
        <p:spPr>
          <a:xfrm>
            <a:off x="152400" y="1638300"/>
            <a:ext cx="1534636" cy="1083990"/>
          </a:xfrm>
          <a:custGeom>
            <a:avLst/>
            <a:gdLst/>
            <a:ahLst/>
            <a:cxnLst/>
            <a:rect l="l" t="t" r="r" b="b"/>
            <a:pathLst>
              <a:path w="1534636" h="1083990">
                <a:moveTo>
                  <a:pt x="0" y="0"/>
                </a:moveTo>
                <a:lnTo>
                  <a:pt x="1534636" y="0"/>
                </a:lnTo>
                <a:lnTo>
                  <a:pt x="1534636" y="1083991"/>
                </a:lnTo>
                <a:lnTo>
                  <a:pt x="0" y="108399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Google Shape;13884;p27">
            <a:extLst>
              <a:ext uri="{FF2B5EF4-FFF2-40B4-BE49-F238E27FC236}">
                <a16:creationId xmlns:a16="http://schemas.microsoft.com/office/drawing/2014/main" id="{CDC46B42-F0EF-EFB4-0D7F-F863B8F1CA10}"/>
              </a:ext>
            </a:extLst>
          </p:cNvPr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5" name="Google Shape;13885;p27">
            <a:extLst>
              <a:ext uri="{FF2B5EF4-FFF2-40B4-BE49-F238E27FC236}">
                <a16:creationId xmlns:a16="http://schemas.microsoft.com/office/drawing/2014/main" id="{5D93017E-19BA-61EE-EA84-5EEAFAF5D17E}"/>
              </a:ext>
            </a:extLst>
          </p:cNvPr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6" name="Google Shape;13886;p27">
              <a:extLst>
                <a:ext uri="{FF2B5EF4-FFF2-40B4-BE49-F238E27FC236}">
                  <a16:creationId xmlns:a16="http://schemas.microsoft.com/office/drawing/2014/main" id="{C6DAE5A6-27DC-C9F7-EF23-490588925C68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" name="Google Shape;13887;p27">
              <a:extLst>
                <a:ext uri="{FF2B5EF4-FFF2-40B4-BE49-F238E27FC236}">
                  <a16:creationId xmlns:a16="http://schemas.microsoft.com/office/drawing/2014/main" id="{1873A2C5-51C2-1DCB-EAA9-F694E88698F4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" name="Google Shape;13888;p27">
              <a:extLst>
                <a:ext uri="{FF2B5EF4-FFF2-40B4-BE49-F238E27FC236}">
                  <a16:creationId xmlns:a16="http://schemas.microsoft.com/office/drawing/2014/main" id="{4E3B6266-2C0B-8524-0B2F-E0D0FAB2235A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3889;p27">
              <a:extLst>
                <a:ext uri="{FF2B5EF4-FFF2-40B4-BE49-F238E27FC236}">
                  <a16:creationId xmlns:a16="http://schemas.microsoft.com/office/drawing/2014/main" id="{37DA1FE3-F8EB-D1C4-FF1A-133137DD5231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" name="Google Shape;13890;p27">
              <a:extLst>
                <a:ext uri="{FF2B5EF4-FFF2-40B4-BE49-F238E27FC236}">
                  <a16:creationId xmlns:a16="http://schemas.microsoft.com/office/drawing/2014/main" id="{C6E8D8D4-3035-C2AF-6CBC-FCF9A50E2A6F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" name="Google Shape;13891;p27">
              <a:extLst>
                <a:ext uri="{FF2B5EF4-FFF2-40B4-BE49-F238E27FC236}">
                  <a16:creationId xmlns:a16="http://schemas.microsoft.com/office/drawing/2014/main" id="{C190BDBF-30DF-0962-7F49-5B62CAAA5133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92;p27">
              <a:extLst>
                <a:ext uri="{FF2B5EF4-FFF2-40B4-BE49-F238E27FC236}">
                  <a16:creationId xmlns:a16="http://schemas.microsoft.com/office/drawing/2014/main" id="{73C671AC-1B55-EDF5-711E-D19D541EFA39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893;p27">
              <a:extLst>
                <a:ext uri="{FF2B5EF4-FFF2-40B4-BE49-F238E27FC236}">
                  <a16:creationId xmlns:a16="http://schemas.microsoft.com/office/drawing/2014/main" id="{76A5C974-69D8-5C76-9747-F620F098E99F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894;p27">
              <a:extLst>
                <a:ext uri="{FF2B5EF4-FFF2-40B4-BE49-F238E27FC236}">
                  <a16:creationId xmlns:a16="http://schemas.microsoft.com/office/drawing/2014/main" id="{ABE582B3-8E3E-FECF-D4A5-731812458FC6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95;p27">
              <a:extLst>
                <a:ext uri="{FF2B5EF4-FFF2-40B4-BE49-F238E27FC236}">
                  <a16:creationId xmlns:a16="http://schemas.microsoft.com/office/drawing/2014/main" id="{302ED8A2-D582-61A0-9D07-ED4040FC8300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6;p27">
              <a:extLst>
                <a:ext uri="{FF2B5EF4-FFF2-40B4-BE49-F238E27FC236}">
                  <a16:creationId xmlns:a16="http://schemas.microsoft.com/office/drawing/2014/main" id="{997F9E28-BA00-0726-A64C-E25AF31089C5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7;p27">
              <a:extLst>
                <a:ext uri="{FF2B5EF4-FFF2-40B4-BE49-F238E27FC236}">
                  <a16:creationId xmlns:a16="http://schemas.microsoft.com/office/drawing/2014/main" id="{8D166387-A03A-FAA8-9499-2C75885D22AA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898;p27">
              <a:extLst>
                <a:ext uri="{FF2B5EF4-FFF2-40B4-BE49-F238E27FC236}">
                  <a16:creationId xmlns:a16="http://schemas.microsoft.com/office/drawing/2014/main" id="{EF8BF8A0-BC64-72ED-F57C-6F0EC6062E0F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899;p27">
              <a:extLst>
                <a:ext uri="{FF2B5EF4-FFF2-40B4-BE49-F238E27FC236}">
                  <a16:creationId xmlns:a16="http://schemas.microsoft.com/office/drawing/2014/main" id="{8CA625F1-1987-B90E-2E1F-37EC1098B0A3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900;p27">
              <a:extLst>
                <a:ext uri="{FF2B5EF4-FFF2-40B4-BE49-F238E27FC236}">
                  <a16:creationId xmlns:a16="http://schemas.microsoft.com/office/drawing/2014/main" id="{73F73CCB-07F7-6AED-264D-EB672AB8B983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901;p27">
              <a:extLst>
                <a:ext uri="{FF2B5EF4-FFF2-40B4-BE49-F238E27FC236}">
                  <a16:creationId xmlns:a16="http://schemas.microsoft.com/office/drawing/2014/main" id="{0808BCF4-D8C2-8811-D912-8A8411FBF36B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902;p27">
              <a:extLst>
                <a:ext uri="{FF2B5EF4-FFF2-40B4-BE49-F238E27FC236}">
                  <a16:creationId xmlns:a16="http://schemas.microsoft.com/office/drawing/2014/main" id="{CE0DB986-82DC-029D-3C9B-467157D27EA6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903;p27">
              <a:extLst>
                <a:ext uri="{FF2B5EF4-FFF2-40B4-BE49-F238E27FC236}">
                  <a16:creationId xmlns:a16="http://schemas.microsoft.com/office/drawing/2014/main" id="{7BE700BC-C148-211B-98BA-422684228F9A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4;p27">
              <a:extLst>
                <a:ext uri="{FF2B5EF4-FFF2-40B4-BE49-F238E27FC236}">
                  <a16:creationId xmlns:a16="http://schemas.microsoft.com/office/drawing/2014/main" id="{727B6338-0937-20DB-7168-C9FD27E43D5A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5;p27">
              <a:extLst>
                <a:ext uri="{FF2B5EF4-FFF2-40B4-BE49-F238E27FC236}">
                  <a16:creationId xmlns:a16="http://schemas.microsoft.com/office/drawing/2014/main" id="{9C702860-81F2-D6CE-D83D-B69E3D89A5D4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6;p27">
              <a:extLst>
                <a:ext uri="{FF2B5EF4-FFF2-40B4-BE49-F238E27FC236}">
                  <a16:creationId xmlns:a16="http://schemas.microsoft.com/office/drawing/2014/main" id="{A7E51697-6414-D486-CF70-014AAE24CBDE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7;p27">
              <a:extLst>
                <a:ext uri="{FF2B5EF4-FFF2-40B4-BE49-F238E27FC236}">
                  <a16:creationId xmlns:a16="http://schemas.microsoft.com/office/drawing/2014/main" id="{5FAEEE20-E8DC-6BC9-A447-2F3A63407FF4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908;p27">
              <a:extLst>
                <a:ext uri="{FF2B5EF4-FFF2-40B4-BE49-F238E27FC236}">
                  <a16:creationId xmlns:a16="http://schemas.microsoft.com/office/drawing/2014/main" id="{DFBA2674-5B86-AA9E-F9FD-5F0D3990DD70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909;p27">
              <a:extLst>
                <a:ext uri="{FF2B5EF4-FFF2-40B4-BE49-F238E27FC236}">
                  <a16:creationId xmlns:a16="http://schemas.microsoft.com/office/drawing/2014/main" id="{15CDD7C1-5C61-163C-2232-5A8C65891E93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" name="Google Shape;13910;p27">
            <a:extLst>
              <a:ext uri="{FF2B5EF4-FFF2-40B4-BE49-F238E27FC236}">
                <a16:creationId xmlns:a16="http://schemas.microsoft.com/office/drawing/2014/main" id="{0AF2BDF1-3804-F523-8905-54229FA0C6E6}"/>
              </a:ext>
            </a:extLst>
          </p:cNvPr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31" name="Google Shape;13911;p27">
              <a:extLst>
                <a:ext uri="{FF2B5EF4-FFF2-40B4-BE49-F238E27FC236}">
                  <a16:creationId xmlns:a16="http://schemas.microsoft.com/office/drawing/2014/main" id="{D8903037-D415-8E63-1D07-6903FAE104AF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" name="Google Shape;13912;p27">
              <a:extLst>
                <a:ext uri="{FF2B5EF4-FFF2-40B4-BE49-F238E27FC236}">
                  <a16:creationId xmlns:a16="http://schemas.microsoft.com/office/drawing/2014/main" id="{05D813AB-3304-DE38-809D-0D9725A6E2F5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" name="Google Shape;13913;p27">
              <a:extLst>
                <a:ext uri="{FF2B5EF4-FFF2-40B4-BE49-F238E27FC236}">
                  <a16:creationId xmlns:a16="http://schemas.microsoft.com/office/drawing/2014/main" id="{AF104F86-8F9A-59EA-4B0F-460E6A8903FB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" name="Google Shape;13914;p27">
            <a:extLst>
              <a:ext uri="{FF2B5EF4-FFF2-40B4-BE49-F238E27FC236}">
                <a16:creationId xmlns:a16="http://schemas.microsoft.com/office/drawing/2014/main" id="{454267E8-4E74-E590-23A5-14D1FCC98E7C}"/>
              </a:ext>
            </a:extLst>
          </p:cNvPr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35" name="Google Shape;13915;p27">
              <a:extLst>
                <a:ext uri="{FF2B5EF4-FFF2-40B4-BE49-F238E27FC236}">
                  <a16:creationId xmlns:a16="http://schemas.microsoft.com/office/drawing/2014/main" id="{B15B58D0-C2EA-712C-6FE2-9C56170F23F0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" name="Google Shape;13916;p27">
              <a:extLst>
                <a:ext uri="{FF2B5EF4-FFF2-40B4-BE49-F238E27FC236}">
                  <a16:creationId xmlns:a16="http://schemas.microsoft.com/office/drawing/2014/main" id="{220729F7-355F-BCC0-9F01-4A030C8673FF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" name="Google Shape;13917;p27">
            <a:extLst>
              <a:ext uri="{FF2B5EF4-FFF2-40B4-BE49-F238E27FC236}">
                <a16:creationId xmlns:a16="http://schemas.microsoft.com/office/drawing/2014/main" id="{A98FF675-A917-4AA4-EA1A-E78A34D61AD3}"/>
              </a:ext>
            </a:extLst>
          </p:cNvPr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38" name="Google Shape;13918;p27">
              <a:extLst>
                <a:ext uri="{FF2B5EF4-FFF2-40B4-BE49-F238E27FC236}">
                  <a16:creationId xmlns:a16="http://schemas.microsoft.com/office/drawing/2014/main" id="{F3442C2C-2F62-3381-CE20-FDD8534D0BEE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" name="Google Shape;13919;p27">
              <a:extLst>
                <a:ext uri="{FF2B5EF4-FFF2-40B4-BE49-F238E27FC236}">
                  <a16:creationId xmlns:a16="http://schemas.microsoft.com/office/drawing/2014/main" id="{FB0187F0-79F3-36A4-D7F8-0AD6C60487C9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" name="Google Shape;13920;p27">
              <a:extLst>
                <a:ext uri="{FF2B5EF4-FFF2-40B4-BE49-F238E27FC236}">
                  <a16:creationId xmlns:a16="http://schemas.microsoft.com/office/drawing/2014/main" id="{4981B89A-5C24-7FEA-D5B4-8165239D5891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" name="Google Shape;13921;p27">
              <a:extLst>
                <a:ext uri="{FF2B5EF4-FFF2-40B4-BE49-F238E27FC236}">
                  <a16:creationId xmlns:a16="http://schemas.microsoft.com/office/drawing/2014/main" id="{D86BB7C4-52C2-C7AF-2580-F6C056C81285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2" name="Google Shape;13922;p27">
              <a:extLst>
                <a:ext uri="{FF2B5EF4-FFF2-40B4-BE49-F238E27FC236}">
                  <a16:creationId xmlns:a16="http://schemas.microsoft.com/office/drawing/2014/main" id="{47EB90CF-5D81-6AC1-2415-08896A6CAD08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8" name="Google Shape;13923;p27">
              <a:extLst>
                <a:ext uri="{FF2B5EF4-FFF2-40B4-BE49-F238E27FC236}">
                  <a16:creationId xmlns:a16="http://schemas.microsoft.com/office/drawing/2014/main" id="{DA783D49-2007-ED3C-F900-D3D6ED48E198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9" name="Google Shape;13924;p27">
              <a:extLst>
                <a:ext uri="{FF2B5EF4-FFF2-40B4-BE49-F238E27FC236}">
                  <a16:creationId xmlns:a16="http://schemas.microsoft.com/office/drawing/2014/main" id="{0C3719B7-5716-D4B9-D807-1CF1906C109D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0" name="Google Shape;13925;p27">
              <a:extLst>
                <a:ext uri="{FF2B5EF4-FFF2-40B4-BE49-F238E27FC236}">
                  <a16:creationId xmlns:a16="http://schemas.microsoft.com/office/drawing/2014/main" id="{9AAAC50A-3EFC-B180-5A93-BDEBE37A7F6F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1" name="Google Shape;13926;p27">
            <a:extLst>
              <a:ext uri="{FF2B5EF4-FFF2-40B4-BE49-F238E27FC236}">
                <a16:creationId xmlns:a16="http://schemas.microsoft.com/office/drawing/2014/main" id="{A17A724A-A8AD-DA3C-55D9-EB1FCBB5CCE3}"/>
              </a:ext>
            </a:extLst>
          </p:cNvPr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52" name="Google Shape;13927;p27">
              <a:extLst>
                <a:ext uri="{FF2B5EF4-FFF2-40B4-BE49-F238E27FC236}">
                  <a16:creationId xmlns:a16="http://schemas.microsoft.com/office/drawing/2014/main" id="{992C477E-B29A-EA71-8FFB-00DB00259909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928;p27">
              <a:extLst>
                <a:ext uri="{FF2B5EF4-FFF2-40B4-BE49-F238E27FC236}">
                  <a16:creationId xmlns:a16="http://schemas.microsoft.com/office/drawing/2014/main" id="{8F13278C-684D-7B0E-B39F-0E3DA204F067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929;p27">
              <a:extLst>
                <a:ext uri="{FF2B5EF4-FFF2-40B4-BE49-F238E27FC236}">
                  <a16:creationId xmlns:a16="http://schemas.microsoft.com/office/drawing/2014/main" id="{82B83D44-074F-CB8E-602C-882FBD7DEA0A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5" name="Google Shape;13930;p27">
              <a:extLst>
                <a:ext uri="{FF2B5EF4-FFF2-40B4-BE49-F238E27FC236}">
                  <a16:creationId xmlns:a16="http://schemas.microsoft.com/office/drawing/2014/main" id="{53AC8164-4512-628C-6F81-964734240D18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6" name="Google Shape;13931;p27">
              <a:extLst>
                <a:ext uri="{FF2B5EF4-FFF2-40B4-BE49-F238E27FC236}">
                  <a16:creationId xmlns:a16="http://schemas.microsoft.com/office/drawing/2014/main" id="{717537F8-25E2-8D9E-C48B-67883F443D52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7" name="Google Shape;13932;p27">
              <a:extLst>
                <a:ext uri="{FF2B5EF4-FFF2-40B4-BE49-F238E27FC236}">
                  <a16:creationId xmlns:a16="http://schemas.microsoft.com/office/drawing/2014/main" id="{C04CF94E-23D9-C7AC-C959-6EEC9D6CEFBB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8" name="Google Shape;13933;p27">
            <a:extLst>
              <a:ext uri="{FF2B5EF4-FFF2-40B4-BE49-F238E27FC236}">
                <a16:creationId xmlns:a16="http://schemas.microsoft.com/office/drawing/2014/main" id="{96429CB6-5E8A-E5E4-29A1-0BE4F67E9086}"/>
              </a:ext>
            </a:extLst>
          </p:cNvPr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59" name="Google Shape;13934;p27">
              <a:extLst>
                <a:ext uri="{FF2B5EF4-FFF2-40B4-BE49-F238E27FC236}">
                  <a16:creationId xmlns:a16="http://schemas.microsoft.com/office/drawing/2014/main" id="{4E6020A5-750B-9240-E705-77BEE2F3BE24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0" name="Google Shape;13935;p27">
              <a:extLst>
                <a:ext uri="{FF2B5EF4-FFF2-40B4-BE49-F238E27FC236}">
                  <a16:creationId xmlns:a16="http://schemas.microsoft.com/office/drawing/2014/main" id="{24190BB4-9D35-ED83-3751-7AC407E58432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1" name="Google Shape;13936;p27">
              <a:extLst>
                <a:ext uri="{FF2B5EF4-FFF2-40B4-BE49-F238E27FC236}">
                  <a16:creationId xmlns:a16="http://schemas.microsoft.com/office/drawing/2014/main" id="{DC1DAE6D-4906-9CC7-F460-130BE0F0E908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2" name="Google Shape;13937;p27">
              <a:extLst>
                <a:ext uri="{FF2B5EF4-FFF2-40B4-BE49-F238E27FC236}">
                  <a16:creationId xmlns:a16="http://schemas.microsoft.com/office/drawing/2014/main" id="{97EDC7FD-9171-2D41-42A2-3D68B54455A3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63" name="Google Shape;13938;p27">
            <a:extLst>
              <a:ext uri="{FF2B5EF4-FFF2-40B4-BE49-F238E27FC236}">
                <a16:creationId xmlns:a16="http://schemas.microsoft.com/office/drawing/2014/main" id="{9C989FC9-4547-3A34-6F2C-5831041EB956}"/>
              </a:ext>
            </a:extLst>
          </p:cNvPr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64" name="Google Shape;13939;p27">
            <a:extLst>
              <a:ext uri="{FF2B5EF4-FFF2-40B4-BE49-F238E27FC236}">
                <a16:creationId xmlns:a16="http://schemas.microsoft.com/office/drawing/2014/main" id="{118AB25C-8DE5-C04E-4154-99EB18317E88}"/>
              </a:ext>
            </a:extLst>
          </p:cNvPr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65" name="Google Shape;13940;p27">
              <a:extLst>
                <a:ext uri="{FF2B5EF4-FFF2-40B4-BE49-F238E27FC236}">
                  <a16:creationId xmlns:a16="http://schemas.microsoft.com/office/drawing/2014/main" id="{A360F85A-C6A3-988E-EEB3-6CD90357E96C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6" name="Google Shape;13941;p27">
              <a:extLst>
                <a:ext uri="{FF2B5EF4-FFF2-40B4-BE49-F238E27FC236}">
                  <a16:creationId xmlns:a16="http://schemas.microsoft.com/office/drawing/2014/main" id="{4403E86D-EA2A-B267-A980-5A5AE6F4D570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7" name="Google Shape;13942;p27">
              <a:extLst>
                <a:ext uri="{FF2B5EF4-FFF2-40B4-BE49-F238E27FC236}">
                  <a16:creationId xmlns:a16="http://schemas.microsoft.com/office/drawing/2014/main" id="{B20F05EF-E68A-0322-EB5D-8E9E6FFBC14E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8" name="Google Shape;13943;p27">
            <a:extLst>
              <a:ext uri="{FF2B5EF4-FFF2-40B4-BE49-F238E27FC236}">
                <a16:creationId xmlns:a16="http://schemas.microsoft.com/office/drawing/2014/main" id="{5DC73604-03DA-4F59-B016-4E4991AB9D82}"/>
              </a:ext>
            </a:extLst>
          </p:cNvPr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69" name="Google Shape;13944;p27">
              <a:extLst>
                <a:ext uri="{FF2B5EF4-FFF2-40B4-BE49-F238E27FC236}">
                  <a16:creationId xmlns:a16="http://schemas.microsoft.com/office/drawing/2014/main" id="{7C6057E1-AF7B-1695-9829-26FB6E3CD552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0" name="Google Shape;13945;p27">
              <a:extLst>
                <a:ext uri="{FF2B5EF4-FFF2-40B4-BE49-F238E27FC236}">
                  <a16:creationId xmlns:a16="http://schemas.microsoft.com/office/drawing/2014/main" id="{CFF3E1CE-E9D2-85AD-8355-BB3325593242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1" name="Google Shape;13946;p27">
              <a:extLst>
                <a:ext uri="{FF2B5EF4-FFF2-40B4-BE49-F238E27FC236}">
                  <a16:creationId xmlns:a16="http://schemas.microsoft.com/office/drawing/2014/main" id="{83BBD5CC-F4E1-8577-5582-4A2BF823A117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2" name="Google Shape;13947;p27">
            <a:extLst>
              <a:ext uri="{FF2B5EF4-FFF2-40B4-BE49-F238E27FC236}">
                <a16:creationId xmlns:a16="http://schemas.microsoft.com/office/drawing/2014/main" id="{1218CE4F-6413-0C7C-D403-88E6DD568BA6}"/>
              </a:ext>
            </a:extLst>
          </p:cNvPr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73" name="Google Shape;13948;p27">
              <a:extLst>
                <a:ext uri="{FF2B5EF4-FFF2-40B4-BE49-F238E27FC236}">
                  <a16:creationId xmlns:a16="http://schemas.microsoft.com/office/drawing/2014/main" id="{96C12C54-D532-533B-1AC0-F255EBB9619B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4" name="Google Shape;13949;p27">
              <a:extLst>
                <a:ext uri="{FF2B5EF4-FFF2-40B4-BE49-F238E27FC236}">
                  <a16:creationId xmlns:a16="http://schemas.microsoft.com/office/drawing/2014/main" id="{8D7D2726-D1DF-11B9-3AAC-3ECD53906A75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5" name="Google Shape;13950;p27">
              <a:extLst>
                <a:ext uri="{FF2B5EF4-FFF2-40B4-BE49-F238E27FC236}">
                  <a16:creationId xmlns:a16="http://schemas.microsoft.com/office/drawing/2014/main" id="{E197964A-9D08-3892-5194-A3CBA35337F9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6" name="Google Shape;13951;p27">
              <a:extLst>
                <a:ext uri="{FF2B5EF4-FFF2-40B4-BE49-F238E27FC236}">
                  <a16:creationId xmlns:a16="http://schemas.microsoft.com/office/drawing/2014/main" id="{FE6D235E-0B84-8E24-7FC7-4E5A34D5FAF2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7" name="Google Shape;13952;p27">
              <a:extLst>
                <a:ext uri="{FF2B5EF4-FFF2-40B4-BE49-F238E27FC236}">
                  <a16:creationId xmlns:a16="http://schemas.microsoft.com/office/drawing/2014/main" id="{75B59D97-E4B2-FD15-B91D-AB014F4BEFA5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8" name="Google Shape;13953;p27">
              <a:extLst>
                <a:ext uri="{FF2B5EF4-FFF2-40B4-BE49-F238E27FC236}">
                  <a16:creationId xmlns:a16="http://schemas.microsoft.com/office/drawing/2014/main" id="{B995E84E-D99A-B270-A214-1BAE563EFDC8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9" name="Google Shape;13954;p27">
            <a:extLst>
              <a:ext uri="{FF2B5EF4-FFF2-40B4-BE49-F238E27FC236}">
                <a16:creationId xmlns:a16="http://schemas.microsoft.com/office/drawing/2014/main" id="{940CC491-5AB3-B807-2CF3-118B0255A714}"/>
              </a:ext>
            </a:extLst>
          </p:cNvPr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80" name="Google Shape;13955;p27">
              <a:extLst>
                <a:ext uri="{FF2B5EF4-FFF2-40B4-BE49-F238E27FC236}">
                  <a16:creationId xmlns:a16="http://schemas.microsoft.com/office/drawing/2014/main" id="{81B3178B-C5C3-D3ED-1BB9-A6E65BA61C99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1" name="Google Shape;13956;p27">
              <a:extLst>
                <a:ext uri="{FF2B5EF4-FFF2-40B4-BE49-F238E27FC236}">
                  <a16:creationId xmlns:a16="http://schemas.microsoft.com/office/drawing/2014/main" id="{E40697C3-954B-35E7-DA2E-076DF7DEED91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2" name="Google Shape;13957;p27">
              <a:extLst>
                <a:ext uri="{FF2B5EF4-FFF2-40B4-BE49-F238E27FC236}">
                  <a16:creationId xmlns:a16="http://schemas.microsoft.com/office/drawing/2014/main" id="{5C0E34EE-119C-E6E5-2EF9-B22065F4F76B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3" name="Google Shape;13958;p27">
              <a:extLst>
                <a:ext uri="{FF2B5EF4-FFF2-40B4-BE49-F238E27FC236}">
                  <a16:creationId xmlns:a16="http://schemas.microsoft.com/office/drawing/2014/main" id="{B5ABD2D9-75B9-CC0B-411B-D517CB517D37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4" name="Google Shape;13959;p27">
              <a:extLst>
                <a:ext uri="{FF2B5EF4-FFF2-40B4-BE49-F238E27FC236}">
                  <a16:creationId xmlns:a16="http://schemas.microsoft.com/office/drawing/2014/main" id="{F531CBE6-A576-A38A-5AAE-8E5D356128B3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5" name="Google Shape;13960;p27">
            <a:extLst>
              <a:ext uri="{FF2B5EF4-FFF2-40B4-BE49-F238E27FC236}">
                <a16:creationId xmlns:a16="http://schemas.microsoft.com/office/drawing/2014/main" id="{8062E68F-534A-5C43-B90D-A19CF38ACD08}"/>
              </a:ext>
            </a:extLst>
          </p:cNvPr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86" name="Google Shape;13961;p27">
              <a:extLst>
                <a:ext uri="{FF2B5EF4-FFF2-40B4-BE49-F238E27FC236}">
                  <a16:creationId xmlns:a16="http://schemas.microsoft.com/office/drawing/2014/main" id="{A968D72F-B898-B5DA-317A-9E37D35030FA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62;p27">
              <a:extLst>
                <a:ext uri="{FF2B5EF4-FFF2-40B4-BE49-F238E27FC236}">
                  <a16:creationId xmlns:a16="http://schemas.microsoft.com/office/drawing/2014/main" id="{0DC67F4E-D98E-C72D-04E6-C48C5471ADF6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63;p27">
              <a:extLst>
                <a:ext uri="{FF2B5EF4-FFF2-40B4-BE49-F238E27FC236}">
                  <a16:creationId xmlns:a16="http://schemas.microsoft.com/office/drawing/2014/main" id="{6F3B4A80-620D-FF95-0C75-282D9513CC4F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64;p27">
              <a:extLst>
                <a:ext uri="{FF2B5EF4-FFF2-40B4-BE49-F238E27FC236}">
                  <a16:creationId xmlns:a16="http://schemas.microsoft.com/office/drawing/2014/main" id="{6279D16B-A566-D476-FFC3-520EDB2DA9BA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65;p27">
              <a:extLst>
                <a:ext uri="{FF2B5EF4-FFF2-40B4-BE49-F238E27FC236}">
                  <a16:creationId xmlns:a16="http://schemas.microsoft.com/office/drawing/2014/main" id="{50840B42-2D8C-14D0-4D23-27BBB4CD81E7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1" name="Google Shape;13966;p27">
              <a:extLst>
                <a:ext uri="{FF2B5EF4-FFF2-40B4-BE49-F238E27FC236}">
                  <a16:creationId xmlns:a16="http://schemas.microsoft.com/office/drawing/2014/main" id="{E432CD2A-2DD3-3C70-5390-53C705259C13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2" name="Google Shape;13967;p27">
              <a:extLst>
                <a:ext uri="{FF2B5EF4-FFF2-40B4-BE49-F238E27FC236}">
                  <a16:creationId xmlns:a16="http://schemas.microsoft.com/office/drawing/2014/main" id="{DF84B496-3CC5-5950-A911-E72387A6C7F0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68;p27">
              <a:extLst>
                <a:ext uri="{FF2B5EF4-FFF2-40B4-BE49-F238E27FC236}">
                  <a16:creationId xmlns:a16="http://schemas.microsoft.com/office/drawing/2014/main" id="{2DE33E95-6DF7-725D-CA6D-FA0D9EB0346F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4" name="Google Shape;13969;p27">
              <a:extLst>
                <a:ext uri="{FF2B5EF4-FFF2-40B4-BE49-F238E27FC236}">
                  <a16:creationId xmlns:a16="http://schemas.microsoft.com/office/drawing/2014/main" id="{36345041-9AF5-C2D9-C958-672A9BDD6315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5" name="Google Shape;13970;p27">
              <a:extLst>
                <a:ext uri="{FF2B5EF4-FFF2-40B4-BE49-F238E27FC236}">
                  <a16:creationId xmlns:a16="http://schemas.microsoft.com/office/drawing/2014/main" id="{4F22E254-693C-CAB0-B393-A855FF4E3B96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6" name="Google Shape;13971;p27">
            <a:extLst>
              <a:ext uri="{FF2B5EF4-FFF2-40B4-BE49-F238E27FC236}">
                <a16:creationId xmlns:a16="http://schemas.microsoft.com/office/drawing/2014/main" id="{73878B9F-8D64-A1D7-7FA7-9576168CAB98}"/>
              </a:ext>
            </a:extLst>
          </p:cNvPr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97" name="Google Shape;13972;p27">
              <a:extLst>
                <a:ext uri="{FF2B5EF4-FFF2-40B4-BE49-F238E27FC236}">
                  <a16:creationId xmlns:a16="http://schemas.microsoft.com/office/drawing/2014/main" id="{5E7B1271-7270-F39F-231C-8112D521455E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8" name="Google Shape;13973;p27">
              <a:extLst>
                <a:ext uri="{FF2B5EF4-FFF2-40B4-BE49-F238E27FC236}">
                  <a16:creationId xmlns:a16="http://schemas.microsoft.com/office/drawing/2014/main" id="{C4F184C6-4196-30A9-6006-330EC1946258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9" name="Google Shape;13974;p27">
              <a:extLst>
                <a:ext uri="{FF2B5EF4-FFF2-40B4-BE49-F238E27FC236}">
                  <a16:creationId xmlns:a16="http://schemas.microsoft.com/office/drawing/2014/main" id="{CD2FA58B-FE24-B81A-F162-F051131943CD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0" name="Google Shape;13975;p27">
              <a:extLst>
                <a:ext uri="{FF2B5EF4-FFF2-40B4-BE49-F238E27FC236}">
                  <a16:creationId xmlns:a16="http://schemas.microsoft.com/office/drawing/2014/main" id="{4FCF35DD-91F3-143B-EF02-82506EF3DDCC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1" name="Google Shape;13976;p27">
              <a:extLst>
                <a:ext uri="{FF2B5EF4-FFF2-40B4-BE49-F238E27FC236}">
                  <a16:creationId xmlns:a16="http://schemas.microsoft.com/office/drawing/2014/main" id="{B487EBA1-988F-BCC1-10CD-251BDD9A91B6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02" name="Google Shape;13977;p27">
            <a:extLst>
              <a:ext uri="{FF2B5EF4-FFF2-40B4-BE49-F238E27FC236}">
                <a16:creationId xmlns:a16="http://schemas.microsoft.com/office/drawing/2014/main" id="{B94B96F7-3D2D-D95B-D53C-F7E10B3EB0A4}"/>
              </a:ext>
            </a:extLst>
          </p:cNvPr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3" name="Google Shape;13978;p27">
            <a:extLst>
              <a:ext uri="{FF2B5EF4-FFF2-40B4-BE49-F238E27FC236}">
                <a16:creationId xmlns:a16="http://schemas.microsoft.com/office/drawing/2014/main" id="{8A3FA089-7BF3-C32C-20B8-20B16226890B}"/>
              </a:ext>
            </a:extLst>
          </p:cNvPr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4" name="Google Shape;13979;p27">
            <a:extLst>
              <a:ext uri="{FF2B5EF4-FFF2-40B4-BE49-F238E27FC236}">
                <a16:creationId xmlns:a16="http://schemas.microsoft.com/office/drawing/2014/main" id="{7D4A48B1-23AA-EB0B-2671-B6119A807A47}"/>
              </a:ext>
            </a:extLst>
          </p:cNvPr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5" name="Google Shape;13980;p27">
            <a:extLst>
              <a:ext uri="{FF2B5EF4-FFF2-40B4-BE49-F238E27FC236}">
                <a16:creationId xmlns:a16="http://schemas.microsoft.com/office/drawing/2014/main" id="{F9E227BF-CEB7-A7F3-8770-BEE71ECA8197}"/>
              </a:ext>
            </a:extLst>
          </p:cNvPr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6" name="Google Shape;13981;p27">
            <a:extLst>
              <a:ext uri="{FF2B5EF4-FFF2-40B4-BE49-F238E27FC236}">
                <a16:creationId xmlns:a16="http://schemas.microsoft.com/office/drawing/2014/main" id="{0BDDF601-4771-21A1-5FFF-B25176BC0AAC}"/>
              </a:ext>
            </a:extLst>
          </p:cNvPr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7" name="Google Shape;13982;p27">
            <a:extLst>
              <a:ext uri="{FF2B5EF4-FFF2-40B4-BE49-F238E27FC236}">
                <a16:creationId xmlns:a16="http://schemas.microsoft.com/office/drawing/2014/main" id="{C2094DB9-4F5A-4C8E-2ECB-07A713CC35FF}"/>
              </a:ext>
            </a:extLst>
          </p:cNvPr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8" name="Google Shape;13983;p27">
            <a:extLst>
              <a:ext uri="{FF2B5EF4-FFF2-40B4-BE49-F238E27FC236}">
                <a16:creationId xmlns:a16="http://schemas.microsoft.com/office/drawing/2014/main" id="{B3D3D44D-46A2-A245-93A8-B42CDF5DBE99}"/>
              </a:ext>
            </a:extLst>
          </p:cNvPr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9" name="Google Shape;13984;p27">
            <a:extLst>
              <a:ext uri="{FF2B5EF4-FFF2-40B4-BE49-F238E27FC236}">
                <a16:creationId xmlns:a16="http://schemas.microsoft.com/office/drawing/2014/main" id="{5C07F824-B2EF-0ABB-AB91-9AA485AC6215}"/>
              </a:ext>
            </a:extLst>
          </p:cNvPr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0" name="Google Shape;13985;p27">
            <a:extLst>
              <a:ext uri="{FF2B5EF4-FFF2-40B4-BE49-F238E27FC236}">
                <a16:creationId xmlns:a16="http://schemas.microsoft.com/office/drawing/2014/main" id="{4C33E37F-7031-9F76-6717-24D9B99CF676}"/>
              </a:ext>
            </a:extLst>
          </p:cNvPr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86;p27">
            <a:extLst>
              <a:ext uri="{FF2B5EF4-FFF2-40B4-BE49-F238E27FC236}">
                <a16:creationId xmlns:a16="http://schemas.microsoft.com/office/drawing/2014/main" id="{958E341E-70B6-ED97-C4B4-30589363FE25}"/>
              </a:ext>
            </a:extLst>
          </p:cNvPr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87;p27">
            <a:extLst>
              <a:ext uri="{FF2B5EF4-FFF2-40B4-BE49-F238E27FC236}">
                <a16:creationId xmlns:a16="http://schemas.microsoft.com/office/drawing/2014/main" id="{35237ADB-1E8D-90AE-7882-4FFC1CB887CE}"/>
              </a:ext>
            </a:extLst>
          </p:cNvPr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88;p27">
            <a:extLst>
              <a:ext uri="{FF2B5EF4-FFF2-40B4-BE49-F238E27FC236}">
                <a16:creationId xmlns:a16="http://schemas.microsoft.com/office/drawing/2014/main" id="{99E9EB42-02B2-EDDD-B785-FFF124E0419C}"/>
              </a:ext>
            </a:extLst>
          </p:cNvPr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89;p27">
            <a:extLst>
              <a:ext uri="{FF2B5EF4-FFF2-40B4-BE49-F238E27FC236}">
                <a16:creationId xmlns:a16="http://schemas.microsoft.com/office/drawing/2014/main" id="{346A0BC8-C0E3-2A49-DAE6-F71765DB4ACA}"/>
              </a:ext>
            </a:extLst>
          </p:cNvPr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90;p27">
            <a:extLst>
              <a:ext uri="{FF2B5EF4-FFF2-40B4-BE49-F238E27FC236}">
                <a16:creationId xmlns:a16="http://schemas.microsoft.com/office/drawing/2014/main" id="{720BBD1B-E704-A2A5-382A-5B34468E27FC}"/>
              </a:ext>
            </a:extLst>
          </p:cNvPr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91;p27">
            <a:extLst>
              <a:ext uri="{FF2B5EF4-FFF2-40B4-BE49-F238E27FC236}">
                <a16:creationId xmlns:a16="http://schemas.microsoft.com/office/drawing/2014/main" id="{86F65BD6-F7F9-9D9A-D4B7-9969636F6624}"/>
              </a:ext>
            </a:extLst>
          </p:cNvPr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92;p27">
            <a:extLst>
              <a:ext uri="{FF2B5EF4-FFF2-40B4-BE49-F238E27FC236}">
                <a16:creationId xmlns:a16="http://schemas.microsoft.com/office/drawing/2014/main" id="{C0EB967F-16EE-A727-270E-10C89EA22DC7}"/>
              </a:ext>
            </a:extLst>
          </p:cNvPr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93;p27">
            <a:extLst>
              <a:ext uri="{FF2B5EF4-FFF2-40B4-BE49-F238E27FC236}">
                <a16:creationId xmlns:a16="http://schemas.microsoft.com/office/drawing/2014/main" id="{55131942-3F10-ACCF-0918-E54A10396C00}"/>
              </a:ext>
            </a:extLst>
          </p:cNvPr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3994;p27">
            <a:extLst>
              <a:ext uri="{FF2B5EF4-FFF2-40B4-BE49-F238E27FC236}">
                <a16:creationId xmlns:a16="http://schemas.microsoft.com/office/drawing/2014/main" id="{EA24B23C-5CDA-481A-1346-6A1F59974CF3}"/>
              </a:ext>
            </a:extLst>
          </p:cNvPr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3995;p27">
            <a:extLst>
              <a:ext uri="{FF2B5EF4-FFF2-40B4-BE49-F238E27FC236}">
                <a16:creationId xmlns:a16="http://schemas.microsoft.com/office/drawing/2014/main" id="{85F93B70-5289-AB19-E3FB-B765A7B0B320}"/>
              </a:ext>
            </a:extLst>
          </p:cNvPr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3996;p27">
            <a:extLst>
              <a:ext uri="{FF2B5EF4-FFF2-40B4-BE49-F238E27FC236}">
                <a16:creationId xmlns:a16="http://schemas.microsoft.com/office/drawing/2014/main" id="{9C323ED8-08E3-A9BF-253D-E1C0F6617931}"/>
              </a:ext>
            </a:extLst>
          </p:cNvPr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3997;p27">
            <a:extLst>
              <a:ext uri="{FF2B5EF4-FFF2-40B4-BE49-F238E27FC236}">
                <a16:creationId xmlns:a16="http://schemas.microsoft.com/office/drawing/2014/main" id="{38895804-CB7D-2220-E35E-63CD16EC24F9}"/>
              </a:ext>
            </a:extLst>
          </p:cNvPr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3998;p27">
            <a:extLst>
              <a:ext uri="{FF2B5EF4-FFF2-40B4-BE49-F238E27FC236}">
                <a16:creationId xmlns:a16="http://schemas.microsoft.com/office/drawing/2014/main" id="{95BE115D-179A-6B56-CB60-9D93F2A642BB}"/>
              </a:ext>
            </a:extLst>
          </p:cNvPr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3999;p27">
            <a:extLst>
              <a:ext uri="{FF2B5EF4-FFF2-40B4-BE49-F238E27FC236}">
                <a16:creationId xmlns:a16="http://schemas.microsoft.com/office/drawing/2014/main" id="{4EEE712F-7940-E907-AE78-48386EFD0F48}"/>
              </a:ext>
            </a:extLst>
          </p:cNvPr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4000;p27">
            <a:extLst>
              <a:ext uri="{FF2B5EF4-FFF2-40B4-BE49-F238E27FC236}">
                <a16:creationId xmlns:a16="http://schemas.microsoft.com/office/drawing/2014/main" id="{119FF221-F216-7EEC-6AB8-05CBDC27852B}"/>
              </a:ext>
            </a:extLst>
          </p:cNvPr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4001;p27">
            <a:extLst>
              <a:ext uri="{FF2B5EF4-FFF2-40B4-BE49-F238E27FC236}">
                <a16:creationId xmlns:a16="http://schemas.microsoft.com/office/drawing/2014/main" id="{A50D0832-0267-582E-9B2A-221DD8791FFD}"/>
              </a:ext>
            </a:extLst>
          </p:cNvPr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4002;p27">
            <a:extLst>
              <a:ext uri="{FF2B5EF4-FFF2-40B4-BE49-F238E27FC236}">
                <a16:creationId xmlns:a16="http://schemas.microsoft.com/office/drawing/2014/main" id="{0A195B07-151F-1F8D-CFF3-EAEF7436953B}"/>
              </a:ext>
            </a:extLst>
          </p:cNvPr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4003;p27">
            <a:extLst>
              <a:ext uri="{FF2B5EF4-FFF2-40B4-BE49-F238E27FC236}">
                <a16:creationId xmlns:a16="http://schemas.microsoft.com/office/drawing/2014/main" id="{2CD517BA-47AF-069D-B5BD-588559065153}"/>
              </a:ext>
            </a:extLst>
          </p:cNvPr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4004;p27">
            <a:extLst>
              <a:ext uri="{FF2B5EF4-FFF2-40B4-BE49-F238E27FC236}">
                <a16:creationId xmlns:a16="http://schemas.microsoft.com/office/drawing/2014/main" id="{2CB9F07C-71A5-2D43-3C19-9BA5815718A6}"/>
              </a:ext>
            </a:extLst>
          </p:cNvPr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0" name="Google Shape;14005;p27">
            <a:extLst>
              <a:ext uri="{FF2B5EF4-FFF2-40B4-BE49-F238E27FC236}">
                <a16:creationId xmlns:a16="http://schemas.microsoft.com/office/drawing/2014/main" id="{C57C7586-391D-AB71-821B-F8ED2A37EF9B}"/>
              </a:ext>
            </a:extLst>
          </p:cNvPr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1" name="Google Shape;14006;p27">
            <a:extLst>
              <a:ext uri="{FF2B5EF4-FFF2-40B4-BE49-F238E27FC236}">
                <a16:creationId xmlns:a16="http://schemas.microsoft.com/office/drawing/2014/main" id="{91E0F41C-B5AC-33B1-6877-D53D9738C984}"/>
              </a:ext>
            </a:extLst>
          </p:cNvPr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2" name="Google Shape;14007;p27">
            <a:extLst>
              <a:ext uri="{FF2B5EF4-FFF2-40B4-BE49-F238E27FC236}">
                <a16:creationId xmlns:a16="http://schemas.microsoft.com/office/drawing/2014/main" id="{7C307679-C1B3-11D9-2E50-4B5584869195}"/>
              </a:ext>
            </a:extLst>
          </p:cNvPr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3" name="Google Shape;14008;p27">
            <a:extLst>
              <a:ext uri="{FF2B5EF4-FFF2-40B4-BE49-F238E27FC236}">
                <a16:creationId xmlns:a16="http://schemas.microsoft.com/office/drawing/2014/main" id="{B254CFC5-E3A5-88F3-EBB4-7F2B2F052975}"/>
              </a:ext>
            </a:extLst>
          </p:cNvPr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4" name="Google Shape;14009;p27">
            <a:extLst>
              <a:ext uri="{FF2B5EF4-FFF2-40B4-BE49-F238E27FC236}">
                <a16:creationId xmlns:a16="http://schemas.microsoft.com/office/drawing/2014/main" id="{3BA0CBBD-7C67-2C8B-1EDE-157FF0734E91}"/>
              </a:ext>
            </a:extLst>
          </p:cNvPr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5" name="Google Shape;14010;p27">
            <a:extLst>
              <a:ext uri="{FF2B5EF4-FFF2-40B4-BE49-F238E27FC236}">
                <a16:creationId xmlns:a16="http://schemas.microsoft.com/office/drawing/2014/main" id="{B1F814A5-1D07-FC33-AA17-FC988D22710C}"/>
              </a:ext>
            </a:extLst>
          </p:cNvPr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36" name="Google Shape;14011;p27">
              <a:extLst>
                <a:ext uri="{FF2B5EF4-FFF2-40B4-BE49-F238E27FC236}">
                  <a16:creationId xmlns:a16="http://schemas.microsoft.com/office/drawing/2014/main" id="{7CF9AE7B-59BE-1B7D-BDB6-BF81D2C6E5F8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" name="Google Shape;14012;p27">
              <a:extLst>
                <a:ext uri="{FF2B5EF4-FFF2-40B4-BE49-F238E27FC236}">
                  <a16:creationId xmlns:a16="http://schemas.microsoft.com/office/drawing/2014/main" id="{44010456-DE49-9D7A-4B88-C6A6B31C39B1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" name="Google Shape;14013;p27">
              <a:extLst>
                <a:ext uri="{FF2B5EF4-FFF2-40B4-BE49-F238E27FC236}">
                  <a16:creationId xmlns:a16="http://schemas.microsoft.com/office/drawing/2014/main" id="{DE03972F-F017-2FFA-0EA2-BD9E67F7914A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" name="Google Shape;14014;p27">
              <a:extLst>
                <a:ext uri="{FF2B5EF4-FFF2-40B4-BE49-F238E27FC236}">
                  <a16:creationId xmlns:a16="http://schemas.microsoft.com/office/drawing/2014/main" id="{C3532E85-2D2F-2A6D-1DAA-DCA4ACE9B023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" name="Google Shape;14015;p27">
              <a:extLst>
                <a:ext uri="{FF2B5EF4-FFF2-40B4-BE49-F238E27FC236}">
                  <a16:creationId xmlns:a16="http://schemas.microsoft.com/office/drawing/2014/main" id="{4A08C930-7599-84BF-D6E1-7E8DE87F44B1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" name="Google Shape;14016;p27">
              <a:extLst>
                <a:ext uri="{FF2B5EF4-FFF2-40B4-BE49-F238E27FC236}">
                  <a16:creationId xmlns:a16="http://schemas.microsoft.com/office/drawing/2014/main" id="{31948ABC-0262-62FA-A73D-890ABDF5288B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" name="Google Shape;14017;p27">
              <a:extLst>
                <a:ext uri="{FF2B5EF4-FFF2-40B4-BE49-F238E27FC236}">
                  <a16:creationId xmlns:a16="http://schemas.microsoft.com/office/drawing/2014/main" id="{B37E54DC-2CD0-7329-89FB-6C95ED3451EC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" name="Google Shape;14018;p27">
              <a:extLst>
                <a:ext uri="{FF2B5EF4-FFF2-40B4-BE49-F238E27FC236}">
                  <a16:creationId xmlns:a16="http://schemas.microsoft.com/office/drawing/2014/main" id="{A8E780CF-3223-6990-FB6F-F3D5849D2306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" name="Google Shape;14019;p27">
              <a:extLst>
                <a:ext uri="{FF2B5EF4-FFF2-40B4-BE49-F238E27FC236}">
                  <a16:creationId xmlns:a16="http://schemas.microsoft.com/office/drawing/2014/main" id="{C5709250-8CA9-A2FC-C4BD-27CF73FA1447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" name="Google Shape;14020;p27">
              <a:extLst>
                <a:ext uri="{FF2B5EF4-FFF2-40B4-BE49-F238E27FC236}">
                  <a16:creationId xmlns:a16="http://schemas.microsoft.com/office/drawing/2014/main" id="{C68C703E-2F7D-2FCE-1B1F-D50511A0795C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" name="Google Shape;14021;p27">
              <a:extLst>
                <a:ext uri="{FF2B5EF4-FFF2-40B4-BE49-F238E27FC236}">
                  <a16:creationId xmlns:a16="http://schemas.microsoft.com/office/drawing/2014/main" id="{57E57F17-C892-42DE-B9AB-601E2DA32C32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" name="Google Shape;14022;p27">
              <a:extLst>
                <a:ext uri="{FF2B5EF4-FFF2-40B4-BE49-F238E27FC236}">
                  <a16:creationId xmlns:a16="http://schemas.microsoft.com/office/drawing/2014/main" id="{6433BF9F-3D79-134D-B27F-4C2D721D3E72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8" name="Google Shape;14023;p27">
            <a:extLst>
              <a:ext uri="{FF2B5EF4-FFF2-40B4-BE49-F238E27FC236}">
                <a16:creationId xmlns:a16="http://schemas.microsoft.com/office/drawing/2014/main" id="{DC761DE4-BBD0-D3F5-B968-5381B2959B0C}"/>
              </a:ext>
            </a:extLst>
          </p:cNvPr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49" name="Google Shape;14024;p27">
              <a:extLst>
                <a:ext uri="{FF2B5EF4-FFF2-40B4-BE49-F238E27FC236}">
                  <a16:creationId xmlns:a16="http://schemas.microsoft.com/office/drawing/2014/main" id="{EE71F9A7-FBDD-A8F9-3F1A-12CE74B2BC55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25;p27">
              <a:extLst>
                <a:ext uri="{FF2B5EF4-FFF2-40B4-BE49-F238E27FC236}">
                  <a16:creationId xmlns:a16="http://schemas.microsoft.com/office/drawing/2014/main" id="{F8761EA7-137A-3B0A-4A8E-5F57F8E9727C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26;p27">
              <a:extLst>
                <a:ext uri="{FF2B5EF4-FFF2-40B4-BE49-F238E27FC236}">
                  <a16:creationId xmlns:a16="http://schemas.microsoft.com/office/drawing/2014/main" id="{2BCDD866-9883-6D4B-8608-6E58F4E6F71E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4027;p27">
              <a:extLst>
                <a:ext uri="{FF2B5EF4-FFF2-40B4-BE49-F238E27FC236}">
                  <a16:creationId xmlns:a16="http://schemas.microsoft.com/office/drawing/2014/main" id="{60939996-10C6-2645-80AE-F4DD195A8649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4028;p27">
              <a:extLst>
                <a:ext uri="{FF2B5EF4-FFF2-40B4-BE49-F238E27FC236}">
                  <a16:creationId xmlns:a16="http://schemas.microsoft.com/office/drawing/2014/main" id="{9FF2254B-E5EF-28B9-DF93-ECF651247B52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4029;p27">
              <a:extLst>
                <a:ext uri="{FF2B5EF4-FFF2-40B4-BE49-F238E27FC236}">
                  <a16:creationId xmlns:a16="http://schemas.microsoft.com/office/drawing/2014/main" id="{6688E95E-3AF3-3180-CFD6-F5C6991021C6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5" name="Google Shape;14030;p27">
              <a:extLst>
                <a:ext uri="{FF2B5EF4-FFF2-40B4-BE49-F238E27FC236}">
                  <a16:creationId xmlns:a16="http://schemas.microsoft.com/office/drawing/2014/main" id="{60A4F67D-37CF-DF17-C365-EBD038D5E20F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6" name="Google Shape;14031;p27">
              <a:extLst>
                <a:ext uri="{FF2B5EF4-FFF2-40B4-BE49-F238E27FC236}">
                  <a16:creationId xmlns:a16="http://schemas.microsoft.com/office/drawing/2014/main" id="{A3610B21-1D59-74EC-EB65-A584F5310836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7" name="Google Shape;14032;p27">
              <a:extLst>
                <a:ext uri="{FF2B5EF4-FFF2-40B4-BE49-F238E27FC236}">
                  <a16:creationId xmlns:a16="http://schemas.microsoft.com/office/drawing/2014/main" id="{C3267E1F-F187-CEA4-9BB5-A7A08CB6203E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8" name="Google Shape;14033;p27">
              <a:extLst>
                <a:ext uri="{FF2B5EF4-FFF2-40B4-BE49-F238E27FC236}">
                  <a16:creationId xmlns:a16="http://schemas.microsoft.com/office/drawing/2014/main" id="{1D2D295B-91F5-8CCB-2500-5B863A5A202F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9" name="Google Shape;14034;p27">
              <a:extLst>
                <a:ext uri="{FF2B5EF4-FFF2-40B4-BE49-F238E27FC236}">
                  <a16:creationId xmlns:a16="http://schemas.microsoft.com/office/drawing/2014/main" id="{60C712C7-0E10-D6F9-1FC1-2B31CC88748A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0" name="Google Shape;14035;p27">
              <a:extLst>
                <a:ext uri="{FF2B5EF4-FFF2-40B4-BE49-F238E27FC236}">
                  <a16:creationId xmlns:a16="http://schemas.microsoft.com/office/drawing/2014/main" id="{F2D446C1-A161-B4E6-6028-B0FD7B3D03A4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61" name="Google Shape;14036;p27">
            <a:extLst>
              <a:ext uri="{FF2B5EF4-FFF2-40B4-BE49-F238E27FC236}">
                <a16:creationId xmlns:a16="http://schemas.microsoft.com/office/drawing/2014/main" id="{476192F6-0C5A-D113-CC9A-75A8B9C7AD04}"/>
              </a:ext>
            </a:extLst>
          </p:cNvPr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62" name="Google Shape;14037;p27">
              <a:extLst>
                <a:ext uri="{FF2B5EF4-FFF2-40B4-BE49-F238E27FC236}">
                  <a16:creationId xmlns:a16="http://schemas.microsoft.com/office/drawing/2014/main" id="{4EBA1B6A-239A-9B8D-49A4-8406B82EF676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3" name="Google Shape;14038;p27">
              <a:extLst>
                <a:ext uri="{FF2B5EF4-FFF2-40B4-BE49-F238E27FC236}">
                  <a16:creationId xmlns:a16="http://schemas.microsoft.com/office/drawing/2014/main" id="{E6007632-74F6-D014-52FA-A12E8FDD50F0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4" name="Google Shape;14039;p27">
              <a:extLst>
                <a:ext uri="{FF2B5EF4-FFF2-40B4-BE49-F238E27FC236}">
                  <a16:creationId xmlns:a16="http://schemas.microsoft.com/office/drawing/2014/main" id="{D330EC8C-DAE5-5F08-B918-DA12DFDDF8BC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5" name="Google Shape;14040;p27">
              <a:extLst>
                <a:ext uri="{FF2B5EF4-FFF2-40B4-BE49-F238E27FC236}">
                  <a16:creationId xmlns:a16="http://schemas.microsoft.com/office/drawing/2014/main" id="{E9527BDA-EC64-2521-0935-E4218D9B8F6C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66" name="Google Shape;14041;p27">
            <a:extLst>
              <a:ext uri="{FF2B5EF4-FFF2-40B4-BE49-F238E27FC236}">
                <a16:creationId xmlns:a16="http://schemas.microsoft.com/office/drawing/2014/main" id="{6822A9BF-3022-3E92-5B6D-B54F8ED15703}"/>
              </a:ext>
            </a:extLst>
          </p:cNvPr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67" name="Google Shape;14042;p27">
            <a:extLst>
              <a:ext uri="{FF2B5EF4-FFF2-40B4-BE49-F238E27FC236}">
                <a16:creationId xmlns:a16="http://schemas.microsoft.com/office/drawing/2014/main" id="{E9577257-3BF9-6EA8-9939-6C8DA5DE8636}"/>
              </a:ext>
            </a:extLst>
          </p:cNvPr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168" name="Google Shape;14043;p27">
              <a:extLst>
                <a:ext uri="{FF2B5EF4-FFF2-40B4-BE49-F238E27FC236}">
                  <a16:creationId xmlns:a16="http://schemas.microsoft.com/office/drawing/2014/main" id="{0A690A13-F266-37C9-680F-04896BB50EFC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44;p27">
              <a:extLst>
                <a:ext uri="{FF2B5EF4-FFF2-40B4-BE49-F238E27FC236}">
                  <a16:creationId xmlns:a16="http://schemas.microsoft.com/office/drawing/2014/main" id="{F2F368A6-6AFC-A952-7A7B-5DC3119703A7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45;p27">
              <a:extLst>
                <a:ext uri="{FF2B5EF4-FFF2-40B4-BE49-F238E27FC236}">
                  <a16:creationId xmlns:a16="http://schemas.microsoft.com/office/drawing/2014/main" id="{B38091E3-AC65-2960-5B4B-3C6EC3CF7524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46;p27">
              <a:extLst>
                <a:ext uri="{FF2B5EF4-FFF2-40B4-BE49-F238E27FC236}">
                  <a16:creationId xmlns:a16="http://schemas.microsoft.com/office/drawing/2014/main" id="{C2E2B589-1E91-C18C-4749-08E19A7DF904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47;p27">
              <a:extLst>
                <a:ext uri="{FF2B5EF4-FFF2-40B4-BE49-F238E27FC236}">
                  <a16:creationId xmlns:a16="http://schemas.microsoft.com/office/drawing/2014/main" id="{3BD4F8AA-A9EF-6F43-C9E8-6D39CC031BF4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48;p27">
              <a:extLst>
                <a:ext uri="{FF2B5EF4-FFF2-40B4-BE49-F238E27FC236}">
                  <a16:creationId xmlns:a16="http://schemas.microsoft.com/office/drawing/2014/main" id="{A0456D2A-E6CD-CBA7-8352-94FE32E9F883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49;p27">
              <a:extLst>
                <a:ext uri="{FF2B5EF4-FFF2-40B4-BE49-F238E27FC236}">
                  <a16:creationId xmlns:a16="http://schemas.microsoft.com/office/drawing/2014/main" id="{C5AF4DBD-21BF-D201-F9BC-5E935C4441D3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50;p27">
              <a:extLst>
                <a:ext uri="{FF2B5EF4-FFF2-40B4-BE49-F238E27FC236}">
                  <a16:creationId xmlns:a16="http://schemas.microsoft.com/office/drawing/2014/main" id="{0C205F83-C51A-C432-CE9A-96F64150B1A8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51;p27">
              <a:extLst>
                <a:ext uri="{FF2B5EF4-FFF2-40B4-BE49-F238E27FC236}">
                  <a16:creationId xmlns:a16="http://schemas.microsoft.com/office/drawing/2014/main" id="{954A40F3-01E3-B7BE-CFCB-4A9B96DBECD6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52;p27">
              <a:extLst>
                <a:ext uri="{FF2B5EF4-FFF2-40B4-BE49-F238E27FC236}">
                  <a16:creationId xmlns:a16="http://schemas.microsoft.com/office/drawing/2014/main" id="{FC8145F5-C844-A1B6-6091-B4FCA33B5F06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53;p27">
              <a:extLst>
                <a:ext uri="{FF2B5EF4-FFF2-40B4-BE49-F238E27FC236}">
                  <a16:creationId xmlns:a16="http://schemas.microsoft.com/office/drawing/2014/main" id="{EFDE9220-E9AB-3F46-689C-03C8D0D87788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4054;p27">
              <a:extLst>
                <a:ext uri="{FF2B5EF4-FFF2-40B4-BE49-F238E27FC236}">
                  <a16:creationId xmlns:a16="http://schemas.microsoft.com/office/drawing/2014/main" id="{FAE3BB07-2E08-6566-1DF8-ED5D4B302869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0" name="Google Shape;14055;p27">
              <a:extLst>
                <a:ext uri="{FF2B5EF4-FFF2-40B4-BE49-F238E27FC236}">
                  <a16:creationId xmlns:a16="http://schemas.microsoft.com/office/drawing/2014/main" id="{438E3B53-04DB-BB0E-2C61-E4170EC884DB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1" name="Google Shape;14056;p27">
              <a:extLst>
                <a:ext uri="{FF2B5EF4-FFF2-40B4-BE49-F238E27FC236}">
                  <a16:creationId xmlns:a16="http://schemas.microsoft.com/office/drawing/2014/main" id="{1678FBE7-21E6-36AD-7CC7-578C815BFA2F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4057;p27">
              <a:extLst>
                <a:ext uri="{FF2B5EF4-FFF2-40B4-BE49-F238E27FC236}">
                  <a16:creationId xmlns:a16="http://schemas.microsoft.com/office/drawing/2014/main" id="{53B288FD-9D95-C308-2A1A-25ABF5E0E3F3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3" name="Google Shape;14058;p27">
              <a:extLst>
                <a:ext uri="{FF2B5EF4-FFF2-40B4-BE49-F238E27FC236}">
                  <a16:creationId xmlns:a16="http://schemas.microsoft.com/office/drawing/2014/main" id="{ED8361E8-5F56-FEEF-AE30-DF86902092B8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84" name="Google Shape;14059;p27">
            <a:extLst>
              <a:ext uri="{FF2B5EF4-FFF2-40B4-BE49-F238E27FC236}">
                <a16:creationId xmlns:a16="http://schemas.microsoft.com/office/drawing/2014/main" id="{6818368E-9C20-42C1-188A-B7FFE6850350}"/>
              </a:ext>
            </a:extLst>
          </p:cNvPr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85" name="Google Shape;14060;p27">
            <a:extLst>
              <a:ext uri="{FF2B5EF4-FFF2-40B4-BE49-F238E27FC236}">
                <a16:creationId xmlns:a16="http://schemas.microsoft.com/office/drawing/2014/main" id="{3DB01F87-781E-4C02-84D7-36B9EE46A07B}"/>
              </a:ext>
            </a:extLst>
          </p:cNvPr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186" name="Google Shape;14061;p27">
              <a:extLst>
                <a:ext uri="{FF2B5EF4-FFF2-40B4-BE49-F238E27FC236}">
                  <a16:creationId xmlns:a16="http://schemas.microsoft.com/office/drawing/2014/main" id="{8D023741-37BF-F754-8CE0-0CCA46478D24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62;p27">
              <a:extLst>
                <a:ext uri="{FF2B5EF4-FFF2-40B4-BE49-F238E27FC236}">
                  <a16:creationId xmlns:a16="http://schemas.microsoft.com/office/drawing/2014/main" id="{516824ED-557A-01DA-5233-296EBBAEE411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63;p27">
              <a:extLst>
                <a:ext uri="{FF2B5EF4-FFF2-40B4-BE49-F238E27FC236}">
                  <a16:creationId xmlns:a16="http://schemas.microsoft.com/office/drawing/2014/main" id="{9E64EC4D-5A02-DDC0-A06A-575E07BDE503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4064;p27">
              <a:extLst>
                <a:ext uri="{FF2B5EF4-FFF2-40B4-BE49-F238E27FC236}">
                  <a16:creationId xmlns:a16="http://schemas.microsoft.com/office/drawing/2014/main" id="{6FE51151-FB31-E898-FEF9-F079907CB990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0" name="Google Shape;14065;p27">
              <a:extLst>
                <a:ext uri="{FF2B5EF4-FFF2-40B4-BE49-F238E27FC236}">
                  <a16:creationId xmlns:a16="http://schemas.microsoft.com/office/drawing/2014/main" id="{57E9177B-C172-58EB-3772-990B71D64E92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1" name="Google Shape;14066;p27">
              <a:extLst>
                <a:ext uri="{FF2B5EF4-FFF2-40B4-BE49-F238E27FC236}">
                  <a16:creationId xmlns:a16="http://schemas.microsoft.com/office/drawing/2014/main" id="{0DB03610-2FC6-0397-2B19-BC1F5E48CB31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2" name="Google Shape;14067;p27">
              <a:extLst>
                <a:ext uri="{FF2B5EF4-FFF2-40B4-BE49-F238E27FC236}">
                  <a16:creationId xmlns:a16="http://schemas.microsoft.com/office/drawing/2014/main" id="{A14722EA-8B05-A94D-53C1-413713EB2B7B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3" name="Google Shape;14068;p27">
              <a:extLst>
                <a:ext uri="{FF2B5EF4-FFF2-40B4-BE49-F238E27FC236}">
                  <a16:creationId xmlns:a16="http://schemas.microsoft.com/office/drawing/2014/main" id="{178A5E64-41F3-A46A-4FC3-7054B65E7D5F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4" name="Google Shape;14069;p27">
            <a:extLst>
              <a:ext uri="{FF2B5EF4-FFF2-40B4-BE49-F238E27FC236}">
                <a16:creationId xmlns:a16="http://schemas.microsoft.com/office/drawing/2014/main" id="{8641F9BB-8419-6B5C-A33A-24F590940DA5}"/>
              </a:ext>
            </a:extLst>
          </p:cNvPr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195" name="Google Shape;14070;p27">
              <a:extLst>
                <a:ext uri="{FF2B5EF4-FFF2-40B4-BE49-F238E27FC236}">
                  <a16:creationId xmlns:a16="http://schemas.microsoft.com/office/drawing/2014/main" id="{5B2EF67F-8DD1-5915-5954-4E75274A1420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6" name="Google Shape;14071;p27">
              <a:extLst>
                <a:ext uri="{FF2B5EF4-FFF2-40B4-BE49-F238E27FC236}">
                  <a16:creationId xmlns:a16="http://schemas.microsoft.com/office/drawing/2014/main" id="{44BEEC93-C5A8-E02D-C40B-8F8F54880343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7" name="Google Shape;14072;p27">
              <a:extLst>
                <a:ext uri="{FF2B5EF4-FFF2-40B4-BE49-F238E27FC236}">
                  <a16:creationId xmlns:a16="http://schemas.microsoft.com/office/drawing/2014/main" id="{78E61D38-9D45-DDAB-EA50-5E4D12723217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8" name="Google Shape;14073;p27">
            <a:extLst>
              <a:ext uri="{FF2B5EF4-FFF2-40B4-BE49-F238E27FC236}">
                <a16:creationId xmlns:a16="http://schemas.microsoft.com/office/drawing/2014/main" id="{B560AF1D-5BC3-52F1-11A4-4A35C82B3F68}"/>
              </a:ext>
            </a:extLst>
          </p:cNvPr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199" name="Google Shape;14074;p27">
              <a:extLst>
                <a:ext uri="{FF2B5EF4-FFF2-40B4-BE49-F238E27FC236}">
                  <a16:creationId xmlns:a16="http://schemas.microsoft.com/office/drawing/2014/main" id="{79C95C3E-3D0E-9771-FE46-DE0F8E5F2E2A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75;p27">
              <a:extLst>
                <a:ext uri="{FF2B5EF4-FFF2-40B4-BE49-F238E27FC236}">
                  <a16:creationId xmlns:a16="http://schemas.microsoft.com/office/drawing/2014/main" id="{8418A834-612E-53B3-261F-3B96280C0367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76;p27">
              <a:extLst>
                <a:ext uri="{FF2B5EF4-FFF2-40B4-BE49-F238E27FC236}">
                  <a16:creationId xmlns:a16="http://schemas.microsoft.com/office/drawing/2014/main" id="{90716322-CF94-F62C-EF66-55751162E6CE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77;p27">
              <a:extLst>
                <a:ext uri="{FF2B5EF4-FFF2-40B4-BE49-F238E27FC236}">
                  <a16:creationId xmlns:a16="http://schemas.microsoft.com/office/drawing/2014/main" id="{9EDBA022-F18B-DB8D-A079-DAA8CD79E2D1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78;p27">
              <a:extLst>
                <a:ext uri="{FF2B5EF4-FFF2-40B4-BE49-F238E27FC236}">
                  <a16:creationId xmlns:a16="http://schemas.microsoft.com/office/drawing/2014/main" id="{542CD2CE-3566-C1E0-8521-B0892164D8F1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79;p27">
              <a:extLst>
                <a:ext uri="{FF2B5EF4-FFF2-40B4-BE49-F238E27FC236}">
                  <a16:creationId xmlns:a16="http://schemas.microsoft.com/office/drawing/2014/main" id="{AFD590C3-4EC5-CD77-E2E3-E9D882F2939C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80;p27">
              <a:extLst>
                <a:ext uri="{FF2B5EF4-FFF2-40B4-BE49-F238E27FC236}">
                  <a16:creationId xmlns:a16="http://schemas.microsoft.com/office/drawing/2014/main" id="{B7A9EC33-93E0-AE7F-53F4-7832C316CB7D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81;p27">
              <a:extLst>
                <a:ext uri="{FF2B5EF4-FFF2-40B4-BE49-F238E27FC236}">
                  <a16:creationId xmlns:a16="http://schemas.microsoft.com/office/drawing/2014/main" id="{F3FCE379-1FB8-3F9D-95D6-37C8DBF4F18E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82;p27">
              <a:extLst>
                <a:ext uri="{FF2B5EF4-FFF2-40B4-BE49-F238E27FC236}">
                  <a16:creationId xmlns:a16="http://schemas.microsoft.com/office/drawing/2014/main" id="{08FDB519-6954-E754-F069-622216BDA1A5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83;p27">
              <a:extLst>
                <a:ext uri="{FF2B5EF4-FFF2-40B4-BE49-F238E27FC236}">
                  <a16:creationId xmlns:a16="http://schemas.microsoft.com/office/drawing/2014/main" id="{A57018B8-AAFC-644E-D492-02D120F3A18C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84;p27">
              <a:extLst>
                <a:ext uri="{FF2B5EF4-FFF2-40B4-BE49-F238E27FC236}">
                  <a16:creationId xmlns:a16="http://schemas.microsoft.com/office/drawing/2014/main" id="{01A8BA2F-E7F5-E08A-5DCC-23DB261F842C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85;p27">
              <a:extLst>
                <a:ext uri="{FF2B5EF4-FFF2-40B4-BE49-F238E27FC236}">
                  <a16:creationId xmlns:a16="http://schemas.microsoft.com/office/drawing/2014/main" id="{9F099640-B1C2-F4C4-E604-48C02A7AD3C8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4086;p27">
              <a:extLst>
                <a:ext uri="{FF2B5EF4-FFF2-40B4-BE49-F238E27FC236}">
                  <a16:creationId xmlns:a16="http://schemas.microsoft.com/office/drawing/2014/main" id="{2D7F5EF7-BE1A-1B14-66D1-FEAE85251173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2" name="Google Shape;14087;p27">
              <a:extLst>
                <a:ext uri="{FF2B5EF4-FFF2-40B4-BE49-F238E27FC236}">
                  <a16:creationId xmlns:a16="http://schemas.microsoft.com/office/drawing/2014/main" id="{66DE18AD-F7EE-E00E-9362-C2B37BAAF856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3" name="Google Shape;14088;p27">
              <a:extLst>
                <a:ext uri="{FF2B5EF4-FFF2-40B4-BE49-F238E27FC236}">
                  <a16:creationId xmlns:a16="http://schemas.microsoft.com/office/drawing/2014/main" id="{75875BCD-296F-850D-17B3-44B1B4C8E6D2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4" name="Google Shape;14089;p27">
            <a:extLst>
              <a:ext uri="{FF2B5EF4-FFF2-40B4-BE49-F238E27FC236}">
                <a16:creationId xmlns:a16="http://schemas.microsoft.com/office/drawing/2014/main" id="{A961AD73-7CFD-3459-3209-1699BAADEB7E}"/>
              </a:ext>
            </a:extLst>
          </p:cNvPr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215" name="Google Shape;14090;p27">
              <a:extLst>
                <a:ext uri="{FF2B5EF4-FFF2-40B4-BE49-F238E27FC236}">
                  <a16:creationId xmlns:a16="http://schemas.microsoft.com/office/drawing/2014/main" id="{3A684487-7E62-1860-3DB5-89AF46774669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6" name="Google Shape;14091;p27">
              <a:extLst>
                <a:ext uri="{FF2B5EF4-FFF2-40B4-BE49-F238E27FC236}">
                  <a16:creationId xmlns:a16="http://schemas.microsoft.com/office/drawing/2014/main" id="{37BDC219-C27E-AE45-884A-80D53AF6D97C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7" name="Google Shape;14092;p27">
            <a:extLst>
              <a:ext uri="{FF2B5EF4-FFF2-40B4-BE49-F238E27FC236}">
                <a16:creationId xmlns:a16="http://schemas.microsoft.com/office/drawing/2014/main" id="{90499846-79E9-6E83-A9F7-0E431CDDFDCE}"/>
              </a:ext>
            </a:extLst>
          </p:cNvPr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218" name="Google Shape;14093;p27">
              <a:extLst>
                <a:ext uri="{FF2B5EF4-FFF2-40B4-BE49-F238E27FC236}">
                  <a16:creationId xmlns:a16="http://schemas.microsoft.com/office/drawing/2014/main" id="{1A6464F6-B868-8FB5-5A67-42D6C4C397DC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4094;p27">
              <a:extLst>
                <a:ext uri="{FF2B5EF4-FFF2-40B4-BE49-F238E27FC236}">
                  <a16:creationId xmlns:a16="http://schemas.microsoft.com/office/drawing/2014/main" id="{440479C5-AB94-452F-0CEE-D289592ADDF0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0" name="Google Shape;14095;p27">
              <a:extLst>
                <a:ext uri="{FF2B5EF4-FFF2-40B4-BE49-F238E27FC236}">
                  <a16:creationId xmlns:a16="http://schemas.microsoft.com/office/drawing/2014/main" id="{5E228814-E217-7585-E4FF-A28234243453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1" name="Google Shape;14096;p27">
              <a:extLst>
                <a:ext uri="{FF2B5EF4-FFF2-40B4-BE49-F238E27FC236}">
                  <a16:creationId xmlns:a16="http://schemas.microsoft.com/office/drawing/2014/main" id="{59D179CA-5E86-15FF-1E80-17750B93FED1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2" name="Google Shape;14097;p27">
            <a:extLst>
              <a:ext uri="{FF2B5EF4-FFF2-40B4-BE49-F238E27FC236}">
                <a16:creationId xmlns:a16="http://schemas.microsoft.com/office/drawing/2014/main" id="{79769B57-874F-16F2-EA9C-7B64226D1D70}"/>
              </a:ext>
            </a:extLst>
          </p:cNvPr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223" name="Google Shape;14098;p27">
              <a:extLst>
                <a:ext uri="{FF2B5EF4-FFF2-40B4-BE49-F238E27FC236}">
                  <a16:creationId xmlns:a16="http://schemas.microsoft.com/office/drawing/2014/main" id="{CC4F0B74-9C98-DA29-5B83-07B6F377750F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4" name="Google Shape;14099;p27">
              <a:extLst>
                <a:ext uri="{FF2B5EF4-FFF2-40B4-BE49-F238E27FC236}">
                  <a16:creationId xmlns:a16="http://schemas.microsoft.com/office/drawing/2014/main" id="{D6C68031-F2BE-D733-17A6-6A1FF68C6AC0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5" name="Google Shape;14100;p27">
              <a:extLst>
                <a:ext uri="{FF2B5EF4-FFF2-40B4-BE49-F238E27FC236}">
                  <a16:creationId xmlns:a16="http://schemas.microsoft.com/office/drawing/2014/main" id="{053D67CD-2B21-82F7-6AF1-64D3D6C3900C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6" name="Google Shape;14101;p27">
              <a:extLst>
                <a:ext uri="{FF2B5EF4-FFF2-40B4-BE49-F238E27FC236}">
                  <a16:creationId xmlns:a16="http://schemas.microsoft.com/office/drawing/2014/main" id="{CA11090F-87F0-3179-E4BC-9953CA7A7927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27" name="Google Shape;14102;p27">
            <a:extLst>
              <a:ext uri="{FF2B5EF4-FFF2-40B4-BE49-F238E27FC236}">
                <a16:creationId xmlns:a16="http://schemas.microsoft.com/office/drawing/2014/main" id="{21B53FD6-D93B-A9B9-3550-EBB3D09FF5D3}"/>
              </a:ext>
            </a:extLst>
          </p:cNvPr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28" name="Google Shape;14103;p27">
            <a:extLst>
              <a:ext uri="{FF2B5EF4-FFF2-40B4-BE49-F238E27FC236}">
                <a16:creationId xmlns:a16="http://schemas.microsoft.com/office/drawing/2014/main" id="{B9E2C46E-F150-43CD-D660-9194D8547BED}"/>
              </a:ext>
            </a:extLst>
          </p:cNvPr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29" name="Google Shape;14104;p27">
            <a:extLst>
              <a:ext uri="{FF2B5EF4-FFF2-40B4-BE49-F238E27FC236}">
                <a16:creationId xmlns:a16="http://schemas.microsoft.com/office/drawing/2014/main" id="{D2119DFB-1354-4000-5D5D-F4EF38169F6D}"/>
              </a:ext>
            </a:extLst>
          </p:cNvPr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230" name="Google Shape;14105;p27">
              <a:extLst>
                <a:ext uri="{FF2B5EF4-FFF2-40B4-BE49-F238E27FC236}">
                  <a16:creationId xmlns:a16="http://schemas.microsoft.com/office/drawing/2014/main" id="{7C4A3E2B-770F-5E0D-97E5-3A48CB65AAA0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106;p27">
              <a:extLst>
                <a:ext uri="{FF2B5EF4-FFF2-40B4-BE49-F238E27FC236}">
                  <a16:creationId xmlns:a16="http://schemas.microsoft.com/office/drawing/2014/main" id="{39FC3CC1-68EC-B6CB-6385-F6D7F7AE7DAB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107;p27">
              <a:extLst>
                <a:ext uri="{FF2B5EF4-FFF2-40B4-BE49-F238E27FC236}">
                  <a16:creationId xmlns:a16="http://schemas.microsoft.com/office/drawing/2014/main" id="{663071E5-8815-5CBF-2C4A-1B68DCF4DE1E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108;p27">
              <a:extLst>
                <a:ext uri="{FF2B5EF4-FFF2-40B4-BE49-F238E27FC236}">
                  <a16:creationId xmlns:a16="http://schemas.microsoft.com/office/drawing/2014/main" id="{7D2E4320-DC9F-9CFD-9B59-7180501F4146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109;p27">
              <a:extLst>
                <a:ext uri="{FF2B5EF4-FFF2-40B4-BE49-F238E27FC236}">
                  <a16:creationId xmlns:a16="http://schemas.microsoft.com/office/drawing/2014/main" id="{93F420CA-B2E4-4F37-B865-E103C49EC4CE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110;p27">
              <a:extLst>
                <a:ext uri="{FF2B5EF4-FFF2-40B4-BE49-F238E27FC236}">
                  <a16:creationId xmlns:a16="http://schemas.microsoft.com/office/drawing/2014/main" id="{88C0125C-AD5D-5098-E2E5-17545220DD1B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111;p27">
              <a:extLst>
                <a:ext uri="{FF2B5EF4-FFF2-40B4-BE49-F238E27FC236}">
                  <a16:creationId xmlns:a16="http://schemas.microsoft.com/office/drawing/2014/main" id="{C0A735E1-70CE-883F-9329-B9551B0506F7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12;p27">
              <a:extLst>
                <a:ext uri="{FF2B5EF4-FFF2-40B4-BE49-F238E27FC236}">
                  <a16:creationId xmlns:a16="http://schemas.microsoft.com/office/drawing/2014/main" id="{253A5EBF-7EF6-8951-DA58-61D35743C4B3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13;p27">
              <a:extLst>
                <a:ext uri="{FF2B5EF4-FFF2-40B4-BE49-F238E27FC236}">
                  <a16:creationId xmlns:a16="http://schemas.microsoft.com/office/drawing/2014/main" id="{9748FB0E-27CC-4817-0022-F9BC7236A4AE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114;p27">
              <a:extLst>
                <a:ext uri="{FF2B5EF4-FFF2-40B4-BE49-F238E27FC236}">
                  <a16:creationId xmlns:a16="http://schemas.microsoft.com/office/drawing/2014/main" id="{7D86C3D3-433A-E838-0E9F-22D9F2DD7BCB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115;p27">
              <a:extLst>
                <a:ext uri="{FF2B5EF4-FFF2-40B4-BE49-F238E27FC236}">
                  <a16:creationId xmlns:a16="http://schemas.microsoft.com/office/drawing/2014/main" id="{20F7A8ED-1CFD-6B53-4DC7-C8FF0429273F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4116;p27">
              <a:extLst>
                <a:ext uri="{FF2B5EF4-FFF2-40B4-BE49-F238E27FC236}">
                  <a16:creationId xmlns:a16="http://schemas.microsoft.com/office/drawing/2014/main" id="{11500A16-F9F5-9629-EEB6-9ACB2C1B30E2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4117;p27">
              <a:extLst>
                <a:ext uri="{FF2B5EF4-FFF2-40B4-BE49-F238E27FC236}">
                  <a16:creationId xmlns:a16="http://schemas.microsoft.com/office/drawing/2014/main" id="{E0E8ECE3-4E93-2EE8-5E23-842E4C8C860B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3" name="Google Shape;14118;p27">
              <a:extLst>
                <a:ext uri="{FF2B5EF4-FFF2-40B4-BE49-F238E27FC236}">
                  <a16:creationId xmlns:a16="http://schemas.microsoft.com/office/drawing/2014/main" id="{BD7ADF12-4545-88C1-6CC3-E85EE47951E7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4" name="Google Shape;14119;p27">
              <a:extLst>
                <a:ext uri="{FF2B5EF4-FFF2-40B4-BE49-F238E27FC236}">
                  <a16:creationId xmlns:a16="http://schemas.microsoft.com/office/drawing/2014/main" id="{AAA4981F-18E0-83FF-157E-7A36A8EB5B50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5" name="Google Shape;14120;p27">
              <a:extLst>
                <a:ext uri="{FF2B5EF4-FFF2-40B4-BE49-F238E27FC236}">
                  <a16:creationId xmlns:a16="http://schemas.microsoft.com/office/drawing/2014/main" id="{AE29AA0C-D5F5-C346-AB67-26B791F857A6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46" name="Google Shape;14121;p27">
            <a:extLst>
              <a:ext uri="{FF2B5EF4-FFF2-40B4-BE49-F238E27FC236}">
                <a16:creationId xmlns:a16="http://schemas.microsoft.com/office/drawing/2014/main" id="{C5956073-9C10-1ECA-57FF-1CFB8A737D45}"/>
              </a:ext>
            </a:extLst>
          </p:cNvPr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7" name="Google Shape;14122;p27">
            <a:extLst>
              <a:ext uri="{FF2B5EF4-FFF2-40B4-BE49-F238E27FC236}">
                <a16:creationId xmlns:a16="http://schemas.microsoft.com/office/drawing/2014/main" id="{A95ACAF0-D945-54B4-D1B5-25481A9A3800}"/>
              </a:ext>
            </a:extLst>
          </p:cNvPr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8" name="Google Shape;14123;p27">
            <a:extLst>
              <a:ext uri="{FF2B5EF4-FFF2-40B4-BE49-F238E27FC236}">
                <a16:creationId xmlns:a16="http://schemas.microsoft.com/office/drawing/2014/main" id="{AFBF284D-99FF-613E-19BA-60096A653518}"/>
              </a:ext>
            </a:extLst>
          </p:cNvPr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9" name="Google Shape;14124;p27">
            <a:extLst>
              <a:ext uri="{FF2B5EF4-FFF2-40B4-BE49-F238E27FC236}">
                <a16:creationId xmlns:a16="http://schemas.microsoft.com/office/drawing/2014/main" id="{20B63865-FA73-4DBB-A2E2-1A7FF05B71B5}"/>
              </a:ext>
            </a:extLst>
          </p:cNvPr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0" name="Google Shape;14125;p27">
            <a:extLst>
              <a:ext uri="{FF2B5EF4-FFF2-40B4-BE49-F238E27FC236}">
                <a16:creationId xmlns:a16="http://schemas.microsoft.com/office/drawing/2014/main" id="{7C5A3937-BA87-7BB5-6064-382FC0C1E5BF}"/>
              </a:ext>
            </a:extLst>
          </p:cNvPr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251" name="Google Shape;14126;p27">
              <a:extLst>
                <a:ext uri="{FF2B5EF4-FFF2-40B4-BE49-F238E27FC236}">
                  <a16:creationId xmlns:a16="http://schemas.microsoft.com/office/drawing/2014/main" id="{B7620026-0B4B-AA15-78AA-E837E9809815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2" name="Google Shape;14127;p27">
              <a:extLst>
                <a:ext uri="{FF2B5EF4-FFF2-40B4-BE49-F238E27FC236}">
                  <a16:creationId xmlns:a16="http://schemas.microsoft.com/office/drawing/2014/main" id="{E5892AF6-B3B7-339C-A14D-2AEA081DE802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3" name="Google Shape;14128;p27">
            <a:extLst>
              <a:ext uri="{FF2B5EF4-FFF2-40B4-BE49-F238E27FC236}">
                <a16:creationId xmlns:a16="http://schemas.microsoft.com/office/drawing/2014/main" id="{2FCD198B-4B49-6333-457C-553000EDBD63}"/>
              </a:ext>
            </a:extLst>
          </p:cNvPr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254" name="Google Shape;14129;p27">
              <a:extLst>
                <a:ext uri="{FF2B5EF4-FFF2-40B4-BE49-F238E27FC236}">
                  <a16:creationId xmlns:a16="http://schemas.microsoft.com/office/drawing/2014/main" id="{79ED42EE-1597-25A5-794A-3AE9287734C5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5" name="Google Shape;14130;p27">
              <a:extLst>
                <a:ext uri="{FF2B5EF4-FFF2-40B4-BE49-F238E27FC236}">
                  <a16:creationId xmlns:a16="http://schemas.microsoft.com/office/drawing/2014/main" id="{C8CD4DE3-6E2A-3EDB-79FD-04C7C9E319A3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6" name="Google Shape;14131;p27">
              <a:extLst>
                <a:ext uri="{FF2B5EF4-FFF2-40B4-BE49-F238E27FC236}">
                  <a16:creationId xmlns:a16="http://schemas.microsoft.com/office/drawing/2014/main" id="{202E287F-895E-5D3D-0F68-78B89C9160A4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7" name="Google Shape;14132;p27">
              <a:extLst>
                <a:ext uri="{FF2B5EF4-FFF2-40B4-BE49-F238E27FC236}">
                  <a16:creationId xmlns:a16="http://schemas.microsoft.com/office/drawing/2014/main" id="{579093F8-8C22-DD3B-ACC1-4EFCB6CA532C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8" name="Google Shape;14133;p27">
              <a:extLst>
                <a:ext uri="{FF2B5EF4-FFF2-40B4-BE49-F238E27FC236}">
                  <a16:creationId xmlns:a16="http://schemas.microsoft.com/office/drawing/2014/main" id="{D38E1597-A86B-F75E-2EA0-372B8FA822BB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9" name="Google Shape;14134;p27">
            <a:extLst>
              <a:ext uri="{FF2B5EF4-FFF2-40B4-BE49-F238E27FC236}">
                <a16:creationId xmlns:a16="http://schemas.microsoft.com/office/drawing/2014/main" id="{97C7CCB9-A2A4-0B42-0C4E-E6D47F34E34A}"/>
              </a:ext>
            </a:extLst>
          </p:cNvPr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60" name="Google Shape;14135;p27">
            <a:extLst>
              <a:ext uri="{FF2B5EF4-FFF2-40B4-BE49-F238E27FC236}">
                <a16:creationId xmlns:a16="http://schemas.microsoft.com/office/drawing/2014/main" id="{3B9171BA-FDFB-6C80-82FB-FA93775E5118}"/>
              </a:ext>
            </a:extLst>
          </p:cNvPr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261" name="Google Shape;14136;p27">
              <a:extLst>
                <a:ext uri="{FF2B5EF4-FFF2-40B4-BE49-F238E27FC236}">
                  <a16:creationId xmlns:a16="http://schemas.microsoft.com/office/drawing/2014/main" id="{D3C260B4-0AA4-9821-DD13-A436A2FFCF0F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37;p27">
              <a:extLst>
                <a:ext uri="{FF2B5EF4-FFF2-40B4-BE49-F238E27FC236}">
                  <a16:creationId xmlns:a16="http://schemas.microsoft.com/office/drawing/2014/main" id="{EBD1B0C1-2D15-33DA-AD04-1CE238C99E1F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38;p27">
              <a:extLst>
                <a:ext uri="{FF2B5EF4-FFF2-40B4-BE49-F238E27FC236}">
                  <a16:creationId xmlns:a16="http://schemas.microsoft.com/office/drawing/2014/main" id="{0E4C1AE6-BC66-533C-D974-2515DAED44AD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39;p27">
              <a:extLst>
                <a:ext uri="{FF2B5EF4-FFF2-40B4-BE49-F238E27FC236}">
                  <a16:creationId xmlns:a16="http://schemas.microsoft.com/office/drawing/2014/main" id="{0DF58652-C498-F206-4BFB-6BC67F58E218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40;p27">
              <a:extLst>
                <a:ext uri="{FF2B5EF4-FFF2-40B4-BE49-F238E27FC236}">
                  <a16:creationId xmlns:a16="http://schemas.microsoft.com/office/drawing/2014/main" id="{1ECF8C0C-6E3A-35F0-5F4A-6B475B040391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41;p27">
              <a:extLst>
                <a:ext uri="{FF2B5EF4-FFF2-40B4-BE49-F238E27FC236}">
                  <a16:creationId xmlns:a16="http://schemas.microsoft.com/office/drawing/2014/main" id="{B51B4F13-9280-DD75-72E7-470A2C12B974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42;p27">
              <a:extLst>
                <a:ext uri="{FF2B5EF4-FFF2-40B4-BE49-F238E27FC236}">
                  <a16:creationId xmlns:a16="http://schemas.microsoft.com/office/drawing/2014/main" id="{5535E21D-59F5-F3C9-1FBE-B29DAC5485AB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43;p27">
              <a:extLst>
                <a:ext uri="{FF2B5EF4-FFF2-40B4-BE49-F238E27FC236}">
                  <a16:creationId xmlns:a16="http://schemas.microsoft.com/office/drawing/2014/main" id="{C004E575-700D-47A1-209C-BEBC3E92D6D2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4144;p27">
              <a:extLst>
                <a:ext uri="{FF2B5EF4-FFF2-40B4-BE49-F238E27FC236}">
                  <a16:creationId xmlns:a16="http://schemas.microsoft.com/office/drawing/2014/main" id="{2D2B2085-D767-0207-2975-598DC37E5E0F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45;p27">
              <a:extLst>
                <a:ext uri="{FF2B5EF4-FFF2-40B4-BE49-F238E27FC236}">
                  <a16:creationId xmlns:a16="http://schemas.microsoft.com/office/drawing/2014/main" id="{44926993-FA04-0CAA-86E9-71159599EEC3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1" name="Google Shape;14146;p27">
              <a:extLst>
                <a:ext uri="{FF2B5EF4-FFF2-40B4-BE49-F238E27FC236}">
                  <a16:creationId xmlns:a16="http://schemas.microsoft.com/office/drawing/2014/main" id="{43152140-7AB6-7D48-C788-00C03FDCB71C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2" name="Google Shape;14147;p27">
              <a:extLst>
                <a:ext uri="{FF2B5EF4-FFF2-40B4-BE49-F238E27FC236}">
                  <a16:creationId xmlns:a16="http://schemas.microsoft.com/office/drawing/2014/main" id="{D4E9AF48-0167-F296-1414-9EB1C0C4F256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3" name="Google Shape;14148;p27">
              <a:extLst>
                <a:ext uri="{FF2B5EF4-FFF2-40B4-BE49-F238E27FC236}">
                  <a16:creationId xmlns:a16="http://schemas.microsoft.com/office/drawing/2014/main" id="{473521E3-C9F1-EBF8-2989-538C2C5927F8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74" name="Google Shape;14149;p27">
            <a:extLst>
              <a:ext uri="{FF2B5EF4-FFF2-40B4-BE49-F238E27FC236}">
                <a16:creationId xmlns:a16="http://schemas.microsoft.com/office/drawing/2014/main" id="{32A618C3-68C6-235F-84CC-50847F27E7D1}"/>
              </a:ext>
            </a:extLst>
          </p:cNvPr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75" name="Google Shape;14150;p27">
            <a:extLst>
              <a:ext uri="{FF2B5EF4-FFF2-40B4-BE49-F238E27FC236}">
                <a16:creationId xmlns:a16="http://schemas.microsoft.com/office/drawing/2014/main" id="{00F59D75-5968-8A70-0F58-A2282EAD3642}"/>
              </a:ext>
            </a:extLst>
          </p:cNvPr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276" name="Google Shape;14151;p27">
              <a:extLst>
                <a:ext uri="{FF2B5EF4-FFF2-40B4-BE49-F238E27FC236}">
                  <a16:creationId xmlns:a16="http://schemas.microsoft.com/office/drawing/2014/main" id="{01A041A6-5C88-C207-D22A-44C900C31EEB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52;p27">
              <a:extLst>
                <a:ext uri="{FF2B5EF4-FFF2-40B4-BE49-F238E27FC236}">
                  <a16:creationId xmlns:a16="http://schemas.microsoft.com/office/drawing/2014/main" id="{8F47AE74-AA2D-C064-D5BE-08C60B09F1E8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53;p27">
              <a:extLst>
                <a:ext uri="{FF2B5EF4-FFF2-40B4-BE49-F238E27FC236}">
                  <a16:creationId xmlns:a16="http://schemas.microsoft.com/office/drawing/2014/main" id="{B232D48C-637B-8BAF-5263-05F1936AA1E0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54;p27">
              <a:extLst>
                <a:ext uri="{FF2B5EF4-FFF2-40B4-BE49-F238E27FC236}">
                  <a16:creationId xmlns:a16="http://schemas.microsoft.com/office/drawing/2014/main" id="{B76E3C70-DD86-5998-188B-EC1E459457CE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4155;p27">
              <a:extLst>
                <a:ext uri="{FF2B5EF4-FFF2-40B4-BE49-F238E27FC236}">
                  <a16:creationId xmlns:a16="http://schemas.microsoft.com/office/drawing/2014/main" id="{FC583BD0-FCB9-BB44-5D9D-AAA656E4259B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1" name="Google Shape;14156;p27">
              <a:extLst>
                <a:ext uri="{FF2B5EF4-FFF2-40B4-BE49-F238E27FC236}">
                  <a16:creationId xmlns:a16="http://schemas.microsoft.com/office/drawing/2014/main" id="{30CC1C3E-EC94-9D27-763C-244B51D8B4C6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2" name="Google Shape;14157;p27">
              <a:extLst>
                <a:ext uri="{FF2B5EF4-FFF2-40B4-BE49-F238E27FC236}">
                  <a16:creationId xmlns:a16="http://schemas.microsoft.com/office/drawing/2014/main" id="{25E77B3D-B239-75E1-A637-39C7E88DA5AB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3" name="Google Shape;14158;p27">
              <a:extLst>
                <a:ext uri="{FF2B5EF4-FFF2-40B4-BE49-F238E27FC236}">
                  <a16:creationId xmlns:a16="http://schemas.microsoft.com/office/drawing/2014/main" id="{BD8BE852-2E3D-6D0C-0719-A1A3DB803FE7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4" name="Google Shape;14159;p27">
              <a:extLst>
                <a:ext uri="{FF2B5EF4-FFF2-40B4-BE49-F238E27FC236}">
                  <a16:creationId xmlns:a16="http://schemas.microsoft.com/office/drawing/2014/main" id="{6D45C870-CEEB-DF66-9531-746FDA3D66A0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5" name="Google Shape;14160;p27">
              <a:extLst>
                <a:ext uri="{FF2B5EF4-FFF2-40B4-BE49-F238E27FC236}">
                  <a16:creationId xmlns:a16="http://schemas.microsoft.com/office/drawing/2014/main" id="{8B07FC49-EC33-936E-C545-F92CCE74B67C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6" name="Google Shape;14161;p27">
            <a:extLst>
              <a:ext uri="{FF2B5EF4-FFF2-40B4-BE49-F238E27FC236}">
                <a16:creationId xmlns:a16="http://schemas.microsoft.com/office/drawing/2014/main" id="{A9C4758E-0997-3BEE-DA83-E85CA56E234C}"/>
              </a:ext>
            </a:extLst>
          </p:cNvPr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287" name="Google Shape;14162;p27">
              <a:extLst>
                <a:ext uri="{FF2B5EF4-FFF2-40B4-BE49-F238E27FC236}">
                  <a16:creationId xmlns:a16="http://schemas.microsoft.com/office/drawing/2014/main" id="{B9974922-A83D-2669-408C-2F3ADADEEF1E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8" name="Google Shape;14163;p27">
              <a:extLst>
                <a:ext uri="{FF2B5EF4-FFF2-40B4-BE49-F238E27FC236}">
                  <a16:creationId xmlns:a16="http://schemas.microsoft.com/office/drawing/2014/main" id="{AE366BDB-284D-F696-6D24-976E46A7076D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9" name="Google Shape;14164;p27">
              <a:extLst>
                <a:ext uri="{FF2B5EF4-FFF2-40B4-BE49-F238E27FC236}">
                  <a16:creationId xmlns:a16="http://schemas.microsoft.com/office/drawing/2014/main" id="{4BC733F1-C245-0F4D-DE11-31FEA05D869D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0" name="Google Shape;14165;p27">
            <a:extLst>
              <a:ext uri="{FF2B5EF4-FFF2-40B4-BE49-F238E27FC236}">
                <a16:creationId xmlns:a16="http://schemas.microsoft.com/office/drawing/2014/main" id="{9B4F652C-6D5D-3648-FCEF-89453238BD1C}"/>
              </a:ext>
            </a:extLst>
          </p:cNvPr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291" name="Google Shape;14166;p27">
              <a:extLst>
                <a:ext uri="{FF2B5EF4-FFF2-40B4-BE49-F238E27FC236}">
                  <a16:creationId xmlns:a16="http://schemas.microsoft.com/office/drawing/2014/main" id="{E350F4D2-866D-0F40-DD46-772F7193856B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67;p27">
              <a:extLst>
                <a:ext uri="{FF2B5EF4-FFF2-40B4-BE49-F238E27FC236}">
                  <a16:creationId xmlns:a16="http://schemas.microsoft.com/office/drawing/2014/main" id="{A8380712-83A0-FEC2-6EB0-4A6458085F19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68;p27">
              <a:extLst>
                <a:ext uri="{FF2B5EF4-FFF2-40B4-BE49-F238E27FC236}">
                  <a16:creationId xmlns:a16="http://schemas.microsoft.com/office/drawing/2014/main" id="{0AC19EA9-3787-2CC1-2576-B4AEE79C0589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4169;p27">
              <a:extLst>
                <a:ext uri="{FF2B5EF4-FFF2-40B4-BE49-F238E27FC236}">
                  <a16:creationId xmlns:a16="http://schemas.microsoft.com/office/drawing/2014/main" id="{790D4369-2BFA-6E5A-E812-F92A50C9328E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5" name="Google Shape;14170;p27">
              <a:extLst>
                <a:ext uri="{FF2B5EF4-FFF2-40B4-BE49-F238E27FC236}">
                  <a16:creationId xmlns:a16="http://schemas.microsoft.com/office/drawing/2014/main" id="{5E9552D3-EFAB-26C5-4426-9B735E397FBA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4171;p27">
              <a:extLst>
                <a:ext uri="{FF2B5EF4-FFF2-40B4-BE49-F238E27FC236}">
                  <a16:creationId xmlns:a16="http://schemas.microsoft.com/office/drawing/2014/main" id="{C9993F1A-5E04-22F1-3C4A-5678954DE18F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7" name="Google Shape;14172;p27">
              <a:extLst>
                <a:ext uri="{FF2B5EF4-FFF2-40B4-BE49-F238E27FC236}">
                  <a16:creationId xmlns:a16="http://schemas.microsoft.com/office/drawing/2014/main" id="{A5D6BD12-BE75-7502-372F-0584DD62747C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8" name="Google Shape;14173;p27">
              <a:extLst>
                <a:ext uri="{FF2B5EF4-FFF2-40B4-BE49-F238E27FC236}">
                  <a16:creationId xmlns:a16="http://schemas.microsoft.com/office/drawing/2014/main" id="{78C4A116-DBA4-C6B9-8464-F3576D0AF913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9" name="Google Shape;14174;p27">
            <a:extLst>
              <a:ext uri="{FF2B5EF4-FFF2-40B4-BE49-F238E27FC236}">
                <a16:creationId xmlns:a16="http://schemas.microsoft.com/office/drawing/2014/main" id="{3E646413-1F94-7313-CFF9-22173EA31369}"/>
              </a:ext>
            </a:extLst>
          </p:cNvPr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300" name="Google Shape;14175;p27">
              <a:extLst>
                <a:ext uri="{FF2B5EF4-FFF2-40B4-BE49-F238E27FC236}">
                  <a16:creationId xmlns:a16="http://schemas.microsoft.com/office/drawing/2014/main" id="{7F6A09D5-C28C-94D3-F5AD-967C530CFE95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76;p27">
              <a:extLst>
                <a:ext uri="{FF2B5EF4-FFF2-40B4-BE49-F238E27FC236}">
                  <a16:creationId xmlns:a16="http://schemas.microsoft.com/office/drawing/2014/main" id="{426149BB-B9DE-EDEC-4F5A-C8C3236FE92B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77;p27">
              <a:extLst>
                <a:ext uri="{FF2B5EF4-FFF2-40B4-BE49-F238E27FC236}">
                  <a16:creationId xmlns:a16="http://schemas.microsoft.com/office/drawing/2014/main" id="{69D75CED-BDE6-5578-34F4-79D7F1A6789E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3" name="Google Shape;14178;p27">
              <a:extLst>
                <a:ext uri="{FF2B5EF4-FFF2-40B4-BE49-F238E27FC236}">
                  <a16:creationId xmlns:a16="http://schemas.microsoft.com/office/drawing/2014/main" id="{EB7EF6C8-5B7D-AF8E-24D3-1C9677D3AEE5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4" name="Google Shape;14179;p27">
              <a:extLst>
                <a:ext uri="{FF2B5EF4-FFF2-40B4-BE49-F238E27FC236}">
                  <a16:creationId xmlns:a16="http://schemas.microsoft.com/office/drawing/2014/main" id="{032252D1-2F9C-6D80-3291-E48540835608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5" name="Google Shape;14180;p27">
              <a:extLst>
                <a:ext uri="{FF2B5EF4-FFF2-40B4-BE49-F238E27FC236}">
                  <a16:creationId xmlns:a16="http://schemas.microsoft.com/office/drawing/2014/main" id="{E7026A7E-1CE7-4E1A-0B2E-79BC97A4D108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6" name="Google Shape;14181;p27">
            <a:extLst>
              <a:ext uri="{FF2B5EF4-FFF2-40B4-BE49-F238E27FC236}">
                <a16:creationId xmlns:a16="http://schemas.microsoft.com/office/drawing/2014/main" id="{5915BB33-B414-FAB8-FBEF-5AFFD023B457}"/>
              </a:ext>
            </a:extLst>
          </p:cNvPr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307" name="Google Shape;14182;p27">
              <a:extLst>
                <a:ext uri="{FF2B5EF4-FFF2-40B4-BE49-F238E27FC236}">
                  <a16:creationId xmlns:a16="http://schemas.microsoft.com/office/drawing/2014/main" id="{3EC89221-0D79-B62F-EBF9-FA4F869E13D0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83;p27">
              <a:extLst>
                <a:ext uri="{FF2B5EF4-FFF2-40B4-BE49-F238E27FC236}">
                  <a16:creationId xmlns:a16="http://schemas.microsoft.com/office/drawing/2014/main" id="{0311DCC4-6359-1A77-3840-3B317773329C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84;p27">
              <a:extLst>
                <a:ext uri="{FF2B5EF4-FFF2-40B4-BE49-F238E27FC236}">
                  <a16:creationId xmlns:a16="http://schemas.microsoft.com/office/drawing/2014/main" id="{0F613512-732D-4D19-E709-696F7C529AF0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85;p27">
              <a:extLst>
                <a:ext uri="{FF2B5EF4-FFF2-40B4-BE49-F238E27FC236}">
                  <a16:creationId xmlns:a16="http://schemas.microsoft.com/office/drawing/2014/main" id="{482F377E-110D-E647-0E6C-B4C3E4AC8B48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86;p27">
              <a:extLst>
                <a:ext uri="{FF2B5EF4-FFF2-40B4-BE49-F238E27FC236}">
                  <a16:creationId xmlns:a16="http://schemas.microsoft.com/office/drawing/2014/main" id="{75960658-1983-DCDC-E632-25EEDEC21406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87;p27">
              <a:extLst>
                <a:ext uri="{FF2B5EF4-FFF2-40B4-BE49-F238E27FC236}">
                  <a16:creationId xmlns:a16="http://schemas.microsoft.com/office/drawing/2014/main" id="{7BCA01E9-A2E6-01C7-9AC3-4C1388471A8F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88;p27">
              <a:extLst>
                <a:ext uri="{FF2B5EF4-FFF2-40B4-BE49-F238E27FC236}">
                  <a16:creationId xmlns:a16="http://schemas.microsoft.com/office/drawing/2014/main" id="{FAE17D17-6032-E3A7-6C88-FDFEC0CE60FF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89;p27">
              <a:extLst>
                <a:ext uri="{FF2B5EF4-FFF2-40B4-BE49-F238E27FC236}">
                  <a16:creationId xmlns:a16="http://schemas.microsoft.com/office/drawing/2014/main" id="{A3C4276F-2B05-3D90-7E69-8E4522C8A54D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90;p27">
              <a:extLst>
                <a:ext uri="{FF2B5EF4-FFF2-40B4-BE49-F238E27FC236}">
                  <a16:creationId xmlns:a16="http://schemas.microsoft.com/office/drawing/2014/main" id="{F1CBD6E4-F2DA-337A-8E24-F3F6D3397982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91;p27">
              <a:extLst>
                <a:ext uri="{FF2B5EF4-FFF2-40B4-BE49-F238E27FC236}">
                  <a16:creationId xmlns:a16="http://schemas.microsoft.com/office/drawing/2014/main" id="{88116AE3-FC5A-805E-4A97-4E42A6238147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7" name="Google Shape;14192;p27">
              <a:extLst>
                <a:ext uri="{FF2B5EF4-FFF2-40B4-BE49-F238E27FC236}">
                  <a16:creationId xmlns:a16="http://schemas.microsoft.com/office/drawing/2014/main" id="{3B5A85F0-E01B-861D-34CA-B4A326E324E2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8" name="Google Shape;14193;p27">
              <a:extLst>
                <a:ext uri="{FF2B5EF4-FFF2-40B4-BE49-F238E27FC236}">
                  <a16:creationId xmlns:a16="http://schemas.microsoft.com/office/drawing/2014/main" id="{D6072952-5656-9AF7-5176-67B2A8859944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9" name="Google Shape;14194;p27">
            <a:extLst>
              <a:ext uri="{FF2B5EF4-FFF2-40B4-BE49-F238E27FC236}">
                <a16:creationId xmlns:a16="http://schemas.microsoft.com/office/drawing/2014/main" id="{5114CCF1-472B-C3EA-F484-6A1504420AA9}"/>
              </a:ext>
            </a:extLst>
          </p:cNvPr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320" name="Google Shape;14195;p27">
              <a:extLst>
                <a:ext uri="{FF2B5EF4-FFF2-40B4-BE49-F238E27FC236}">
                  <a16:creationId xmlns:a16="http://schemas.microsoft.com/office/drawing/2014/main" id="{E5918AF1-1594-A83E-8EA1-FB949DE83E36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196;p27">
              <a:extLst>
                <a:ext uri="{FF2B5EF4-FFF2-40B4-BE49-F238E27FC236}">
                  <a16:creationId xmlns:a16="http://schemas.microsoft.com/office/drawing/2014/main" id="{B4485F0E-CF81-A0EB-AE00-6EB952C3FF55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2" name="Google Shape;14197;p27">
              <a:extLst>
                <a:ext uri="{FF2B5EF4-FFF2-40B4-BE49-F238E27FC236}">
                  <a16:creationId xmlns:a16="http://schemas.microsoft.com/office/drawing/2014/main" id="{2AC54DCB-C054-F112-665F-DD593AA54A27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3" name="Google Shape;14198;p27">
              <a:extLst>
                <a:ext uri="{FF2B5EF4-FFF2-40B4-BE49-F238E27FC236}">
                  <a16:creationId xmlns:a16="http://schemas.microsoft.com/office/drawing/2014/main" id="{83C93868-70B7-AFD4-3D82-D6C4ED4C4E7F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4" name="Google Shape;14199;p27">
              <a:extLst>
                <a:ext uri="{FF2B5EF4-FFF2-40B4-BE49-F238E27FC236}">
                  <a16:creationId xmlns:a16="http://schemas.microsoft.com/office/drawing/2014/main" id="{0E49E9EC-3C50-9557-16AC-6BA91DCBAC8D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5" name="Google Shape;14200;p27">
              <a:extLst>
                <a:ext uri="{FF2B5EF4-FFF2-40B4-BE49-F238E27FC236}">
                  <a16:creationId xmlns:a16="http://schemas.microsoft.com/office/drawing/2014/main" id="{B0F6D31B-B550-64EC-1737-5381BD6F0457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6" name="Google Shape;14201;p27">
              <a:extLst>
                <a:ext uri="{FF2B5EF4-FFF2-40B4-BE49-F238E27FC236}">
                  <a16:creationId xmlns:a16="http://schemas.microsoft.com/office/drawing/2014/main" id="{4C2B16F1-6FDD-BA57-29E5-DF5EF5397BEC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7" name="Google Shape;14202;p27">
            <a:extLst>
              <a:ext uri="{FF2B5EF4-FFF2-40B4-BE49-F238E27FC236}">
                <a16:creationId xmlns:a16="http://schemas.microsoft.com/office/drawing/2014/main" id="{6CAF35E2-00A1-7B76-753D-F81C5DD1BEE8}"/>
              </a:ext>
            </a:extLst>
          </p:cNvPr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328" name="Google Shape;14203;p27">
              <a:extLst>
                <a:ext uri="{FF2B5EF4-FFF2-40B4-BE49-F238E27FC236}">
                  <a16:creationId xmlns:a16="http://schemas.microsoft.com/office/drawing/2014/main" id="{5662F29B-7B0B-FC9B-C226-56E9ED39A82B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4204;p27">
              <a:extLst>
                <a:ext uri="{FF2B5EF4-FFF2-40B4-BE49-F238E27FC236}">
                  <a16:creationId xmlns:a16="http://schemas.microsoft.com/office/drawing/2014/main" id="{50B95AF6-FAA7-0E53-7737-35D8FE1172F5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0" name="Google Shape;14205;p27">
              <a:extLst>
                <a:ext uri="{FF2B5EF4-FFF2-40B4-BE49-F238E27FC236}">
                  <a16:creationId xmlns:a16="http://schemas.microsoft.com/office/drawing/2014/main" id="{068E8FD2-9670-3B51-E3D4-E9021652564F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1" name="Google Shape;14206;p27">
              <a:extLst>
                <a:ext uri="{FF2B5EF4-FFF2-40B4-BE49-F238E27FC236}">
                  <a16:creationId xmlns:a16="http://schemas.microsoft.com/office/drawing/2014/main" id="{67BBCCA9-D098-960C-8757-683791CE2A6D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2" name="Google Shape;14207;p27">
              <a:extLst>
                <a:ext uri="{FF2B5EF4-FFF2-40B4-BE49-F238E27FC236}">
                  <a16:creationId xmlns:a16="http://schemas.microsoft.com/office/drawing/2014/main" id="{EF7A845E-CFB1-6E42-D66B-3CB32D071E73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3" name="Google Shape;14208;p27">
            <a:extLst>
              <a:ext uri="{FF2B5EF4-FFF2-40B4-BE49-F238E27FC236}">
                <a16:creationId xmlns:a16="http://schemas.microsoft.com/office/drawing/2014/main" id="{C64BF012-B210-E0BE-1E50-AFACAC51C072}"/>
              </a:ext>
            </a:extLst>
          </p:cNvPr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334" name="Google Shape;14209;p27">
              <a:extLst>
                <a:ext uri="{FF2B5EF4-FFF2-40B4-BE49-F238E27FC236}">
                  <a16:creationId xmlns:a16="http://schemas.microsoft.com/office/drawing/2014/main" id="{806A754D-DC7E-6F53-7634-12F9966694BE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5" name="Google Shape;14210;p27">
              <a:extLst>
                <a:ext uri="{FF2B5EF4-FFF2-40B4-BE49-F238E27FC236}">
                  <a16:creationId xmlns:a16="http://schemas.microsoft.com/office/drawing/2014/main" id="{166235C5-EBC4-A55F-6396-731688621089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6" name="Google Shape;14211;p27">
            <a:extLst>
              <a:ext uri="{FF2B5EF4-FFF2-40B4-BE49-F238E27FC236}">
                <a16:creationId xmlns:a16="http://schemas.microsoft.com/office/drawing/2014/main" id="{8245D13D-F558-76F3-5162-B6ADF26BC8CB}"/>
              </a:ext>
            </a:extLst>
          </p:cNvPr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337" name="Google Shape;14212;p27">
              <a:extLst>
                <a:ext uri="{FF2B5EF4-FFF2-40B4-BE49-F238E27FC236}">
                  <a16:creationId xmlns:a16="http://schemas.microsoft.com/office/drawing/2014/main" id="{9201875C-AFCB-D919-300C-99D41B0812AE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8" name="Google Shape;14213;p27">
              <a:extLst>
                <a:ext uri="{FF2B5EF4-FFF2-40B4-BE49-F238E27FC236}">
                  <a16:creationId xmlns:a16="http://schemas.microsoft.com/office/drawing/2014/main" id="{DA520C6E-16F9-4B22-A6C5-507EB24B8830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9" name="Google Shape;14214;p27">
              <a:extLst>
                <a:ext uri="{FF2B5EF4-FFF2-40B4-BE49-F238E27FC236}">
                  <a16:creationId xmlns:a16="http://schemas.microsoft.com/office/drawing/2014/main" id="{43B9B750-33D6-9431-CA40-0701F711D391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0" name="Google Shape;14215;p27">
            <a:extLst>
              <a:ext uri="{FF2B5EF4-FFF2-40B4-BE49-F238E27FC236}">
                <a16:creationId xmlns:a16="http://schemas.microsoft.com/office/drawing/2014/main" id="{F568689D-33D5-F5D3-9DB2-FE9DB5599FFF}"/>
              </a:ext>
            </a:extLst>
          </p:cNvPr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341" name="Google Shape;14216;p27">
              <a:extLst>
                <a:ext uri="{FF2B5EF4-FFF2-40B4-BE49-F238E27FC236}">
                  <a16:creationId xmlns:a16="http://schemas.microsoft.com/office/drawing/2014/main" id="{ADB4CB95-D990-8A86-EC35-F9A1268A5917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2" name="Google Shape;14217;p27">
              <a:extLst>
                <a:ext uri="{FF2B5EF4-FFF2-40B4-BE49-F238E27FC236}">
                  <a16:creationId xmlns:a16="http://schemas.microsoft.com/office/drawing/2014/main" id="{830E4CA3-EBEC-2A37-9FCC-110BBE76000B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3" name="Google Shape;14218;p27">
              <a:extLst>
                <a:ext uri="{FF2B5EF4-FFF2-40B4-BE49-F238E27FC236}">
                  <a16:creationId xmlns:a16="http://schemas.microsoft.com/office/drawing/2014/main" id="{F306A563-8864-2FB8-F283-EF28592BF289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4" name="Google Shape;14219;p27">
            <a:extLst>
              <a:ext uri="{FF2B5EF4-FFF2-40B4-BE49-F238E27FC236}">
                <a16:creationId xmlns:a16="http://schemas.microsoft.com/office/drawing/2014/main" id="{7E085FF9-FCE1-D538-CD0F-E5684A6F1210}"/>
              </a:ext>
            </a:extLst>
          </p:cNvPr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345" name="Google Shape;14220;p27">
              <a:extLst>
                <a:ext uri="{FF2B5EF4-FFF2-40B4-BE49-F238E27FC236}">
                  <a16:creationId xmlns:a16="http://schemas.microsoft.com/office/drawing/2014/main" id="{CA1F1BC4-8297-B374-40AE-F5F0FEB56B89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6" name="Google Shape;14221;p27">
              <a:extLst>
                <a:ext uri="{FF2B5EF4-FFF2-40B4-BE49-F238E27FC236}">
                  <a16:creationId xmlns:a16="http://schemas.microsoft.com/office/drawing/2014/main" id="{D355EF6B-37DF-FE9E-7D26-D954D1197666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222;p27">
              <a:extLst>
                <a:ext uri="{FF2B5EF4-FFF2-40B4-BE49-F238E27FC236}">
                  <a16:creationId xmlns:a16="http://schemas.microsoft.com/office/drawing/2014/main" id="{E58C32C7-C93B-F834-0218-D22CCF5288F4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8" name="Google Shape;14223;p27">
              <a:extLst>
                <a:ext uri="{FF2B5EF4-FFF2-40B4-BE49-F238E27FC236}">
                  <a16:creationId xmlns:a16="http://schemas.microsoft.com/office/drawing/2014/main" id="{1EF20B05-08DE-BB9B-B6F1-B0CA7953F3B8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9" name="Google Shape;14224;p27">
              <a:extLst>
                <a:ext uri="{FF2B5EF4-FFF2-40B4-BE49-F238E27FC236}">
                  <a16:creationId xmlns:a16="http://schemas.microsoft.com/office/drawing/2014/main" id="{27D446F9-3740-14AC-DDC9-E97BAAFB0C32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0" name="Google Shape;14225;p27">
              <a:extLst>
                <a:ext uri="{FF2B5EF4-FFF2-40B4-BE49-F238E27FC236}">
                  <a16:creationId xmlns:a16="http://schemas.microsoft.com/office/drawing/2014/main" id="{778D034C-CCDF-A96B-4D94-3FE8B6F38ED4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1" name="Google Shape;14226;p27">
            <a:extLst>
              <a:ext uri="{FF2B5EF4-FFF2-40B4-BE49-F238E27FC236}">
                <a16:creationId xmlns:a16="http://schemas.microsoft.com/office/drawing/2014/main" id="{655E5352-A667-4840-3358-9BDD89E96AA0}"/>
              </a:ext>
            </a:extLst>
          </p:cNvPr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352" name="Google Shape;14227;p27">
              <a:extLst>
                <a:ext uri="{FF2B5EF4-FFF2-40B4-BE49-F238E27FC236}">
                  <a16:creationId xmlns:a16="http://schemas.microsoft.com/office/drawing/2014/main" id="{AD7FB57A-8102-9E93-6A1B-2CB07634FEF6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228;p27">
              <a:extLst>
                <a:ext uri="{FF2B5EF4-FFF2-40B4-BE49-F238E27FC236}">
                  <a16:creationId xmlns:a16="http://schemas.microsoft.com/office/drawing/2014/main" id="{EE80A28D-87ED-A907-6D00-CEA53FF9C9F0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29;p27">
              <a:extLst>
                <a:ext uri="{FF2B5EF4-FFF2-40B4-BE49-F238E27FC236}">
                  <a16:creationId xmlns:a16="http://schemas.microsoft.com/office/drawing/2014/main" id="{6D023C9C-43C4-3E79-6A82-CAC2AF17A30D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30;p27">
              <a:extLst>
                <a:ext uri="{FF2B5EF4-FFF2-40B4-BE49-F238E27FC236}">
                  <a16:creationId xmlns:a16="http://schemas.microsoft.com/office/drawing/2014/main" id="{DF9D2074-AB08-BA5D-A222-33E3D2D710C4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31;p27">
              <a:extLst>
                <a:ext uri="{FF2B5EF4-FFF2-40B4-BE49-F238E27FC236}">
                  <a16:creationId xmlns:a16="http://schemas.microsoft.com/office/drawing/2014/main" id="{43FFA263-83C7-C3A9-B52A-ED912EA06B2A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32;p27">
              <a:extLst>
                <a:ext uri="{FF2B5EF4-FFF2-40B4-BE49-F238E27FC236}">
                  <a16:creationId xmlns:a16="http://schemas.microsoft.com/office/drawing/2014/main" id="{13A12259-2C55-7175-36B7-5E9A30B84833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33;p27">
              <a:extLst>
                <a:ext uri="{FF2B5EF4-FFF2-40B4-BE49-F238E27FC236}">
                  <a16:creationId xmlns:a16="http://schemas.microsoft.com/office/drawing/2014/main" id="{78A0323B-D3C5-B9F6-6ED5-F039A897FA14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34;p27">
              <a:extLst>
                <a:ext uri="{FF2B5EF4-FFF2-40B4-BE49-F238E27FC236}">
                  <a16:creationId xmlns:a16="http://schemas.microsoft.com/office/drawing/2014/main" id="{5685F423-7621-7FA0-BD02-AB2C6EC498E1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35;p27">
              <a:extLst>
                <a:ext uri="{FF2B5EF4-FFF2-40B4-BE49-F238E27FC236}">
                  <a16:creationId xmlns:a16="http://schemas.microsoft.com/office/drawing/2014/main" id="{ECE2EA41-E830-8BAD-3421-B820A1FAE474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36;p27">
              <a:extLst>
                <a:ext uri="{FF2B5EF4-FFF2-40B4-BE49-F238E27FC236}">
                  <a16:creationId xmlns:a16="http://schemas.microsoft.com/office/drawing/2014/main" id="{05B56D30-91DB-A44D-3F15-BF8DB1C0CAE2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37;p27">
              <a:extLst>
                <a:ext uri="{FF2B5EF4-FFF2-40B4-BE49-F238E27FC236}">
                  <a16:creationId xmlns:a16="http://schemas.microsoft.com/office/drawing/2014/main" id="{FC66C486-3336-2CC9-8261-E8CB924B5C45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3" name="Google Shape;14238;p27">
              <a:extLst>
                <a:ext uri="{FF2B5EF4-FFF2-40B4-BE49-F238E27FC236}">
                  <a16:creationId xmlns:a16="http://schemas.microsoft.com/office/drawing/2014/main" id="{2B42A909-C23D-4F3D-7C1A-926D03D9CDBF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4" name="Google Shape;14239;p27">
              <a:extLst>
                <a:ext uri="{FF2B5EF4-FFF2-40B4-BE49-F238E27FC236}">
                  <a16:creationId xmlns:a16="http://schemas.microsoft.com/office/drawing/2014/main" id="{D1B04129-DB8D-8A4E-80D8-37304F7B0CED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5" name="Google Shape;14240;p27">
              <a:extLst>
                <a:ext uri="{FF2B5EF4-FFF2-40B4-BE49-F238E27FC236}">
                  <a16:creationId xmlns:a16="http://schemas.microsoft.com/office/drawing/2014/main" id="{09A79A2D-B66E-AC4F-5687-E580A256EE5A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41;p27">
              <a:extLst>
                <a:ext uri="{FF2B5EF4-FFF2-40B4-BE49-F238E27FC236}">
                  <a16:creationId xmlns:a16="http://schemas.microsoft.com/office/drawing/2014/main" id="{4D8D2224-2E9B-37FC-9375-6BED49A41C09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7" name="Google Shape;14242;p27">
              <a:extLst>
                <a:ext uri="{FF2B5EF4-FFF2-40B4-BE49-F238E27FC236}">
                  <a16:creationId xmlns:a16="http://schemas.microsoft.com/office/drawing/2014/main" id="{E529FD93-13D7-834C-3AAC-5CBC3C826DD4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8" name="Google Shape;14243;p27">
            <a:extLst>
              <a:ext uri="{FF2B5EF4-FFF2-40B4-BE49-F238E27FC236}">
                <a16:creationId xmlns:a16="http://schemas.microsoft.com/office/drawing/2014/main" id="{4FF2F14F-8A34-0C55-BF87-3ADC5FB365E4}"/>
              </a:ext>
            </a:extLst>
          </p:cNvPr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369" name="Google Shape;14244;p27">
              <a:extLst>
                <a:ext uri="{FF2B5EF4-FFF2-40B4-BE49-F238E27FC236}">
                  <a16:creationId xmlns:a16="http://schemas.microsoft.com/office/drawing/2014/main" id="{F17BF7A9-322C-B617-6453-8D61F691F3C2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0" name="Google Shape;14245;p27">
              <a:extLst>
                <a:ext uri="{FF2B5EF4-FFF2-40B4-BE49-F238E27FC236}">
                  <a16:creationId xmlns:a16="http://schemas.microsoft.com/office/drawing/2014/main" id="{E906D5F0-0530-9A5C-0B75-C3C617CF577D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1" name="Google Shape;14246;p27">
              <a:extLst>
                <a:ext uri="{FF2B5EF4-FFF2-40B4-BE49-F238E27FC236}">
                  <a16:creationId xmlns:a16="http://schemas.microsoft.com/office/drawing/2014/main" id="{32C804A8-29D3-938B-B9B4-FDF57485CFE7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2" name="Google Shape;14247;p27">
              <a:extLst>
                <a:ext uri="{FF2B5EF4-FFF2-40B4-BE49-F238E27FC236}">
                  <a16:creationId xmlns:a16="http://schemas.microsoft.com/office/drawing/2014/main" id="{E36C93A0-FD6F-E294-607E-36B30D947757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3" name="Google Shape;14248;p27">
              <a:extLst>
                <a:ext uri="{FF2B5EF4-FFF2-40B4-BE49-F238E27FC236}">
                  <a16:creationId xmlns:a16="http://schemas.microsoft.com/office/drawing/2014/main" id="{487834EF-FD1A-583D-0762-1065AA12F770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4" name="Google Shape;14249;p27">
            <a:extLst>
              <a:ext uri="{FF2B5EF4-FFF2-40B4-BE49-F238E27FC236}">
                <a16:creationId xmlns:a16="http://schemas.microsoft.com/office/drawing/2014/main" id="{8B70763B-10BD-E67F-D6AA-C8C49F96D710}"/>
              </a:ext>
            </a:extLst>
          </p:cNvPr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375" name="Google Shape;14250;p27">
              <a:extLst>
                <a:ext uri="{FF2B5EF4-FFF2-40B4-BE49-F238E27FC236}">
                  <a16:creationId xmlns:a16="http://schemas.microsoft.com/office/drawing/2014/main" id="{0ABAFF59-EE1E-EAA6-4A18-162F4D443330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6" name="Google Shape;14251;p27">
              <a:extLst>
                <a:ext uri="{FF2B5EF4-FFF2-40B4-BE49-F238E27FC236}">
                  <a16:creationId xmlns:a16="http://schemas.microsoft.com/office/drawing/2014/main" id="{D8857FC4-006C-3AFC-D417-A750633C294B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7" name="Google Shape;14252;p27">
              <a:extLst>
                <a:ext uri="{FF2B5EF4-FFF2-40B4-BE49-F238E27FC236}">
                  <a16:creationId xmlns:a16="http://schemas.microsoft.com/office/drawing/2014/main" id="{DCFDA246-5926-3DE5-35C8-AE314562F1EE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8" name="Google Shape;14253;p27">
              <a:extLst>
                <a:ext uri="{FF2B5EF4-FFF2-40B4-BE49-F238E27FC236}">
                  <a16:creationId xmlns:a16="http://schemas.microsoft.com/office/drawing/2014/main" id="{4B3517A4-4D5B-C680-903D-DE0ACD406A56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9" name="Google Shape;14254;p27">
              <a:extLst>
                <a:ext uri="{FF2B5EF4-FFF2-40B4-BE49-F238E27FC236}">
                  <a16:creationId xmlns:a16="http://schemas.microsoft.com/office/drawing/2014/main" id="{73C9B307-6D0E-651D-B41B-33B2E1FE20AD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0" name="Google Shape;14255;p27">
              <a:extLst>
                <a:ext uri="{FF2B5EF4-FFF2-40B4-BE49-F238E27FC236}">
                  <a16:creationId xmlns:a16="http://schemas.microsoft.com/office/drawing/2014/main" id="{91AC1BDB-D584-B2B7-921D-3B078FD8F32E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81" name="Google Shape;14256;p27">
            <a:extLst>
              <a:ext uri="{FF2B5EF4-FFF2-40B4-BE49-F238E27FC236}">
                <a16:creationId xmlns:a16="http://schemas.microsoft.com/office/drawing/2014/main" id="{7FC0738E-90EF-287D-C126-BEDCA2959E03}"/>
              </a:ext>
            </a:extLst>
          </p:cNvPr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solidFill>
                  <a:srgbClr val="00B050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82" name="Google Shape;14257;p27">
            <a:extLst>
              <a:ext uri="{FF2B5EF4-FFF2-40B4-BE49-F238E27FC236}">
                <a16:creationId xmlns:a16="http://schemas.microsoft.com/office/drawing/2014/main" id="{5BFF9516-0555-129D-5124-5245B0D4B2C6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rgbClr val="00B050"/>
                </a:solidFill>
                <a:cs typeface="B Nazanin" panose="00000700000000000000" pitchFamily="2" charset="-78"/>
              </a:rPr>
              <a:t>نمادهای برتر</a:t>
            </a:r>
            <a:endParaRPr lang="fa-IR" dirty="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49971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4000" y="180045"/>
            <a:ext cx="9144000" cy="10287000"/>
            <a:chOff x="0" y="0"/>
            <a:chExt cx="12192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192000" cy="13716000"/>
            </a:xfrm>
            <a:custGeom>
              <a:avLst/>
              <a:gdLst/>
              <a:ahLst/>
              <a:cxnLst/>
              <a:rect l="l" t="t" r="r" b="b"/>
              <a:pathLst>
                <a:path w="12192000" h="13716000">
                  <a:moveTo>
                    <a:pt x="0" y="0"/>
                  </a:moveTo>
                  <a:lnTo>
                    <a:pt x="12192000" y="0"/>
                  </a:lnTo>
                  <a:lnTo>
                    <a:pt x="12192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13541516" y="6484305"/>
            <a:ext cx="815001" cy="169793"/>
          </a:xfrm>
          <a:custGeom>
            <a:avLst/>
            <a:gdLst/>
            <a:ahLst/>
            <a:cxnLst/>
            <a:rect l="l" t="t" r="r" b="b"/>
            <a:pathLst>
              <a:path w="815001" h="169793">
                <a:moveTo>
                  <a:pt x="0" y="0"/>
                </a:moveTo>
                <a:lnTo>
                  <a:pt x="815000" y="0"/>
                </a:lnTo>
                <a:lnTo>
                  <a:pt x="815000" y="169793"/>
                </a:lnTo>
                <a:lnTo>
                  <a:pt x="0" y="1697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4764017" y="6510794"/>
            <a:ext cx="1066293" cy="305625"/>
          </a:xfrm>
          <a:custGeom>
            <a:avLst/>
            <a:gdLst/>
            <a:ahLst/>
            <a:cxnLst/>
            <a:rect l="l" t="t" r="r" b="b"/>
            <a:pathLst>
              <a:path w="1066293" h="305625">
                <a:moveTo>
                  <a:pt x="0" y="0"/>
                </a:moveTo>
                <a:lnTo>
                  <a:pt x="1066293" y="0"/>
                </a:lnTo>
                <a:lnTo>
                  <a:pt x="1066293" y="305624"/>
                </a:lnTo>
                <a:lnTo>
                  <a:pt x="0" y="30562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0982896" y="4529542"/>
            <a:ext cx="5475062" cy="475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56"/>
              </a:lnSpc>
            </a:pPr>
            <a:r>
              <a:rPr lang="fa-IR" sz="36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مزایای جهانی غذا</a:t>
            </a:r>
            <a:endParaRPr lang="en-US" sz="36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588790" y="5669043"/>
            <a:ext cx="42544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لورم درد او دوست داشتنی است،</a:t>
            </a:r>
            <a:r>
              <a:rPr lang="en-US" sz="18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CU </a:t>
            </a: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استفاده برای جلوگیری کامل از اقدام.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588792" y="6424095"/>
            <a:ext cx="4254417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5500106" y="2402079"/>
            <a:ext cx="1631810" cy="4495592"/>
          </a:xfrm>
          <a:custGeom>
            <a:avLst/>
            <a:gdLst/>
            <a:ahLst/>
            <a:cxnLst/>
            <a:rect l="l" t="t" r="r" b="b"/>
            <a:pathLst>
              <a:path w="1631810" h="4495592">
                <a:moveTo>
                  <a:pt x="0" y="0"/>
                </a:moveTo>
                <a:lnTo>
                  <a:pt x="1631809" y="0"/>
                </a:lnTo>
                <a:lnTo>
                  <a:pt x="1631809" y="4495591"/>
                </a:lnTo>
                <a:lnTo>
                  <a:pt x="0" y="449559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1512440" y="7741430"/>
            <a:ext cx="4407120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60"/>
              </a:lnSpc>
            </a:pPr>
            <a:r>
              <a:rPr lang="fa-IR" sz="4050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مطالب در اینجا</a:t>
            </a:r>
            <a:endParaRPr lang="en-US" sz="4050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1512440" y="8451919"/>
            <a:ext cx="440711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3927057" y="3688364"/>
            <a:ext cx="815001" cy="169793"/>
          </a:xfrm>
          <a:custGeom>
            <a:avLst/>
            <a:gdLst/>
            <a:ahLst/>
            <a:cxnLst/>
            <a:rect l="l" t="t" r="r" b="b"/>
            <a:pathLst>
              <a:path w="815001" h="169793">
                <a:moveTo>
                  <a:pt x="0" y="0"/>
                </a:moveTo>
                <a:lnTo>
                  <a:pt x="815001" y="0"/>
                </a:lnTo>
                <a:lnTo>
                  <a:pt x="815001" y="169792"/>
                </a:lnTo>
                <a:lnTo>
                  <a:pt x="0" y="16979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2453264" y="3526043"/>
            <a:ext cx="1066293" cy="305625"/>
          </a:xfrm>
          <a:custGeom>
            <a:avLst/>
            <a:gdLst/>
            <a:ahLst/>
            <a:cxnLst/>
            <a:rect l="l" t="t" r="r" b="b"/>
            <a:pathLst>
              <a:path w="1066293" h="305625">
                <a:moveTo>
                  <a:pt x="0" y="0"/>
                </a:moveTo>
                <a:lnTo>
                  <a:pt x="1066293" y="0"/>
                </a:lnTo>
                <a:lnTo>
                  <a:pt x="1066293" y="305625"/>
                </a:lnTo>
                <a:lnTo>
                  <a:pt x="0" y="30562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1808728" y="5217457"/>
            <a:ext cx="5475061" cy="475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56"/>
              </a:lnSpc>
            </a:pPr>
            <a:r>
              <a:rPr lang="fa-IR" sz="3600" dirty="0">
                <a:solidFill>
                  <a:srgbClr val="262626"/>
                </a:solidFill>
                <a:latin typeface="Arial"/>
                <a:cs typeface="B Nazanin" panose="00000700000000000000" pitchFamily="2" charset="-78"/>
              </a:rPr>
              <a:t>مزایای غذاهای محلی</a:t>
            </a:r>
            <a:endParaRPr lang="en-US" sz="3600" dirty="0">
              <a:solidFill>
                <a:srgbClr val="262626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440362" y="3981089"/>
            <a:ext cx="42544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948A54"/>
                </a:solidFill>
                <a:latin typeface="Arial"/>
                <a:cs typeface="B Nazanin" panose="00000700000000000000" pitchFamily="2" charset="-78"/>
              </a:rPr>
              <a:t>لو رم درد او دوست داشتنی است،</a:t>
            </a:r>
            <a:r>
              <a:rPr lang="en-US" sz="1800" dirty="0">
                <a:solidFill>
                  <a:srgbClr val="948A54"/>
                </a:solidFill>
                <a:latin typeface="Arial"/>
                <a:cs typeface="B Nazanin" panose="00000700000000000000" pitchFamily="2" charset="-78"/>
              </a:rPr>
              <a:t>CU </a:t>
            </a:r>
            <a:r>
              <a:rPr lang="fa-IR" sz="1800" dirty="0">
                <a:solidFill>
                  <a:srgbClr val="948A54"/>
                </a:solidFill>
                <a:latin typeface="Arial"/>
                <a:cs typeface="B Nazanin" panose="00000700000000000000" pitchFamily="2" charset="-78"/>
              </a:rPr>
              <a:t>استفاده برای جلوگیری کامل از اقدام.</a:t>
            </a:r>
            <a:endParaRPr lang="en-US" sz="1800" dirty="0">
              <a:solidFill>
                <a:srgbClr val="948A54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2440364" y="2949038"/>
            <a:ext cx="4254417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262626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262626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1151658" y="3444791"/>
            <a:ext cx="1631810" cy="4495592"/>
          </a:xfrm>
          <a:custGeom>
            <a:avLst/>
            <a:gdLst/>
            <a:ahLst/>
            <a:cxnLst/>
            <a:rect l="l" t="t" r="r" b="b"/>
            <a:pathLst>
              <a:path w="1631810" h="4495592">
                <a:moveTo>
                  <a:pt x="0" y="0"/>
                </a:moveTo>
                <a:lnTo>
                  <a:pt x="1631810" y="0"/>
                </a:lnTo>
                <a:lnTo>
                  <a:pt x="1631810" y="4495591"/>
                </a:lnTo>
                <a:lnTo>
                  <a:pt x="0" y="449559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2364009" y="1778325"/>
            <a:ext cx="4407121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60"/>
              </a:lnSpc>
            </a:pPr>
            <a:r>
              <a:rPr lang="fa-IR" sz="4050" dirty="0">
                <a:solidFill>
                  <a:srgbClr val="948A54"/>
                </a:solidFill>
                <a:latin typeface="Arial Bold"/>
                <a:cs typeface="B Nazanin" panose="00000700000000000000" pitchFamily="2" charset="-78"/>
              </a:rPr>
              <a:t>مطالب در اینجا</a:t>
            </a:r>
            <a:endParaRPr lang="en-US" sz="4050" dirty="0">
              <a:solidFill>
                <a:srgbClr val="948A54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2364014" y="936285"/>
            <a:ext cx="440711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dirty="0">
                <a:solidFill>
                  <a:srgbClr val="262626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262626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3088251" y="7115410"/>
            <a:ext cx="5205578" cy="2074742"/>
          </a:xfrm>
          <a:custGeom>
            <a:avLst/>
            <a:gdLst/>
            <a:ahLst/>
            <a:cxnLst/>
            <a:rect l="l" t="t" r="r" b="b"/>
            <a:pathLst>
              <a:path w="5205578" h="2074742">
                <a:moveTo>
                  <a:pt x="0" y="0"/>
                </a:moveTo>
                <a:lnTo>
                  <a:pt x="5205577" y="0"/>
                </a:lnTo>
                <a:lnTo>
                  <a:pt x="5205577" y="2074742"/>
                </a:lnTo>
                <a:lnTo>
                  <a:pt x="0" y="2074742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14566" r="-14566"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0439462" y="1282845"/>
            <a:ext cx="4493613" cy="2527658"/>
          </a:xfrm>
          <a:custGeom>
            <a:avLst/>
            <a:gdLst/>
            <a:ahLst/>
            <a:cxnLst/>
            <a:rect l="l" t="t" r="r" b="b"/>
            <a:pathLst>
              <a:path w="4493613" h="2527658">
                <a:moveTo>
                  <a:pt x="0" y="0"/>
                </a:moveTo>
                <a:lnTo>
                  <a:pt x="4493613" y="0"/>
                </a:lnTo>
                <a:lnTo>
                  <a:pt x="4493613" y="2527658"/>
                </a:lnTo>
                <a:lnTo>
                  <a:pt x="0" y="2527658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90870" y="7299"/>
            <a:ext cx="18367984" cy="10316685"/>
          </a:xfrm>
          <a:custGeom>
            <a:avLst/>
            <a:gdLst/>
            <a:ahLst/>
            <a:cxnLst/>
            <a:rect l="l" t="t" r="r" b="b"/>
            <a:pathLst>
              <a:path w="18367984" h="10316685">
                <a:moveTo>
                  <a:pt x="0" y="0"/>
                </a:moveTo>
                <a:lnTo>
                  <a:pt x="18367984" y="0"/>
                </a:lnTo>
                <a:lnTo>
                  <a:pt x="18367984" y="10316685"/>
                </a:lnTo>
                <a:lnTo>
                  <a:pt x="0" y="1031668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576734" y="48830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dirty="0">
                <a:solidFill>
                  <a:srgbClr val="7030A0"/>
                </a:solidFill>
                <a:latin typeface="Arial Bold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7030A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79408" y="2774330"/>
            <a:ext cx="4832034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dirty="0">
                <a:solidFill>
                  <a:srgbClr val="FF0000"/>
                </a:solidFill>
                <a:latin typeface="Arial"/>
                <a:cs typeface="B Nazanin" panose="00000400000000000000" pitchFamily="2" charset="-78"/>
              </a:rPr>
              <a:t>غذای محلی</a:t>
            </a:r>
            <a:endParaRPr lang="en-US" sz="3600" dirty="0">
              <a:solidFill>
                <a:srgbClr val="FF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79409" y="3749934"/>
            <a:ext cx="1860233" cy="12670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3600" dirty="0">
                <a:solidFill>
                  <a:srgbClr val="FF0000"/>
                </a:solidFill>
                <a:latin typeface="Arial"/>
                <a:cs typeface="B Nazanin" panose="00000400000000000000" pitchFamily="2" charset="-78"/>
              </a:rPr>
              <a:t>شمامتن را اینجا بنویسید</a:t>
            </a:r>
            <a:endParaRPr lang="en-US" sz="3600" dirty="0">
              <a:solidFill>
                <a:srgbClr val="FF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695425" y="3709369"/>
            <a:ext cx="278892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>
                <a:solidFill>
                  <a:srgbClr val="00B0F0"/>
                </a:solidFill>
                <a:latin typeface="Arial"/>
                <a:cs typeface="B Nazanin" panose="00000400000000000000" pitchFamily="2" charset="-78"/>
              </a:rPr>
              <a:t>یک ارائه پاورپوینت مدرن که به زیبایی طراحی شده است دریافت کنید.</a:t>
            </a:r>
            <a:endParaRPr lang="en-US" sz="2400" dirty="0">
              <a:solidFill>
                <a:srgbClr val="00B0F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79409" y="5162433"/>
            <a:ext cx="1860233" cy="12670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3600" dirty="0">
                <a:solidFill>
                  <a:srgbClr val="FF0000"/>
                </a:solidFill>
                <a:latin typeface="Arial"/>
                <a:cs typeface="B Nazanin" panose="00000400000000000000" pitchFamily="2" charset="-78"/>
              </a:rPr>
              <a:t>شمامتن را اینجا بنویسید</a:t>
            </a:r>
            <a:endParaRPr lang="en-US" sz="3600" dirty="0">
              <a:solidFill>
                <a:srgbClr val="FF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695425" y="5618618"/>
            <a:ext cx="278892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>
                <a:solidFill>
                  <a:srgbClr val="00B0F0"/>
                </a:solidFill>
                <a:latin typeface="Arial"/>
                <a:cs typeface="B Nazanin" panose="00000400000000000000" pitchFamily="2" charset="-78"/>
              </a:rPr>
              <a:t>یک ارائه پاورپوینت مدرن که به زیبایی طراحی شده است دریافت کنید.</a:t>
            </a:r>
            <a:endParaRPr lang="en-US" sz="2400" dirty="0">
              <a:solidFill>
                <a:srgbClr val="00B0F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17320782" y="3409637"/>
            <a:ext cx="99032" cy="5486400"/>
            <a:chOff x="0" y="0"/>
            <a:chExt cx="132042" cy="73152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32080" cy="7315200"/>
            </a:xfrm>
            <a:custGeom>
              <a:avLst/>
              <a:gdLst/>
              <a:ahLst/>
              <a:cxnLst/>
              <a:rect l="l" t="t" r="r" b="b"/>
              <a:pathLst>
                <a:path w="132080" h="7315200">
                  <a:moveTo>
                    <a:pt x="0" y="0"/>
                  </a:moveTo>
                  <a:lnTo>
                    <a:pt x="132080" y="0"/>
                  </a:lnTo>
                  <a:lnTo>
                    <a:pt x="132080" y="7315200"/>
                  </a:lnTo>
                  <a:lnTo>
                    <a:pt x="0" y="7315200"/>
                  </a:lnTo>
                  <a:close/>
                </a:path>
              </a:pathLst>
            </a:custGeom>
            <a:solidFill>
              <a:srgbClr val="948A54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12389282" y="3543027"/>
            <a:ext cx="4742448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340" lvl="1" indent="-217170" algn="r" rtl="1">
              <a:lnSpc>
                <a:spcPct val="150000"/>
              </a:lnSpc>
              <a:buFont typeface="Arial"/>
              <a:buChar char="•"/>
            </a:pPr>
            <a:r>
              <a:rPr lang="fa-IR" sz="3200" dirty="0">
                <a:solidFill>
                  <a:srgbClr val="FF0000"/>
                </a:solidFill>
                <a:latin typeface="Arial"/>
                <a:cs typeface="B Nazanin" panose="00000400000000000000" pitchFamily="2" charset="-78"/>
              </a:rPr>
              <a:t>ارائه نمونه کارها ساده</a:t>
            </a:r>
            <a:endParaRPr lang="en-US" sz="3200" dirty="0">
              <a:solidFill>
                <a:srgbClr val="FF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389282" y="4026202"/>
            <a:ext cx="4742448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340" lvl="1" indent="-217170" algn="r" rtl="1">
              <a:lnSpc>
                <a:spcPct val="150000"/>
              </a:lnSpc>
              <a:buFont typeface="Arial"/>
              <a:buChar char="•"/>
            </a:pPr>
            <a:r>
              <a:rPr lang="fa-IR" sz="3200" dirty="0">
                <a:solidFill>
                  <a:srgbClr val="FF0000"/>
                </a:solidFill>
                <a:latin typeface="Arial"/>
                <a:cs typeface="B Nazanin" panose="00000400000000000000" pitchFamily="2" charset="-78"/>
              </a:rPr>
              <a:t>ارائه</a:t>
            </a:r>
            <a:endParaRPr lang="en-US" sz="3200" dirty="0">
              <a:solidFill>
                <a:srgbClr val="FF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2389282" y="5475729"/>
            <a:ext cx="4742448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340" lvl="1" indent="-217170" algn="r" rtl="1">
              <a:lnSpc>
                <a:spcPct val="150000"/>
              </a:lnSpc>
              <a:buFont typeface="Arial"/>
              <a:buChar char="•"/>
            </a:pPr>
            <a:r>
              <a:rPr lang="fa-IR" sz="3200" dirty="0">
                <a:solidFill>
                  <a:srgbClr val="FF0000"/>
                </a:solidFill>
                <a:latin typeface="Arial"/>
                <a:cs typeface="B Nazanin" panose="00000400000000000000" pitchFamily="2" charset="-78"/>
              </a:rPr>
              <a:t>ارائه نمونه کارها</a:t>
            </a:r>
            <a:endParaRPr lang="en-US" sz="3200" dirty="0">
              <a:solidFill>
                <a:srgbClr val="FF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2389282" y="4992554"/>
            <a:ext cx="4742448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340" lvl="1" indent="-217170" algn="r" rtl="1">
              <a:lnSpc>
                <a:spcPct val="150000"/>
              </a:lnSpc>
              <a:buFont typeface="Arial"/>
              <a:buChar char="•"/>
            </a:pPr>
            <a:r>
              <a:rPr lang="fa-IR" sz="3200" dirty="0">
                <a:solidFill>
                  <a:srgbClr val="FF0000"/>
                </a:solidFill>
                <a:latin typeface="Arial"/>
                <a:cs typeface="B Nazanin" panose="00000400000000000000" pitchFamily="2" charset="-78"/>
              </a:rPr>
              <a:t>نمونه کارها ساده</a:t>
            </a:r>
            <a:endParaRPr lang="en-US" sz="3200" dirty="0">
              <a:solidFill>
                <a:srgbClr val="FF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2389282" y="4509378"/>
            <a:ext cx="4742448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340" lvl="1" indent="-217170" algn="r" rtl="1">
              <a:lnSpc>
                <a:spcPct val="150000"/>
              </a:lnSpc>
              <a:buFont typeface="Arial"/>
              <a:buChar char="•"/>
            </a:pPr>
            <a:r>
              <a:rPr lang="fa-IR" sz="3200" dirty="0">
                <a:solidFill>
                  <a:srgbClr val="FF0000"/>
                </a:solidFill>
                <a:latin typeface="Arial"/>
                <a:cs typeface="B Nazanin" panose="00000400000000000000" pitchFamily="2" charset="-78"/>
              </a:rPr>
              <a:t>نمونه کارها</a:t>
            </a:r>
            <a:endParaRPr lang="en-US" sz="3200" dirty="0">
              <a:solidFill>
                <a:srgbClr val="FF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2389282" y="5958904"/>
            <a:ext cx="4742448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340" lvl="1" indent="-217170" algn="r" rtl="1">
              <a:lnSpc>
                <a:spcPct val="150000"/>
              </a:lnSpc>
              <a:buFont typeface="Arial"/>
              <a:buChar char="•"/>
            </a:pPr>
            <a:r>
              <a:rPr lang="fa-IR" sz="3200" dirty="0">
                <a:solidFill>
                  <a:srgbClr val="FF0000"/>
                </a:solidFill>
                <a:latin typeface="Arial"/>
                <a:cs typeface="B Nazanin" panose="00000400000000000000" pitchFamily="2" charset="-78"/>
              </a:rPr>
              <a:t>ارائه</a:t>
            </a:r>
            <a:endParaRPr lang="en-US" sz="3200" dirty="0">
              <a:solidFill>
                <a:srgbClr val="FF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2389282" y="6925255"/>
            <a:ext cx="4742448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340" lvl="1" indent="-217170" algn="r" rtl="1">
              <a:lnSpc>
                <a:spcPct val="150000"/>
              </a:lnSpc>
              <a:buFont typeface="Arial"/>
              <a:buChar char="•"/>
            </a:pPr>
            <a:r>
              <a:rPr lang="fa-IR" sz="3200" dirty="0">
                <a:solidFill>
                  <a:srgbClr val="FF0000"/>
                </a:solidFill>
                <a:latin typeface="Arial"/>
                <a:cs typeface="B Nazanin" panose="00000400000000000000" pitchFamily="2" charset="-78"/>
              </a:rPr>
              <a:t>نمونه کارها ساده</a:t>
            </a:r>
            <a:endParaRPr lang="en-US" sz="3200" dirty="0">
              <a:solidFill>
                <a:srgbClr val="FF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2389282" y="6442080"/>
            <a:ext cx="4742448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340" lvl="1" indent="-217170" algn="r" rtl="1">
              <a:lnSpc>
                <a:spcPct val="150000"/>
              </a:lnSpc>
              <a:buFont typeface="Arial"/>
              <a:buChar char="•"/>
            </a:pPr>
            <a:r>
              <a:rPr lang="fa-IR" sz="3200" dirty="0">
                <a:solidFill>
                  <a:srgbClr val="FF0000"/>
                </a:solidFill>
                <a:latin typeface="Arial"/>
                <a:cs typeface="B Nazanin" panose="00000400000000000000" pitchFamily="2" charset="-78"/>
              </a:rPr>
              <a:t>ارائه نمونه کارها</a:t>
            </a:r>
            <a:endParaRPr lang="en-US" sz="3200" dirty="0">
              <a:solidFill>
                <a:srgbClr val="FF000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22" name="Group 22"/>
          <p:cNvGrpSpPr/>
          <p:nvPr/>
        </p:nvGrpSpPr>
        <p:grpSpPr>
          <a:xfrm>
            <a:off x="1187968" y="8661234"/>
            <a:ext cx="5831888" cy="617637"/>
            <a:chOff x="0" y="0"/>
            <a:chExt cx="7775850" cy="823516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7775829" cy="823468"/>
            </a:xfrm>
            <a:custGeom>
              <a:avLst/>
              <a:gdLst/>
              <a:ahLst/>
              <a:cxnLst/>
              <a:rect l="l" t="t" r="r" b="b"/>
              <a:pathLst>
                <a:path w="7775829" h="823468">
                  <a:moveTo>
                    <a:pt x="0" y="0"/>
                  </a:moveTo>
                  <a:lnTo>
                    <a:pt x="7775829" y="0"/>
                  </a:lnTo>
                  <a:lnTo>
                    <a:pt x="7775829" y="823468"/>
                  </a:lnTo>
                  <a:lnTo>
                    <a:pt x="0" y="823468"/>
                  </a:lnTo>
                  <a:close/>
                </a:path>
              </a:pathLst>
            </a:custGeom>
            <a:solidFill>
              <a:srgbClr val="948A54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0" y="-85725"/>
              <a:ext cx="7775850" cy="9092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040"/>
                </a:lnSpc>
              </a:pPr>
              <a:r>
                <a:rPr lang="fa-IR" sz="4200" dirty="0">
                  <a:solidFill>
                    <a:srgbClr val="FFFFFF"/>
                  </a:solidFill>
                  <a:latin typeface="Arial"/>
                  <a:cs typeface="B Nazanin" panose="00000400000000000000" pitchFamily="2" charset="-78"/>
                </a:rPr>
                <a:t>غذای محلی غذای تازه</a:t>
              </a:r>
              <a:endParaRPr lang="en-US" sz="42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25" name="TextBox 25"/>
          <p:cNvSpPr txBox="1"/>
          <p:nvPr/>
        </p:nvSpPr>
        <p:spPr>
          <a:xfrm>
            <a:off x="12389282" y="7408431"/>
            <a:ext cx="4742448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340" lvl="1" indent="-217170" algn="r" rtl="1">
              <a:lnSpc>
                <a:spcPct val="150000"/>
              </a:lnSpc>
              <a:buFont typeface="Arial"/>
              <a:buChar char="•"/>
            </a:pPr>
            <a:r>
              <a:rPr lang="fa-IR" sz="3200" dirty="0">
                <a:solidFill>
                  <a:srgbClr val="FF0000"/>
                </a:solidFill>
                <a:latin typeface="Arial"/>
                <a:cs typeface="B Nazanin" panose="00000400000000000000" pitchFamily="2" charset="-78"/>
              </a:rPr>
              <a:t>ارائه</a:t>
            </a:r>
            <a:endParaRPr lang="en-US" sz="3200" dirty="0">
              <a:solidFill>
                <a:srgbClr val="FF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2389282" y="8374776"/>
            <a:ext cx="4742448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340" lvl="1" indent="-217170" algn="r" rtl="1">
              <a:lnSpc>
                <a:spcPct val="150000"/>
              </a:lnSpc>
              <a:buFont typeface="Arial"/>
              <a:buChar char="•"/>
            </a:pPr>
            <a:r>
              <a:rPr lang="fa-IR" sz="3200" dirty="0">
                <a:solidFill>
                  <a:srgbClr val="FF0000"/>
                </a:solidFill>
                <a:latin typeface="Arial"/>
                <a:cs typeface="B Nazanin" panose="00000400000000000000" pitchFamily="2" charset="-78"/>
              </a:rPr>
              <a:t>نمونه کارها ساده</a:t>
            </a:r>
            <a:endParaRPr lang="en-US" sz="3200" dirty="0">
              <a:solidFill>
                <a:srgbClr val="FF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2389282" y="7891606"/>
            <a:ext cx="4742448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340" lvl="1" indent="-217170" algn="r" rtl="1">
              <a:lnSpc>
                <a:spcPct val="150000"/>
              </a:lnSpc>
              <a:buFont typeface="Arial"/>
              <a:buChar char="•"/>
            </a:pPr>
            <a:r>
              <a:rPr lang="fa-IR" sz="3200" dirty="0">
                <a:solidFill>
                  <a:srgbClr val="FF0000"/>
                </a:solidFill>
                <a:latin typeface="Arial"/>
                <a:cs typeface="B Nazanin" panose="00000400000000000000" pitchFamily="2" charset="-78"/>
              </a:rPr>
              <a:t>ارائه نمونه کارها</a:t>
            </a:r>
            <a:endParaRPr lang="en-US" sz="3200" dirty="0">
              <a:solidFill>
                <a:srgbClr val="FF0000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92" y="9451790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1057398" y="7985685"/>
            <a:ext cx="6137787" cy="571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ارائه نمونه کارها</a:t>
            </a:r>
            <a:endParaRPr lang="en-US" sz="27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422712" y="8400272"/>
            <a:ext cx="4772473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57398" y="6571351"/>
            <a:ext cx="6137787" cy="571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نمونه کارها ساده</a:t>
            </a:r>
            <a:endParaRPr lang="en-US" sz="27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422712" y="6990282"/>
            <a:ext cx="4772473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57398" y="5161363"/>
            <a:ext cx="6137787" cy="571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نمونه کارها ساده</a:t>
            </a:r>
            <a:endParaRPr lang="en-US" sz="27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422712" y="5575950"/>
            <a:ext cx="4772473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57398" y="3742689"/>
            <a:ext cx="6137787" cy="571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ارائه نمونه کارها ساده</a:t>
            </a:r>
            <a:endParaRPr lang="en-US" sz="27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422712" y="4165962"/>
            <a:ext cx="4772473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57398" y="331637"/>
            <a:ext cx="5169780" cy="1523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7200" dirty="0">
                <a:solidFill>
                  <a:srgbClr val="52AB33"/>
                </a:solidFill>
                <a:latin typeface="Arial Bold"/>
                <a:cs typeface="B Nazanin" panose="00000400000000000000" pitchFamily="2" charset="-78"/>
              </a:rPr>
              <a:t>عالی اسلاید</a:t>
            </a:r>
            <a:endParaRPr lang="en-US" sz="7200" dirty="0">
              <a:solidFill>
                <a:srgbClr val="52AB33"/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10794658" y="429816"/>
            <a:ext cx="6899566" cy="6899566"/>
            <a:chOff x="0" y="0"/>
            <a:chExt cx="9199422" cy="9199422"/>
          </a:xfrm>
        </p:grpSpPr>
        <p:sp>
          <p:nvSpPr>
            <p:cNvPr id="14" name="Freeform 14"/>
            <p:cNvSpPr/>
            <p:nvPr/>
          </p:nvSpPr>
          <p:spPr>
            <a:xfrm>
              <a:off x="127000" y="127000"/>
              <a:ext cx="8945372" cy="8945372"/>
            </a:xfrm>
            <a:custGeom>
              <a:avLst/>
              <a:gdLst/>
              <a:ahLst/>
              <a:cxnLst/>
              <a:rect l="l" t="t" r="r" b="b"/>
              <a:pathLst>
                <a:path w="8945372" h="8945372">
                  <a:moveTo>
                    <a:pt x="0" y="0"/>
                  </a:moveTo>
                  <a:lnTo>
                    <a:pt x="8945372" y="0"/>
                  </a:lnTo>
                  <a:lnTo>
                    <a:pt x="8945372" y="8945372"/>
                  </a:lnTo>
                  <a:lnTo>
                    <a:pt x="0" y="8945372"/>
                  </a:lnTo>
                  <a:close/>
                </a:path>
              </a:pathLst>
            </a:custGeom>
            <a:solidFill>
              <a:srgbClr val="F2F2F2"/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0" y="0"/>
              <a:ext cx="9199372" cy="9199372"/>
            </a:xfrm>
            <a:custGeom>
              <a:avLst/>
              <a:gdLst/>
              <a:ahLst/>
              <a:cxnLst/>
              <a:rect l="l" t="t" r="r" b="b"/>
              <a:pathLst>
                <a:path w="9199372" h="9199372">
                  <a:moveTo>
                    <a:pt x="127000" y="0"/>
                  </a:moveTo>
                  <a:lnTo>
                    <a:pt x="9072372" y="0"/>
                  </a:lnTo>
                  <a:cubicBezTo>
                    <a:pt x="9142476" y="0"/>
                    <a:pt x="9199372" y="56896"/>
                    <a:pt x="9199372" y="127000"/>
                  </a:cubicBezTo>
                  <a:lnTo>
                    <a:pt x="9199372" y="9072372"/>
                  </a:lnTo>
                  <a:cubicBezTo>
                    <a:pt x="9199372" y="9142476"/>
                    <a:pt x="9142476" y="9199372"/>
                    <a:pt x="9072372" y="9199372"/>
                  </a:cubicBezTo>
                  <a:lnTo>
                    <a:pt x="127000" y="9199372"/>
                  </a:lnTo>
                  <a:cubicBezTo>
                    <a:pt x="56896" y="9199372"/>
                    <a:pt x="0" y="9142476"/>
                    <a:pt x="0" y="9072372"/>
                  </a:cubicBezTo>
                  <a:lnTo>
                    <a:pt x="0" y="127000"/>
                  </a:lnTo>
                  <a:cubicBezTo>
                    <a:pt x="0" y="56896"/>
                    <a:pt x="56896" y="0"/>
                    <a:pt x="127000" y="0"/>
                  </a:cubicBezTo>
                  <a:moveTo>
                    <a:pt x="127000" y="254000"/>
                  </a:moveTo>
                  <a:lnTo>
                    <a:pt x="127000" y="127000"/>
                  </a:lnTo>
                  <a:lnTo>
                    <a:pt x="254000" y="127000"/>
                  </a:lnTo>
                  <a:lnTo>
                    <a:pt x="254000" y="9072372"/>
                  </a:lnTo>
                  <a:lnTo>
                    <a:pt x="127000" y="9072372"/>
                  </a:lnTo>
                  <a:lnTo>
                    <a:pt x="127000" y="8945372"/>
                  </a:lnTo>
                  <a:lnTo>
                    <a:pt x="9072372" y="8945372"/>
                  </a:lnTo>
                  <a:lnTo>
                    <a:pt x="9072372" y="9072372"/>
                  </a:lnTo>
                  <a:lnTo>
                    <a:pt x="8945372" y="9072372"/>
                  </a:lnTo>
                  <a:lnTo>
                    <a:pt x="8945372" y="127000"/>
                  </a:lnTo>
                  <a:lnTo>
                    <a:pt x="9072372" y="127000"/>
                  </a:lnTo>
                  <a:lnTo>
                    <a:pt x="9072372" y="254000"/>
                  </a:lnTo>
                  <a:lnTo>
                    <a:pt x="127000" y="254000"/>
                  </a:lnTo>
                  <a:close/>
                </a:path>
              </a:pathLst>
            </a:custGeom>
            <a:solidFill>
              <a:srgbClr val="AFF1DE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7997556" y="2202172"/>
            <a:ext cx="4579166" cy="4579165"/>
            <a:chOff x="0" y="0"/>
            <a:chExt cx="6105554" cy="6105554"/>
          </a:xfrm>
        </p:grpSpPr>
        <p:sp>
          <p:nvSpPr>
            <p:cNvPr id="17" name="Freeform 17"/>
            <p:cNvSpPr/>
            <p:nvPr/>
          </p:nvSpPr>
          <p:spPr>
            <a:xfrm>
              <a:off x="127000" y="127000"/>
              <a:ext cx="5851525" cy="5851525"/>
            </a:xfrm>
            <a:custGeom>
              <a:avLst/>
              <a:gdLst/>
              <a:ahLst/>
              <a:cxnLst/>
              <a:rect l="l" t="t" r="r" b="b"/>
              <a:pathLst>
                <a:path w="5851525" h="5851525">
                  <a:moveTo>
                    <a:pt x="0" y="0"/>
                  </a:moveTo>
                  <a:lnTo>
                    <a:pt x="5851525" y="0"/>
                  </a:lnTo>
                  <a:lnTo>
                    <a:pt x="5851525" y="5851525"/>
                  </a:lnTo>
                  <a:lnTo>
                    <a:pt x="0" y="5851525"/>
                  </a:lnTo>
                  <a:close/>
                </a:path>
              </a:pathLst>
            </a:custGeom>
            <a:solidFill>
              <a:srgbClr val="F2F2F2"/>
            </a:solidFill>
          </p:spPr>
        </p:sp>
        <p:sp>
          <p:nvSpPr>
            <p:cNvPr id="18" name="Freeform 18"/>
            <p:cNvSpPr/>
            <p:nvPr/>
          </p:nvSpPr>
          <p:spPr>
            <a:xfrm>
              <a:off x="0" y="0"/>
              <a:ext cx="6105525" cy="6105525"/>
            </a:xfrm>
            <a:custGeom>
              <a:avLst/>
              <a:gdLst/>
              <a:ahLst/>
              <a:cxnLst/>
              <a:rect l="l" t="t" r="r" b="b"/>
              <a:pathLst>
                <a:path w="6105525" h="6105525">
                  <a:moveTo>
                    <a:pt x="127000" y="0"/>
                  </a:moveTo>
                  <a:lnTo>
                    <a:pt x="5978525" y="0"/>
                  </a:lnTo>
                  <a:cubicBezTo>
                    <a:pt x="6048629" y="0"/>
                    <a:pt x="6105525" y="56896"/>
                    <a:pt x="6105525" y="127000"/>
                  </a:cubicBezTo>
                  <a:lnTo>
                    <a:pt x="6105525" y="5978525"/>
                  </a:lnTo>
                  <a:cubicBezTo>
                    <a:pt x="6105525" y="6048629"/>
                    <a:pt x="6048629" y="6105525"/>
                    <a:pt x="5978525" y="6105525"/>
                  </a:cubicBezTo>
                  <a:lnTo>
                    <a:pt x="127000" y="6105525"/>
                  </a:lnTo>
                  <a:cubicBezTo>
                    <a:pt x="56896" y="6105525"/>
                    <a:pt x="0" y="6048629"/>
                    <a:pt x="0" y="5978525"/>
                  </a:cubicBezTo>
                  <a:lnTo>
                    <a:pt x="0" y="127000"/>
                  </a:lnTo>
                  <a:cubicBezTo>
                    <a:pt x="0" y="56896"/>
                    <a:pt x="56896" y="0"/>
                    <a:pt x="127000" y="0"/>
                  </a:cubicBezTo>
                  <a:moveTo>
                    <a:pt x="127000" y="254000"/>
                  </a:moveTo>
                  <a:lnTo>
                    <a:pt x="127000" y="127000"/>
                  </a:lnTo>
                  <a:lnTo>
                    <a:pt x="254000" y="127000"/>
                  </a:lnTo>
                  <a:lnTo>
                    <a:pt x="254000" y="5978525"/>
                  </a:lnTo>
                  <a:lnTo>
                    <a:pt x="127000" y="5978525"/>
                  </a:lnTo>
                  <a:lnTo>
                    <a:pt x="127000" y="5851525"/>
                  </a:lnTo>
                  <a:lnTo>
                    <a:pt x="5978525" y="5851525"/>
                  </a:lnTo>
                  <a:lnTo>
                    <a:pt x="5978525" y="5978525"/>
                  </a:lnTo>
                  <a:lnTo>
                    <a:pt x="5851525" y="5978525"/>
                  </a:lnTo>
                  <a:lnTo>
                    <a:pt x="5851525" y="127000"/>
                  </a:lnTo>
                  <a:lnTo>
                    <a:pt x="5978525" y="127000"/>
                  </a:lnTo>
                  <a:lnTo>
                    <a:pt x="5978525" y="254000"/>
                  </a:lnTo>
                  <a:lnTo>
                    <a:pt x="127000" y="254000"/>
                  </a:lnTo>
                  <a:close/>
                </a:path>
              </a:pathLst>
            </a:custGeom>
            <a:solidFill>
              <a:srgbClr val="7ADAE8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10843602" y="5194944"/>
            <a:ext cx="4579166" cy="4579165"/>
            <a:chOff x="0" y="0"/>
            <a:chExt cx="6105554" cy="6105554"/>
          </a:xfrm>
        </p:grpSpPr>
        <p:sp>
          <p:nvSpPr>
            <p:cNvPr id="20" name="Freeform 20"/>
            <p:cNvSpPr/>
            <p:nvPr/>
          </p:nvSpPr>
          <p:spPr>
            <a:xfrm>
              <a:off x="127000" y="127000"/>
              <a:ext cx="5851525" cy="5851525"/>
            </a:xfrm>
            <a:custGeom>
              <a:avLst/>
              <a:gdLst/>
              <a:ahLst/>
              <a:cxnLst/>
              <a:rect l="l" t="t" r="r" b="b"/>
              <a:pathLst>
                <a:path w="5851525" h="5851525">
                  <a:moveTo>
                    <a:pt x="0" y="0"/>
                  </a:moveTo>
                  <a:lnTo>
                    <a:pt x="5851525" y="0"/>
                  </a:lnTo>
                  <a:lnTo>
                    <a:pt x="5851525" y="5851525"/>
                  </a:lnTo>
                  <a:lnTo>
                    <a:pt x="0" y="5851525"/>
                  </a:lnTo>
                  <a:close/>
                </a:path>
              </a:pathLst>
            </a:custGeom>
            <a:solidFill>
              <a:srgbClr val="F2F2F2"/>
            </a:solidFill>
          </p:spPr>
        </p:sp>
        <p:sp>
          <p:nvSpPr>
            <p:cNvPr id="21" name="Freeform 21"/>
            <p:cNvSpPr/>
            <p:nvPr/>
          </p:nvSpPr>
          <p:spPr>
            <a:xfrm>
              <a:off x="0" y="0"/>
              <a:ext cx="6105525" cy="6105525"/>
            </a:xfrm>
            <a:custGeom>
              <a:avLst/>
              <a:gdLst/>
              <a:ahLst/>
              <a:cxnLst/>
              <a:rect l="l" t="t" r="r" b="b"/>
              <a:pathLst>
                <a:path w="6105525" h="6105525">
                  <a:moveTo>
                    <a:pt x="127000" y="0"/>
                  </a:moveTo>
                  <a:lnTo>
                    <a:pt x="5978525" y="0"/>
                  </a:lnTo>
                  <a:cubicBezTo>
                    <a:pt x="6048629" y="0"/>
                    <a:pt x="6105525" y="56896"/>
                    <a:pt x="6105525" y="127000"/>
                  </a:cubicBezTo>
                  <a:lnTo>
                    <a:pt x="6105525" y="5978525"/>
                  </a:lnTo>
                  <a:cubicBezTo>
                    <a:pt x="6105525" y="6048629"/>
                    <a:pt x="6048629" y="6105525"/>
                    <a:pt x="5978525" y="6105525"/>
                  </a:cubicBezTo>
                  <a:lnTo>
                    <a:pt x="127000" y="6105525"/>
                  </a:lnTo>
                  <a:cubicBezTo>
                    <a:pt x="56896" y="6105525"/>
                    <a:pt x="0" y="6048629"/>
                    <a:pt x="0" y="5978525"/>
                  </a:cubicBezTo>
                  <a:lnTo>
                    <a:pt x="0" y="127000"/>
                  </a:lnTo>
                  <a:cubicBezTo>
                    <a:pt x="0" y="56896"/>
                    <a:pt x="56896" y="0"/>
                    <a:pt x="127000" y="0"/>
                  </a:cubicBezTo>
                  <a:moveTo>
                    <a:pt x="127000" y="254000"/>
                  </a:moveTo>
                  <a:lnTo>
                    <a:pt x="127000" y="127000"/>
                  </a:lnTo>
                  <a:lnTo>
                    <a:pt x="254000" y="127000"/>
                  </a:lnTo>
                  <a:lnTo>
                    <a:pt x="254000" y="5978525"/>
                  </a:lnTo>
                  <a:lnTo>
                    <a:pt x="127000" y="5978525"/>
                  </a:lnTo>
                  <a:lnTo>
                    <a:pt x="127000" y="5851525"/>
                  </a:lnTo>
                  <a:lnTo>
                    <a:pt x="5978525" y="5851525"/>
                  </a:lnTo>
                  <a:lnTo>
                    <a:pt x="5978525" y="5978525"/>
                  </a:lnTo>
                  <a:lnTo>
                    <a:pt x="5851525" y="5978525"/>
                  </a:lnTo>
                  <a:lnTo>
                    <a:pt x="5851525" y="127000"/>
                  </a:lnTo>
                  <a:lnTo>
                    <a:pt x="5978525" y="127000"/>
                  </a:lnTo>
                  <a:lnTo>
                    <a:pt x="5978525" y="254000"/>
                  </a:lnTo>
                  <a:lnTo>
                    <a:pt x="127000" y="254000"/>
                  </a:lnTo>
                  <a:close/>
                </a:path>
              </a:pathLst>
            </a:custGeom>
            <a:solidFill>
              <a:srgbClr val="FEE680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8155089" y="5905500"/>
            <a:ext cx="3710172" cy="3710172"/>
            <a:chOff x="0" y="0"/>
            <a:chExt cx="4946896" cy="4946896"/>
          </a:xfrm>
        </p:grpSpPr>
        <p:sp>
          <p:nvSpPr>
            <p:cNvPr id="23" name="Freeform 23"/>
            <p:cNvSpPr/>
            <p:nvPr/>
          </p:nvSpPr>
          <p:spPr>
            <a:xfrm>
              <a:off x="127000" y="127000"/>
              <a:ext cx="4692904" cy="4692904"/>
            </a:xfrm>
            <a:custGeom>
              <a:avLst/>
              <a:gdLst/>
              <a:ahLst/>
              <a:cxnLst/>
              <a:rect l="l" t="t" r="r" b="b"/>
              <a:pathLst>
                <a:path w="4692904" h="4692904">
                  <a:moveTo>
                    <a:pt x="0" y="0"/>
                  </a:moveTo>
                  <a:lnTo>
                    <a:pt x="4692904" y="0"/>
                  </a:lnTo>
                  <a:lnTo>
                    <a:pt x="4692904" y="4692904"/>
                  </a:lnTo>
                  <a:lnTo>
                    <a:pt x="0" y="4692904"/>
                  </a:lnTo>
                  <a:close/>
                </a:path>
              </a:pathLst>
            </a:custGeom>
            <a:solidFill>
              <a:srgbClr val="F2F2F2"/>
            </a:solidFill>
          </p:spPr>
        </p:sp>
        <p:sp>
          <p:nvSpPr>
            <p:cNvPr id="24" name="Freeform 24"/>
            <p:cNvSpPr/>
            <p:nvPr/>
          </p:nvSpPr>
          <p:spPr>
            <a:xfrm>
              <a:off x="0" y="0"/>
              <a:ext cx="4946904" cy="4946904"/>
            </a:xfrm>
            <a:custGeom>
              <a:avLst/>
              <a:gdLst/>
              <a:ahLst/>
              <a:cxnLst/>
              <a:rect l="l" t="t" r="r" b="b"/>
              <a:pathLst>
                <a:path w="4946904" h="4946904">
                  <a:moveTo>
                    <a:pt x="127000" y="0"/>
                  </a:moveTo>
                  <a:lnTo>
                    <a:pt x="4819904" y="0"/>
                  </a:lnTo>
                  <a:cubicBezTo>
                    <a:pt x="4890008" y="0"/>
                    <a:pt x="4946904" y="56896"/>
                    <a:pt x="4946904" y="127000"/>
                  </a:cubicBezTo>
                  <a:lnTo>
                    <a:pt x="4946904" y="4819904"/>
                  </a:lnTo>
                  <a:cubicBezTo>
                    <a:pt x="4946904" y="4890008"/>
                    <a:pt x="4890008" y="4946904"/>
                    <a:pt x="4819904" y="4946904"/>
                  </a:cubicBezTo>
                  <a:lnTo>
                    <a:pt x="127000" y="4946904"/>
                  </a:lnTo>
                  <a:cubicBezTo>
                    <a:pt x="56896" y="4946904"/>
                    <a:pt x="0" y="4890008"/>
                    <a:pt x="0" y="4819904"/>
                  </a:cubicBezTo>
                  <a:lnTo>
                    <a:pt x="0" y="127000"/>
                  </a:lnTo>
                  <a:cubicBezTo>
                    <a:pt x="0" y="56896"/>
                    <a:pt x="56896" y="0"/>
                    <a:pt x="127000" y="0"/>
                  </a:cubicBezTo>
                  <a:moveTo>
                    <a:pt x="127000" y="254000"/>
                  </a:moveTo>
                  <a:lnTo>
                    <a:pt x="127000" y="127000"/>
                  </a:lnTo>
                  <a:lnTo>
                    <a:pt x="254000" y="127000"/>
                  </a:lnTo>
                  <a:lnTo>
                    <a:pt x="254000" y="4819904"/>
                  </a:lnTo>
                  <a:lnTo>
                    <a:pt x="127000" y="4819904"/>
                  </a:lnTo>
                  <a:lnTo>
                    <a:pt x="127000" y="4692904"/>
                  </a:lnTo>
                  <a:lnTo>
                    <a:pt x="4819904" y="4692904"/>
                  </a:lnTo>
                  <a:lnTo>
                    <a:pt x="4819904" y="4819904"/>
                  </a:lnTo>
                  <a:lnTo>
                    <a:pt x="4692904" y="4819904"/>
                  </a:lnTo>
                  <a:lnTo>
                    <a:pt x="4692904" y="127000"/>
                  </a:lnTo>
                  <a:lnTo>
                    <a:pt x="4819904" y="127000"/>
                  </a:lnTo>
                  <a:lnTo>
                    <a:pt x="4819904" y="254000"/>
                  </a:lnTo>
                  <a:lnTo>
                    <a:pt x="127000" y="254000"/>
                  </a:lnTo>
                  <a:close/>
                </a:path>
              </a:pathLst>
            </a:custGeom>
            <a:solidFill>
              <a:srgbClr val="F8C391"/>
            </a:solidFill>
          </p:spPr>
        </p:sp>
      </p:grpSp>
      <p:sp>
        <p:nvSpPr>
          <p:cNvPr id="25" name="Freeform 25"/>
          <p:cNvSpPr/>
          <p:nvPr/>
        </p:nvSpPr>
        <p:spPr>
          <a:xfrm>
            <a:off x="15095756" y="6860824"/>
            <a:ext cx="3129898" cy="3515116"/>
          </a:xfrm>
          <a:custGeom>
            <a:avLst/>
            <a:gdLst/>
            <a:ahLst/>
            <a:cxnLst/>
            <a:rect l="l" t="t" r="r" b="b"/>
            <a:pathLst>
              <a:path w="3129898" h="3515116">
                <a:moveTo>
                  <a:pt x="0" y="0"/>
                </a:moveTo>
                <a:lnTo>
                  <a:pt x="3129898" y="0"/>
                </a:lnTo>
                <a:lnTo>
                  <a:pt x="3129898" y="3515117"/>
                </a:lnTo>
                <a:lnTo>
                  <a:pt x="0" y="35151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469152"/>
            <a:ext cx="18288000" cy="835210"/>
            <a:chOff x="0" y="0"/>
            <a:chExt cx="24384000" cy="111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113663"/>
            </a:xfrm>
            <a:custGeom>
              <a:avLst/>
              <a:gdLst/>
              <a:ahLst/>
              <a:cxnLst/>
              <a:rect l="l" t="t" r="r" b="b"/>
              <a:pathLst>
                <a:path w="24384000" h="1113663">
                  <a:moveTo>
                    <a:pt x="0" y="0"/>
                  </a:moveTo>
                  <a:lnTo>
                    <a:pt x="24384000" y="0"/>
                  </a:lnTo>
                  <a:lnTo>
                    <a:pt x="24384000" y="1113663"/>
                  </a:lnTo>
                  <a:lnTo>
                    <a:pt x="0" y="1113663"/>
                  </a:lnTo>
                  <a:close/>
                </a:path>
              </a:pathLst>
            </a:custGeom>
            <a:solidFill>
              <a:srgbClr val="5C9752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16796475" y="275718"/>
            <a:ext cx="1048614" cy="1024229"/>
          </a:xfrm>
          <a:custGeom>
            <a:avLst/>
            <a:gdLst/>
            <a:ahLst/>
            <a:cxnLst/>
            <a:rect l="l" t="t" r="r" b="b"/>
            <a:pathLst>
              <a:path w="1048614" h="1024229">
                <a:moveTo>
                  <a:pt x="0" y="0"/>
                </a:moveTo>
                <a:lnTo>
                  <a:pt x="1048614" y="0"/>
                </a:lnTo>
                <a:lnTo>
                  <a:pt x="1048614" y="1024229"/>
                </a:lnTo>
                <a:lnTo>
                  <a:pt x="0" y="10242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76734" y="488309"/>
            <a:ext cx="17176916" cy="1713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8100" dirty="0">
                <a:solidFill>
                  <a:srgbClr val="52AB33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8100" dirty="0">
              <a:solidFill>
                <a:srgbClr val="52AB33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512218" y="5315582"/>
            <a:ext cx="2075122" cy="3822772"/>
          </a:xfrm>
          <a:custGeom>
            <a:avLst/>
            <a:gdLst/>
            <a:ahLst/>
            <a:cxnLst/>
            <a:rect l="l" t="t" r="r" b="b"/>
            <a:pathLst>
              <a:path w="2075122" h="3822772">
                <a:moveTo>
                  <a:pt x="0" y="0"/>
                </a:moveTo>
                <a:lnTo>
                  <a:pt x="2075122" y="0"/>
                </a:lnTo>
                <a:lnTo>
                  <a:pt x="2075122" y="3822772"/>
                </a:lnTo>
                <a:lnTo>
                  <a:pt x="0" y="38227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3402318" y="6706492"/>
            <a:ext cx="3650842" cy="1996168"/>
          </a:xfrm>
          <a:custGeom>
            <a:avLst/>
            <a:gdLst/>
            <a:ahLst/>
            <a:cxnLst/>
            <a:rect l="l" t="t" r="r" b="b"/>
            <a:pathLst>
              <a:path w="3650842" h="1996168">
                <a:moveTo>
                  <a:pt x="0" y="0"/>
                </a:moveTo>
                <a:lnTo>
                  <a:pt x="3650843" y="0"/>
                </a:lnTo>
                <a:lnTo>
                  <a:pt x="3650843" y="1996169"/>
                </a:lnTo>
                <a:lnTo>
                  <a:pt x="0" y="199616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 rot="-1979844">
            <a:off x="4004370" y="5429830"/>
            <a:ext cx="1694850" cy="675392"/>
            <a:chOff x="0" y="0"/>
            <a:chExt cx="2259800" cy="90052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259711" cy="900557"/>
            </a:xfrm>
            <a:custGeom>
              <a:avLst/>
              <a:gdLst/>
              <a:ahLst/>
              <a:cxnLst/>
              <a:rect l="l" t="t" r="r" b="b"/>
              <a:pathLst>
                <a:path w="2259711" h="900557">
                  <a:moveTo>
                    <a:pt x="0" y="450215"/>
                  </a:moveTo>
                  <a:lnTo>
                    <a:pt x="450215" y="0"/>
                  </a:lnTo>
                  <a:lnTo>
                    <a:pt x="450215" y="225171"/>
                  </a:lnTo>
                  <a:lnTo>
                    <a:pt x="1809496" y="225171"/>
                  </a:lnTo>
                  <a:lnTo>
                    <a:pt x="1809496" y="0"/>
                  </a:lnTo>
                  <a:lnTo>
                    <a:pt x="2259711" y="450215"/>
                  </a:lnTo>
                  <a:lnTo>
                    <a:pt x="1809496" y="900430"/>
                  </a:lnTo>
                  <a:lnTo>
                    <a:pt x="1809496" y="675386"/>
                  </a:lnTo>
                  <a:lnTo>
                    <a:pt x="450215" y="675386"/>
                  </a:lnTo>
                  <a:lnTo>
                    <a:pt x="450215" y="900557"/>
                  </a:lnTo>
                  <a:close/>
                </a:path>
              </a:pathLst>
            </a:custGeom>
            <a:solidFill>
              <a:srgbClr val="F8C391"/>
            </a:solidFill>
          </p:spPr>
        </p:sp>
      </p:grpSp>
      <p:grpSp>
        <p:nvGrpSpPr>
          <p:cNvPr id="10" name="Group 10"/>
          <p:cNvGrpSpPr/>
          <p:nvPr/>
        </p:nvGrpSpPr>
        <p:grpSpPr>
          <a:xfrm rot="1979843">
            <a:off x="12590536" y="5429830"/>
            <a:ext cx="1694850" cy="675392"/>
            <a:chOff x="0" y="0"/>
            <a:chExt cx="2259800" cy="900522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259838" cy="900557"/>
            </a:xfrm>
            <a:custGeom>
              <a:avLst/>
              <a:gdLst/>
              <a:ahLst/>
              <a:cxnLst/>
              <a:rect l="l" t="t" r="r" b="b"/>
              <a:pathLst>
                <a:path w="2259838" h="900557">
                  <a:moveTo>
                    <a:pt x="2259838" y="450215"/>
                  </a:moveTo>
                  <a:lnTo>
                    <a:pt x="1809496" y="0"/>
                  </a:lnTo>
                  <a:lnTo>
                    <a:pt x="1809496" y="225171"/>
                  </a:lnTo>
                  <a:lnTo>
                    <a:pt x="450215" y="225171"/>
                  </a:lnTo>
                  <a:lnTo>
                    <a:pt x="450215" y="0"/>
                  </a:lnTo>
                  <a:lnTo>
                    <a:pt x="0" y="450215"/>
                  </a:lnTo>
                  <a:lnTo>
                    <a:pt x="450215" y="900557"/>
                  </a:lnTo>
                  <a:lnTo>
                    <a:pt x="450215" y="675386"/>
                  </a:lnTo>
                  <a:lnTo>
                    <a:pt x="1809496" y="675386"/>
                  </a:lnTo>
                  <a:lnTo>
                    <a:pt x="1809496" y="900557"/>
                  </a:lnTo>
                  <a:close/>
                </a:path>
              </a:pathLst>
            </a:custGeom>
            <a:solidFill>
              <a:srgbClr val="F8C391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13517023" y="3961743"/>
            <a:ext cx="3837869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0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470441" y="3471854"/>
            <a:ext cx="3896508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400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20012" y="3961743"/>
            <a:ext cx="3837869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153346" y="3417047"/>
            <a:ext cx="3896508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400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400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5024454" y="5909364"/>
            <a:ext cx="1767591" cy="3508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8100" dirty="0">
                <a:solidFill>
                  <a:srgbClr val="948A54"/>
                </a:solidFill>
                <a:latin typeface="Arial Bold"/>
                <a:cs typeface="B Nazanin" panose="00000400000000000000" pitchFamily="2" charset="-78"/>
              </a:rPr>
              <a:t>40%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7985337" y="6164265"/>
            <a:ext cx="874474" cy="1188192"/>
            <a:chOff x="0" y="0"/>
            <a:chExt cx="1165966" cy="1584256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165987" cy="1584198"/>
            </a:xfrm>
            <a:custGeom>
              <a:avLst/>
              <a:gdLst/>
              <a:ahLst/>
              <a:cxnLst/>
              <a:rect l="l" t="t" r="r" b="b"/>
              <a:pathLst>
                <a:path w="1165987" h="1584198">
                  <a:moveTo>
                    <a:pt x="0" y="1001268"/>
                  </a:moveTo>
                  <a:lnTo>
                    <a:pt x="291465" y="1001268"/>
                  </a:lnTo>
                  <a:lnTo>
                    <a:pt x="291465" y="0"/>
                  </a:lnTo>
                  <a:lnTo>
                    <a:pt x="874395" y="0"/>
                  </a:lnTo>
                  <a:lnTo>
                    <a:pt x="874395" y="1001268"/>
                  </a:lnTo>
                  <a:lnTo>
                    <a:pt x="1165987" y="1001268"/>
                  </a:lnTo>
                  <a:lnTo>
                    <a:pt x="583057" y="1584198"/>
                  </a:lnTo>
                  <a:close/>
                </a:path>
              </a:pathLst>
            </a:custGeom>
            <a:solidFill>
              <a:srgbClr val="948A54"/>
            </a:solidFill>
          </p:spPr>
        </p:sp>
      </p:grpSp>
      <p:sp>
        <p:nvSpPr>
          <p:cNvPr id="19" name="TextBox 19"/>
          <p:cNvSpPr txBox="1"/>
          <p:nvPr/>
        </p:nvSpPr>
        <p:spPr>
          <a:xfrm>
            <a:off x="11976444" y="5971708"/>
            <a:ext cx="1767591" cy="3508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8100" dirty="0">
                <a:solidFill>
                  <a:srgbClr val="F29135"/>
                </a:solidFill>
                <a:latin typeface="Arial Bold"/>
                <a:cs typeface="B Nazanin" panose="00000400000000000000" pitchFamily="2" charset="-78"/>
              </a:rPr>
              <a:t>60%</a:t>
            </a:r>
          </a:p>
        </p:txBody>
      </p:sp>
      <p:grpSp>
        <p:nvGrpSpPr>
          <p:cNvPr id="20" name="Group 20"/>
          <p:cNvGrpSpPr/>
          <p:nvPr/>
        </p:nvGrpSpPr>
        <p:grpSpPr>
          <a:xfrm rot="-10800000">
            <a:off x="9411227" y="6164265"/>
            <a:ext cx="874474" cy="1188192"/>
            <a:chOff x="0" y="0"/>
            <a:chExt cx="1165966" cy="1584256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165987" cy="1584198"/>
            </a:xfrm>
            <a:custGeom>
              <a:avLst/>
              <a:gdLst/>
              <a:ahLst/>
              <a:cxnLst/>
              <a:rect l="l" t="t" r="r" b="b"/>
              <a:pathLst>
                <a:path w="1165987" h="1584198">
                  <a:moveTo>
                    <a:pt x="0" y="1001268"/>
                  </a:moveTo>
                  <a:lnTo>
                    <a:pt x="291465" y="1001268"/>
                  </a:lnTo>
                  <a:lnTo>
                    <a:pt x="291465" y="0"/>
                  </a:lnTo>
                  <a:lnTo>
                    <a:pt x="874395" y="0"/>
                  </a:lnTo>
                  <a:lnTo>
                    <a:pt x="874395" y="1001268"/>
                  </a:lnTo>
                  <a:lnTo>
                    <a:pt x="1165987" y="1001268"/>
                  </a:lnTo>
                  <a:lnTo>
                    <a:pt x="583057" y="1584198"/>
                  </a:lnTo>
                  <a:close/>
                </a:path>
              </a:pathLst>
            </a:custGeom>
            <a:solidFill>
              <a:srgbClr val="F29135"/>
            </a:solidFill>
          </p:spPr>
        </p:sp>
      </p:grpSp>
      <p:sp>
        <p:nvSpPr>
          <p:cNvPr id="22" name="TextBox 22"/>
          <p:cNvSpPr txBox="1"/>
          <p:nvPr/>
        </p:nvSpPr>
        <p:spPr>
          <a:xfrm>
            <a:off x="5994630" y="7963176"/>
            <a:ext cx="2709775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را اینجا بنویسید</a:t>
            </a:r>
            <a:endParaRPr lang="en-US" sz="20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5994630" y="8337440"/>
            <a:ext cx="3149370" cy="42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آسان برای تغییر رنگ، عکس و متن.</a:t>
            </a:r>
            <a:endParaRPr lang="en-US" sz="20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9637096" y="7963176"/>
            <a:ext cx="2656274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را اینجا بنویسید</a:t>
            </a:r>
            <a:endParaRPr lang="en-US" sz="20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9144000" y="8337440"/>
            <a:ext cx="3149370" cy="42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آسان برای تغییر رنگ، عکس و متن.</a:t>
            </a:r>
            <a:endParaRPr lang="en-US" sz="2000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6" name="Freeform 26"/>
          <p:cNvSpPr/>
          <p:nvPr/>
        </p:nvSpPr>
        <p:spPr>
          <a:xfrm>
            <a:off x="5851262" y="3722471"/>
            <a:ext cx="6627857" cy="2140245"/>
          </a:xfrm>
          <a:custGeom>
            <a:avLst/>
            <a:gdLst/>
            <a:ahLst/>
            <a:cxnLst/>
            <a:rect l="l" t="t" r="r" b="b"/>
            <a:pathLst>
              <a:path w="6627857" h="2140245">
                <a:moveTo>
                  <a:pt x="0" y="0"/>
                </a:moveTo>
                <a:lnTo>
                  <a:pt x="6627856" y="0"/>
                </a:lnTo>
                <a:lnTo>
                  <a:pt x="6627856" y="2140245"/>
                </a:lnTo>
                <a:lnTo>
                  <a:pt x="0" y="214024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5429138" y="7017221"/>
            <a:ext cx="725625" cy="708750"/>
          </a:xfrm>
          <a:custGeom>
            <a:avLst/>
            <a:gdLst/>
            <a:ahLst/>
            <a:cxnLst/>
            <a:rect l="l" t="t" r="r" b="b"/>
            <a:pathLst>
              <a:path w="725625" h="708750">
                <a:moveTo>
                  <a:pt x="0" y="0"/>
                </a:moveTo>
                <a:lnTo>
                  <a:pt x="725625" y="0"/>
                </a:lnTo>
                <a:lnTo>
                  <a:pt x="725625" y="708750"/>
                </a:lnTo>
                <a:lnTo>
                  <a:pt x="0" y="70875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4838</Words>
  <Application>Microsoft Office PowerPoint</Application>
  <PresentationFormat>Custom</PresentationFormat>
  <Paragraphs>442</Paragraphs>
  <Slides>50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64" baseType="lpstr">
      <vt:lpstr>Arial Bold</vt:lpstr>
      <vt:lpstr>Open Sans</vt:lpstr>
      <vt:lpstr>Arial</vt:lpstr>
      <vt:lpstr>Lato Black</vt:lpstr>
      <vt:lpstr>Roboto Medium</vt:lpstr>
      <vt:lpstr>Open Sans Light</vt:lpstr>
      <vt:lpstr>Source Sans Pro</vt:lpstr>
      <vt:lpstr>Calibri</vt:lpstr>
      <vt:lpstr>Open Sans Bold</vt:lpstr>
      <vt:lpstr>Lato</vt:lpstr>
      <vt:lpstr>Amatic SC</vt:lpstr>
      <vt:lpstr>Arimo Bold</vt:lpstr>
      <vt:lpstr>Arimo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2023-12-21T22:12:56Z</dcterms:created>
  <dcterms:modified xsi:type="dcterms:W3CDTF">2023-12-23T15:34:44Z</dcterms:modified>
  <dc:identifier/>
</cp:coreProperties>
</file>