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  <p:sldId id="1745" r:id="rId31"/>
    <p:sldId id="1746" r:id="rId32"/>
    <p:sldId id="1747" r:id="rId33"/>
    <p:sldId id="1748" r:id="rId34"/>
    <p:sldId id="1749" r:id="rId35"/>
    <p:sldId id="1750" r:id="rId36"/>
    <p:sldId id="1751" r:id="rId37"/>
    <p:sldId id="1752" r:id="rId38"/>
    <p:sldId id="1753" r:id="rId39"/>
    <p:sldId id="1754" r:id="rId40"/>
    <p:sldId id="1755" r:id="rId41"/>
    <p:sldId id="1756" r:id="rId42"/>
    <p:sldId id="1757" r:id="rId43"/>
  </p:sldIdLst>
  <p:sldSz cx="18288000" cy="10287000"/>
  <p:notesSz cx="6858000" cy="9144000"/>
  <p:embeddedFontLst>
    <p:embeddedFont>
      <p:font typeface="Amatic SC" panose="00000500000000000000" pitchFamily="2" charset="-79"/>
      <p:regular r:id="rId45"/>
      <p:bold r:id="rId46"/>
    </p:embeddedFont>
    <p:embeddedFont>
      <p:font typeface="Arial" panose="020B0604020202020204" pitchFamily="34" charset="0"/>
      <p:regular r:id="rId47"/>
    </p:embeddedFont>
    <p:embeddedFont>
      <p:font typeface="Arial Bold" panose="020B0704020202020204" pitchFamily="34" charset="0"/>
      <p:regular r:id="rId48"/>
      <p:bold r:id="rId49"/>
    </p:embeddedFont>
    <p:embeddedFont>
      <p:font typeface="Arimo Bold" panose="020B0604020202020204" charset="0"/>
      <p:regular r:id="rId50"/>
    </p:embeddedFont>
    <p:embeddedFont>
      <p:font typeface="Calibri" panose="020F0502020204030204" pitchFamily="34" charset="0"/>
      <p:regular r:id="rId51"/>
      <p:bold r:id="rId52"/>
      <p:italic r:id="rId53"/>
      <p:boldItalic r:id="rId54"/>
    </p:embeddedFont>
    <p:embeddedFont>
      <p:font typeface="Lato" panose="020F0502020204030203" pitchFamily="34" charset="0"/>
      <p:regular r:id="rId55"/>
      <p:bold r:id="rId56"/>
      <p:italic r:id="rId57"/>
      <p:boldItalic r:id="rId58"/>
    </p:embeddedFont>
    <p:embeddedFont>
      <p:font typeface="Lato Black" panose="020F0502020204030203" pitchFamily="34" charset="0"/>
      <p:bold r:id="rId59"/>
      <p:boldItalic r:id="rId60"/>
    </p:embeddedFont>
    <p:embeddedFont>
      <p:font typeface="Open Sans Light" panose="020B0306030504020204" pitchFamily="34" charset="0"/>
      <p:regular r:id="rId61"/>
      <p:italic r:id="rId62"/>
    </p:embeddedFont>
    <p:embeddedFont>
      <p:font typeface="Roboto Medium" panose="02000000000000000000" pitchFamily="2" charset="0"/>
      <p:regular r:id="rId63"/>
      <p:italic r:id="rId64"/>
    </p:embeddedFont>
    <p:embeddedFont>
      <p:font typeface="Source Sans Pro" panose="020B0503030403020204" pitchFamily="34" charset="0"/>
      <p:regular r:id="rId65"/>
      <p:bold r:id="rId66"/>
      <p:italic r:id="rId67"/>
      <p:boldItalic r:id="rId6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85" autoAdjust="0"/>
    <p:restoredTop sz="94061" autoAdjust="0"/>
  </p:normalViewPr>
  <p:slideViewPr>
    <p:cSldViewPr>
      <p:cViewPr varScale="1">
        <p:scale>
          <a:sx n="44" d="100"/>
          <a:sy n="44" d="100"/>
        </p:scale>
        <p:origin x="942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-6715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63" Type="http://schemas.openxmlformats.org/officeDocument/2006/relationships/font" Target="fonts/font19.fntdata"/><Relationship Id="rId68" Type="http://schemas.openxmlformats.org/officeDocument/2006/relationships/font" Target="fonts/font24.fntdata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66" Type="http://schemas.openxmlformats.org/officeDocument/2006/relationships/font" Target="fonts/font22.fntdata"/><Relationship Id="rId5" Type="http://schemas.openxmlformats.org/officeDocument/2006/relationships/slide" Target="slides/slide4.xml"/><Relationship Id="rId61" Type="http://schemas.openxmlformats.org/officeDocument/2006/relationships/font" Target="fonts/font17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64" Type="http://schemas.openxmlformats.org/officeDocument/2006/relationships/font" Target="fonts/font20.fntdata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59" Type="http://schemas.openxmlformats.org/officeDocument/2006/relationships/font" Target="fonts/font15.fntdata"/><Relationship Id="rId67" Type="http://schemas.openxmlformats.org/officeDocument/2006/relationships/font" Target="fonts/font2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0.fntdata"/><Relationship Id="rId62" Type="http://schemas.openxmlformats.org/officeDocument/2006/relationships/font" Target="fonts/font18.fntdata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openxmlformats.org/officeDocument/2006/relationships/font" Target="fonts/font16.fntdata"/><Relationship Id="rId65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6.fntdata"/><Relationship Id="rId55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23.12.2023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67785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04742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61754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02550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2183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66610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6683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svg"/><Relationship Id="rId3" Type="http://schemas.openxmlformats.org/officeDocument/2006/relationships/image" Target="../media/image37.jpe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38.png"/><Relationship Id="rId7" Type="http://schemas.openxmlformats.org/officeDocument/2006/relationships/image" Target="../media/image92.sv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16.png"/><Relationship Id="rId4" Type="http://schemas.openxmlformats.org/officeDocument/2006/relationships/image" Target="../media/image39.svg"/><Relationship Id="rId9" Type="http://schemas.openxmlformats.org/officeDocument/2006/relationships/image" Target="../media/image9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97.svg"/><Relationship Id="rId4" Type="http://schemas.openxmlformats.org/officeDocument/2006/relationships/image" Target="../media/image9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openxmlformats.org/officeDocument/2006/relationships/image" Target="../media/image107.svg"/><Relationship Id="rId3" Type="http://schemas.openxmlformats.org/officeDocument/2006/relationships/image" Target="../media/image99.svg"/><Relationship Id="rId7" Type="http://schemas.openxmlformats.org/officeDocument/2006/relationships/image" Target="../media/image101.svg"/><Relationship Id="rId12" Type="http://schemas.openxmlformats.org/officeDocument/2006/relationships/image" Target="../media/image106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11" Type="http://schemas.openxmlformats.org/officeDocument/2006/relationships/image" Target="../media/image105.svg"/><Relationship Id="rId5" Type="http://schemas.openxmlformats.org/officeDocument/2006/relationships/image" Target="../media/image39.svg"/><Relationship Id="rId10" Type="http://schemas.openxmlformats.org/officeDocument/2006/relationships/image" Target="../media/image104.png"/><Relationship Id="rId4" Type="http://schemas.openxmlformats.org/officeDocument/2006/relationships/image" Target="../media/image38.png"/><Relationship Id="rId9" Type="http://schemas.openxmlformats.org/officeDocument/2006/relationships/image" Target="../media/image10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110.jpeg"/><Relationship Id="rId7" Type="http://schemas.openxmlformats.org/officeDocument/2006/relationships/image" Target="../media/image39.sv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116.svg"/><Relationship Id="rId5" Type="http://schemas.openxmlformats.org/officeDocument/2006/relationships/image" Target="../media/image112.jpeg"/><Relationship Id="rId10" Type="http://schemas.openxmlformats.org/officeDocument/2006/relationships/image" Target="../media/image115.png"/><Relationship Id="rId4" Type="http://schemas.openxmlformats.org/officeDocument/2006/relationships/image" Target="../media/image111.jpeg"/><Relationship Id="rId9" Type="http://schemas.openxmlformats.org/officeDocument/2006/relationships/image" Target="../media/image114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svg"/><Relationship Id="rId13" Type="http://schemas.openxmlformats.org/officeDocument/2006/relationships/image" Target="../media/image123.png"/><Relationship Id="rId18" Type="http://schemas.openxmlformats.org/officeDocument/2006/relationships/image" Target="../media/image128.svg"/><Relationship Id="rId26" Type="http://schemas.openxmlformats.org/officeDocument/2006/relationships/image" Target="../media/image136.svg"/><Relationship Id="rId3" Type="http://schemas.openxmlformats.org/officeDocument/2006/relationships/image" Target="../media/image37.jpeg"/><Relationship Id="rId21" Type="http://schemas.openxmlformats.org/officeDocument/2006/relationships/image" Target="../media/image131.png"/><Relationship Id="rId7" Type="http://schemas.openxmlformats.org/officeDocument/2006/relationships/image" Target="../media/image117.png"/><Relationship Id="rId12" Type="http://schemas.openxmlformats.org/officeDocument/2006/relationships/image" Target="../media/image122.svg"/><Relationship Id="rId17" Type="http://schemas.openxmlformats.org/officeDocument/2006/relationships/image" Target="../media/image127.png"/><Relationship Id="rId25" Type="http://schemas.openxmlformats.org/officeDocument/2006/relationships/image" Target="../media/image135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26.svg"/><Relationship Id="rId20" Type="http://schemas.openxmlformats.org/officeDocument/2006/relationships/image" Target="../media/image13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21.png"/><Relationship Id="rId24" Type="http://schemas.openxmlformats.org/officeDocument/2006/relationships/image" Target="../media/image134.svg"/><Relationship Id="rId5" Type="http://schemas.openxmlformats.org/officeDocument/2006/relationships/image" Target="../media/image39.svg"/><Relationship Id="rId15" Type="http://schemas.openxmlformats.org/officeDocument/2006/relationships/image" Target="../media/image125.png"/><Relationship Id="rId23" Type="http://schemas.openxmlformats.org/officeDocument/2006/relationships/image" Target="../media/image133.png"/><Relationship Id="rId10" Type="http://schemas.openxmlformats.org/officeDocument/2006/relationships/image" Target="../media/image120.svg"/><Relationship Id="rId19" Type="http://schemas.openxmlformats.org/officeDocument/2006/relationships/image" Target="../media/image129.png"/><Relationship Id="rId4" Type="http://schemas.openxmlformats.org/officeDocument/2006/relationships/image" Target="../media/image38.png"/><Relationship Id="rId9" Type="http://schemas.openxmlformats.org/officeDocument/2006/relationships/image" Target="../media/image119.png"/><Relationship Id="rId14" Type="http://schemas.openxmlformats.org/officeDocument/2006/relationships/image" Target="../media/image124.svg"/><Relationship Id="rId22" Type="http://schemas.openxmlformats.org/officeDocument/2006/relationships/image" Target="../media/image132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svg"/><Relationship Id="rId13" Type="http://schemas.openxmlformats.org/officeDocument/2006/relationships/image" Target="../media/image148.png"/><Relationship Id="rId3" Type="http://schemas.openxmlformats.org/officeDocument/2006/relationships/image" Target="../media/image138.svg"/><Relationship Id="rId7" Type="http://schemas.openxmlformats.org/officeDocument/2006/relationships/image" Target="../media/image142.png"/><Relationship Id="rId12" Type="http://schemas.openxmlformats.org/officeDocument/2006/relationships/image" Target="../media/image147.svg"/><Relationship Id="rId17" Type="http://schemas.openxmlformats.org/officeDocument/2006/relationships/image" Target="../media/image152.jpeg"/><Relationship Id="rId2" Type="http://schemas.openxmlformats.org/officeDocument/2006/relationships/image" Target="../media/image137.png"/><Relationship Id="rId16" Type="http://schemas.openxmlformats.org/officeDocument/2006/relationships/image" Target="../media/image15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svg"/><Relationship Id="rId11" Type="http://schemas.openxmlformats.org/officeDocument/2006/relationships/image" Target="../media/image146.png"/><Relationship Id="rId5" Type="http://schemas.openxmlformats.org/officeDocument/2006/relationships/image" Target="../media/image140.png"/><Relationship Id="rId15" Type="http://schemas.openxmlformats.org/officeDocument/2006/relationships/image" Target="../media/image150.png"/><Relationship Id="rId10" Type="http://schemas.openxmlformats.org/officeDocument/2006/relationships/image" Target="../media/image145.svg"/><Relationship Id="rId4" Type="http://schemas.openxmlformats.org/officeDocument/2006/relationships/image" Target="../media/image139.png"/><Relationship Id="rId9" Type="http://schemas.openxmlformats.org/officeDocument/2006/relationships/image" Target="../media/image144.png"/><Relationship Id="rId14" Type="http://schemas.openxmlformats.org/officeDocument/2006/relationships/image" Target="../media/image149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image" Target="../media/image38.png"/><Relationship Id="rId7" Type="http://schemas.openxmlformats.org/officeDocument/2006/relationships/image" Target="../media/image154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3.png"/><Relationship Id="rId5" Type="http://schemas.openxmlformats.org/officeDocument/2006/relationships/image" Target="../media/image16.png"/><Relationship Id="rId4" Type="http://schemas.openxmlformats.org/officeDocument/2006/relationships/image" Target="../media/image39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7" Type="http://schemas.openxmlformats.org/officeDocument/2006/relationships/image" Target="../media/image16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9.jpeg"/><Relationship Id="rId5" Type="http://schemas.openxmlformats.org/officeDocument/2006/relationships/image" Target="../media/image158.jpeg"/><Relationship Id="rId4" Type="http://schemas.openxmlformats.org/officeDocument/2006/relationships/image" Target="../media/image15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18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39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sv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svg"/><Relationship Id="rId13" Type="http://schemas.openxmlformats.org/officeDocument/2006/relationships/image" Target="../media/image167.png"/><Relationship Id="rId3" Type="http://schemas.openxmlformats.org/officeDocument/2006/relationships/image" Target="../media/image98.png"/><Relationship Id="rId7" Type="http://schemas.openxmlformats.org/officeDocument/2006/relationships/image" Target="../media/image100.png"/><Relationship Id="rId12" Type="http://schemas.openxmlformats.org/officeDocument/2006/relationships/image" Target="../media/image166.sv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7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svg"/><Relationship Id="rId11" Type="http://schemas.openxmlformats.org/officeDocument/2006/relationships/image" Target="../media/image165.png"/><Relationship Id="rId5" Type="http://schemas.openxmlformats.org/officeDocument/2006/relationships/image" Target="../media/image38.png"/><Relationship Id="rId15" Type="http://schemas.openxmlformats.org/officeDocument/2006/relationships/image" Target="../media/image169.png"/><Relationship Id="rId10" Type="http://schemas.openxmlformats.org/officeDocument/2006/relationships/image" Target="../media/image164.svg"/><Relationship Id="rId4" Type="http://schemas.openxmlformats.org/officeDocument/2006/relationships/image" Target="../media/image99.svg"/><Relationship Id="rId9" Type="http://schemas.openxmlformats.org/officeDocument/2006/relationships/image" Target="../media/image163.png"/><Relationship Id="rId14" Type="http://schemas.openxmlformats.org/officeDocument/2006/relationships/image" Target="../media/image168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13" Type="http://schemas.openxmlformats.org/officeDocument/2006/relationships/image" Target="../media/image178.svg"/><Relationship Id="rId3" Type="http://schemas.openxmlformats.org/officeDocument/2006/relationships/image" Target="../media/image38.png"/><Relationship Id="rId7" Type="http://schemas.openxmlformats.org/officeDocument/2006/relationships/image" Target="../media/image172.svg"/><Relationship Id="rId12" Type="http://schemas.openxmlformats.org/officeDocument/2006/relationships/image" Target="../media/image177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1.png"/><Relationship Id="rId11" Type="http://schemas.openxmlformats.org/officeDocument/2006/relationships/image" Target="../media/image176.svg"/><Relationship Id="rId5" Type="http://schemas.openxmlformats.org/officeDocument/2006/relationships/image" Target="../media/image16.png"/><Relationship Id="rId15" Type="http://schemas.openxmlformats.org/officeDocument/2006/relationships/image" Target="../media/image180.svg"/><Relationship Id="rId10" Type="http://schemas.openxmlformats.org/officeDocument/2006/relationships/image" Target="../media/image175.png"/><Relationship Id="rId4" Type="http://schemas.openxmlformats.org/officeDocument/2006/relationships/image" Target="../media/image39.svg"/><Relationship Id="rId9" Type="http://schemas.openxmlformats.org/officeDocument/2006/relationships/image" Target="../media/image174.svg"/><Relationship Id="rId14" Type="http://schemas.openxmlformats.org/officeDocument/2006/relationships/image" Target="../media/image17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5.svg"/><Relationship Id="rId5" Type="http://schemas.openxmlformats.org/officeDocument/2006/relationships/image" Target="../media/image184.png"/><Relationship Id="rId4" Type="http://schemas.openxmlformats.org/officeDocument/2006/relationships/image" Target="../media/image183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svg"/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png"/><Relationship Id="rId13" Type="http://schemas.openxmlformats.org/officeDocument/2006/relationships/image" Target="../media/image199.svg"/><Relationship Id="rId3" Type="http://schemas.openxmlformats.org/officeDocument/2006/relationships/image" Target="../media/image189.jpeg"/><Relationship Id="rId7" Type="http://schemas.openxmlformats.org/officeDocument/2006/relationships/image" Target="../media/image193.svg"/><Relationship Id="rId12" Type="http://schemas.openxmlformats.org/officeDocument/2006/relationships/image" Target="../media/image19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2.png"/><Relationship Id="rId11" Type="http://schemas.openxmlformats.org/officeDocument/2006/relationships/image" Target="../media/image197.svg"/><Relationship Id="rId5" Type="http://schemas.openxmlformats.org/officeDocument/2006/relationships/image" Target="../media/image191.svg"/><Relationship Id="rId10" Type="http://schemas.openxmlformats.org/officeDocument/2006/relationships/image" Target="../media/image196.png"/><Relationship Id="rId4" Type="http://schemas.openxmlformats.org/officeDocument/2006/relationships/image" Target="../media/image190.png"/><Relationship Id="rId9" Type="http://schemas.openxmlformats.org/officeDocument/2006/relationships/image" Target="../media/image195.svg"/><Relationship Id="rId1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3" Type="http://schemas.openxmlformats.org/officeDocument/2006/relationships/image" Target="../media/image190.png"/><Relationship Id="rId7" Type="http://schemas.openxmlformats.org/officeDocument/2006/relationships/image" Target="../media/image202.png"/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1.png"/><Relationship Id="rId5" Type="http://schemas.openxmlformats.org/officeDocument/2006/relationships/image" Target="../media/image200.jpeg"/><Relationship Id="rId4" Type="http://schemas.openxmlformats.org/officeDocument/2006/relationships/image" Target="../media/image191.svg"/><Relationship Id="rId9" Type="http://schemas.openxmlformats.org/officeDocument/2006/relationships/image" Target="../media/image204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8.png"/><Relationship Id="rId5" Type="http://schemas.openxmlformats.org/officeDocument/2006/relationships/image" Target="../media/image207.png"/><Relationship Id="rId4" Type="http://schemas.openxmlformats.org/officeDocument/2006/relationships/image" Target="../media/image206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svg"/><Relationship Id="rId3" Type="http://schemas.openxmlformats.org/officeDocument/2006/relationships/image" Target="../media/image190.png"/><Relationship Id="rId7" Type="http://schemas.openxmlformats.org/officeDocument/2006/relationships/image" Target="../media/image211.png"/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0.svg"/><Relationship Id="rId5" Type="http://schemas.openxmlformats.org/officeDocument/2006/relationships/image" Target="../media/image209.png"/><Relationship Id="rId4" Type="http://schemas.openxmlformats.org/officeDocument/2006/relationships/image" Target="../media/image19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9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svg"/><Relationship Id="rId4" Type="http://schemas.openxmlformats.org/officeDocument/2006/relationships/image" Target="../media/image20.jpeg"/><Relationship Id="rId9" Type="http://schemas.openxmlformats.org/officeDocument/2006/relationships/image" Target="../media/image25.png"/><Relationship Id="rId14" Type="http://schemas.openxmlformats.org/officeDocument/2006/relationships/image" Target="../media/image30.svg"/></Relationships>
</file>

<file path=ppt/slides/_rels/slide3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34.svg"/><Relationship Id="rId21" Type="http://schemas.openxmlformats.org/officeDocument/2006/relationships/image" Target="../media/image229.png"/><Relationship Id="rId42" Type="http://schemas.openxmlformats.org/officeDocument/2006/relationships/image" Target="../media/image250.svg"/><Relationship Id="rId47" Type="http://schemas.openxmlformats.org/officeDocument/2006/relationships/image" Target="../media/image255.png"/><Relationship Id="rId63" Type="http://schemas.openxmlformats.org/officeDocument/2006/relationships/image" Target="../media/image271.png"/><Relationship Id="rId68" Type="http://schemas.openxmlformats.org/officeDocument/2006/relationships/image" Target="../media/image276.svg"/><Relationship Id="rId84" Type="http://schemas.openxmlformats.org/officeDocument/2006/relationships/image" Target="../media/image292.svg"/><Relationship Id="rId89" Type="http://schemas.openxmlformats.org/officeDocument/2006/relationships/image" Target="../media/image297.png"/><Relationship Id="rId16" Type="http://schemas.openxmlformats.org/officeDocument/2006/relationships/image" Target="../media/image224.svg"/><Relationship Id="rId11" Type="http://schemas.openxmlformats.org/officeDocument/2006/relationships/image" Target="../media/image219.png"/><Relationship Id="rId32" Type="http://schemas.openxmlformats.org/officeDocument/2006/relationships/image" Target="../media/image240.svg"/><Relationship Id="rId37" Type="http://schemas.openxmlformats.org/officeDocument/2006/relationships/image" Target="../media/image245.png"/><Relationship Id="rId53" Type="http://schemas.openxmlformats.org/officeDocument/2006/relationships/image" Target="../media/image261.png"/><Relationship Id="rId58" Type="http://schemas.openxmlformats.org/officeDocument/2006/relationships/image" Target="../media/image266.svg"/><Relationship Id="rId74" Type="http://schemas.openxmlformats.org/officeDocument/2006/relationships/image" Target="../media/image282.svg"/><Relationship Id="rId79" Type="http://schemas.openxmlformats.org/officeDocument/2006/relationships/image" Target="../media/image287.png"/><Relationship Id="rId5" Type="http://schemas.openxmlformats.org/officeDocument/2006/relationships/image" Target="../media/image213.png"/><Relationship Id="rId90" Type="http://schemas.openxmlformats.org/officeDocument/2006/relationships/image" Target="../media/image298.svg"/><Relationship Id="rId22" Type="http://schemas.openxmlformats.org/officeDocument/2006/relationships/image" Target="../media/image230.svg"/><Relationship Id="rId27" Type="http://schemas.openxmlformats.org/officeDocument/2006/relationships/image" Target="../media/image235.png"/><Relationship Id="rId43" Type="http://schemas.openxmlformats.org/officeDocument/2006/relationships/image" Target="../media/image251.png"/><Relationship Id="rId48" Type="http://schemas.openxmlformats.org/officeDocument/2006/relationships/image" Target="../media/image256.svg"/><Relationship Id="rId64" Type="http://schemas.openxmlformats.org/officeDocument/2006/relationships/image" Target="../media/image272.svg"/><Relationship Id="rId69" Type="http://schemas.openxmlformats.org/officeDocument/2006/relationships/image" Target="../media/image277.png"/><Relationship Id="rId8" Type="http://schemas.openxmlformats.org/officeDocument/2006/relationships/image" Target="../media/image216.svg"/><Relationship Id="rId51" Type="http://schemas.openxmlformats.org/officeDocument/2006/relationships/image" Target="../media/image259.png"/><Relationship Id="rId72" Type="http://schemas.openxmlformats.org/officeDocument/2006/relationships/image" Target="../media/image280.svg"/><Relationship Id="rId80" Type="http://schemas.openxmlformats.org/officeDocument/2006/relationships/image" Target="../media/image288.svg"/><Relationship Id="rId85" Type="http://schemas.openxmlformats.org/officeDocument/2006/relationships/image" Target="../media/image293.png"/><Relationship Id="rId93" Type="http://schemas.openxmlformats.org/officeDocument/2006/relationships/image" Target="../media/image301.png"/><Relationship Id="rId3" Type="http://schemas.openxmlformats.org/officeDocument/2006/relationships/image" Target="../media/image39.svg"/><Relationship Id="rId12" Type="http://schemas.openxmlformats.org/officeDocument/2006/relationships/image" Target="../media/image220.svg"/><Relationship Id="rId17" Type="http://schemas.openxmlformats.org/officeDocument/2006/relationships/image" Target="../media/image225.png"/><Relationship Id="rId25" Type="http://schemas.openxmlformats.org/officeDocument/2006/relationships/image" Target="../media/image233.png"/><Relationship Id="rId33" Type="http://schemas.openxmlformats.org/officeDocument/2006/relationships/image" Target="../media/image241.png"/><Relationship Id="rId38" Type="http://schemas.openxmlformats.org/officeDocument/2006/relationships/image" Target="../media/image246.svg"/><Relationship Id="rId46" Type="http://schemas.openxmlformats.org/officeDocument/2006/relationships/image" Target="../media/image254.svg"/><Relationship Id="rId59" Type="http://schemas.openxmlformats.org/officeDocument/2006/relationships/image" Target="../media/image267.png"/><Relationship Id="rId67" Type="http://schemas.openxmlformats.org/officeDocument/2006/relationships/image" Target="../media/image275.png"/><Relationship Id="rId20" Type="http://schemas.openxmlformats.org/officeDocument/2006/relationships/image" Target="../media/image228.svg"/><Relationship Id="rId41" Type="http://schemas.openxmlformats.org/officeDocument/2006/relationships/image" Target="../media/image249.png"/><Relationship Id="rId54" Type="http://schemas.openxmlformats.org/officeDocument/2006/relationships/image" Target="../media/image262.svg"/><Relationship Id="rId62" Type="http://schemas.openxmlformats.org/officeDocument/2006/relationships/image" Target="../media/image270.svg"/><Relationship Id="rId70" Type="http://schemas.openxmlformats.org/officeDocument/2006/relationships/image" Target="../media/image278.svg"/><Relationship Id="rId75" Type="http://schemas.openxmlformats.org/officeDocument/2006/relationships/image" Target="../media/image283.png"/><Relationship Id="rId83" Type="http://schemas.openxmlformats.org/officeDocument/2006/relationships/image" Target="../media/image291.png"/><Relationship Id="rId88" Type="http://schemas.openxmlformats.org/officeDocument/2006/relationships/image" Target="../media/image296.svg"/><Relationship Id="rId91" Type="http://schemas.openxmlformats.org/officeDocument/2006/relationships/image" Target="../media/image2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4.svg"/><Relationship Id="rId15" Type="http://schemas.openxmlformats.org/officeDocument/2006/relationships/image" Target="../media/image223.png"/><Relationship Id="rId23" Type="http://schemas.openxmlformats.org/officeDocument/2006/relationships/image" Target="../media/image231.png"/><Relationship Id="rId28" Type="http://schemas.openxmlformats.org/officeDocument/2006/relationships/image" Target="../media/image236.svg"/><Relationship Id="rId36" Type="http://schemas.openxmlformats.org/officeDocument/2006/relationships/image" Target="../media/image244.svg"/><Relationship Id="rId49" Type="http://schemas.openxmlformats.org/officeDocument/2006/relationships/image" Target="../media/image257.png"/><Relationship Id="rId57" Type="http://schemas.openxmlformats.org/officeDocument/2006/relationships/image" Target="../media/image265.png"/><Relationship Id="rId10" Type="http://schemas.openxmlformats.org/officeDocument/2006/relationships/image" Target="../media/image218.svg"/><Relationship Id="rId31" Type="http://schemas.openxmlformats.org/officeDocument/2006/relationships/image" Target="../media/image239.png"/><Relationship Id="rId44" Type="http://schemas.openxmlformats.org/officeDocument/2006/relationships/image" Target="../media/image252.svg"/><Relationship Id="rId52" Type="http://schemas.openxmlformats.org/officeDocument/2006/relationships/image" Target="../media/image260.svg"/><Relationship Id="rId60" Type="http://schemas.openxmlformats.org/officeDocument/2006/relationships/image" Target="../media/image268.svg"/><Relationship Id="rId65" Type="http://schemas.openxmlformats.org/officeDocument/2006/relationships/image" Target="../media/image273.png"/><Relationship Id="rId73" Type="http://schemas.openxmlformats.org/officeDocument/2006/relationships/image" Target="../media/image281.png"/><Relationship Id="rId78" Type="http://schemas.openxmlformats.org/officeDocument/2006/relationships/image" Target="../media/image286.svg"/><Relationship Id="rId81" Type="http://schemas.openxmlformats.org/officeDocument/2006/relationships/image" Target="../media/image289.png"/><Relationship Id="rId86" Type="http://schemas.openxmlformats.org/officeDocument/2006/relationships/image" Target="../media/image294.svg"/><Relationship Id="rId94" Type="http://schemas.openxmlformats.org/officeDocument/2006/relationships/image" Target="../media/image302.svg"/><Relationship Id="rId4" Type="http://schemas.openxmlformats.org/officeDocument/2006/relationships/image" Target="../media/image16.png"/><Relationship Id="rId9" Type="http://schemas.openxmlformats.org/officeDocument/2006/relationships/image" Target="../media/image217.png"/><Relationship Id="rId13" Type="http://schemas.openxmlformats.org/officeDocument/2006/relationships/image" Target="../media/image221.png"/><Relationship Id="rId18" Type="http://schemas.openxmlformats.org/officeDocument/2006/relationships/image" Target="../media/image226.svg"/><Relationship Id="rId39" Type="http://schemas.openxmlformats.org/officeDocument/2006/relationships/image" Target="../media/image247.png"/><Relationship Id="rId34" Type="http://schemas.openxmlformats.org/officeDocument/2006/relationships/image" Target="../media/image242.svg"/><Relationship Id="rId50" Type="http://schemas.openxmlformats.org/officeDocument/2006/relationships/image" Target="../media/image258.svg"/><Relationship Id="rId55" Type="http://schemas.openxmlformats.org/officeDocument/2006/relationships/image" Target="../media/image263.png"/><Relationship Id="rId76" Type="http://schemas.openxmlformats.org/officeDocument/2006/relationships/image" Target="../media/image284.svg"/><Relationship Id="rId7" Type="http://schemas.openxmlformats.org/officeDocument/2006/relationships/image" Target="../media/image215.png"/><Relationship Id="rId71" Type="http://schemas.openxmlformats.org/officeDocument/2006/relationships/image" Target="../media/image279.png"/><Relationship Id="rId92" Type="http://schemas.openxmlformats.org/officeDocument/2006/relationships/image" Target="../media/image300.svg"/><Relationship Id="rId2" Type="http://schemas.openxmlformats.org/officeDocument/2006/relationships/image" Target="../media/image38.png"/><Relationship Id="rId29" Type="http://schemas.openxmlformats.org/officeDocument/2006/relationships/image" Target="../media/image237.png"/><Relationship Id="rId24" Type="http://schemas.openxmlformats.org/officeDocument/2006/relationships/image" Target="../media/image232.svg"/><Relationship Id="rId40" Type="http://schemas.openxmlformats.org/officeDocument/2006/relationships/image" Target="../media/image248.svg"/><Relationship Id="rId45" Type="http://schemas.openxmlformats.org/officeDocument/2006/relationships/image" Target="../media/image253.png"/><Relationship Id="rId66" Type="http://schemas.openxmlformats.org/officeDocument/2006/relationships/image" Target="../media/image274.svg"/><Relationship Id="rId87" Type="http://schemas.openxmlformats.org/officeDocument/2006/relationships/image" Target="../media/image295.png"/><Relationship Id="rId61" Type="http://schemas.openxmlformats.org/officeDocument/2006/relationships/image" Target="../media/image269.png"/><Relationship Id="rId82" Type="http://schemas.openxmlformats.org/officeDocument/2006/relationships/image" Target="../media/image290.svg"/><Relationship Id="rId19" Type="http://schemas.openxmlformats.org/officeDocument/2006/relationships/image" Target="../media/image227.png"/><Relationship Id="rId14" Type="http://schemas.openxmlformats.org/officeDocument/2006/relationships/image" Target="../media/image222.svg"/><Relationship Id="rId30" Type="http://schemas.openxmlformats.org/officeDocument/2006/relationships/image" Target="../media/image238.svg"/><Relationship Id="rId35" Type="http://schemas.openxmlformats.org/officeDocument/2006/relationships/image" Target="../media/image243.png"/><Relationship Id="rId56" Type="http://schemas.openxmlformats.org/officeDocument/2006/relationships/image" Target="../media/image264.svg"/><Relationship Id="rId77" Type="http://schemas.openxmlformats.org/officeDocument/2006/relationships/image" Target="../media/image285.png"/></Relationships>
</file>

<file path=ppt/slides/_rels/slide3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24.svg"/><Relationship Id="rId21" Type="http://schemas.openxmlformats.org/officeDocument/2006/relationships/image" Target="../media/image319.png"/><Relationship Id="rId42" Type="http://schemas.openxmlformats.org/officeDocument/2006/relationships/image" Target="../media/image340.svg"/><Relationship Id="rId47" Type="http://schemas.openxmlformats.org/officeDocument/2006/relationships/image" Target="../media/image345.png"/><Relationship Id="rId63" Type="http://schemas.openxmlformats.org/officeDocument/2006/relationships/image" Target="../media/image361.png"/><Relationship Id="rId68" Type="http://schemas.openxmlformats.org/officeDocument/2006/relationships/image" Target="../media/image366.svg"/><Relationship Id="rId84" Type="http://schemas.openxmlformats.org/officeDocument/2006/relationships/image" Target="../media/image382.svg"/><Relationship Id="rId89" Type="http://schemas.openxmlformats.org/officeDocument/2006/relationships/image" Target="../media/image387.png"/><Relationship Id="rId16" Type="http://schemas.openxmlformats.org/officeDocument/2006/relationships/image" Target="../media/image314.svg"/><Relationship Id="rId11" Type="http://schemas.openxmlformats.org/officeDocument/2006/relationships/image" Target="../media/image309.png"/><Relationship Id="rId32" Type="http://schemas.openxmlformats.org/officeDocument/2006/relationships/image" Target="../media/image330.svg"/><Relationship Id="rId37" Type="http://schemas.openxmlformats.org/officeDocument/2006/relationships/image" Target="../media/image335.png"/><Relationship Id="rId53" Type="http://schemas.openxmlformats.org/officeDocument/2006/relationships/image" Target="../media/image351.png"/><Relationship Id="rId58" Type="http://schemas.openxmlformats.org/officeDocument/2006/relationships/image" Target="../media/image356.svg"/><Relationship Id="rId74" Type="http://schemas.openxmlformats.org/officeDocument/2006/relationships/image" Target="../media/image372.svg"/><Relationship Id="rId79" Type="http://schemas.openxmlformats.org/officeDocument/2006/relationships/image" Target="../media/image377.png"/><Relationship Id="rId5" Type="http://schemas.openxmlformats.org/officeDocument/2006/relationships/image" Target="../media/image303.png"/><Relationship Id="rId90" Type="http://schemas.openxmlformats.org/officeDocument/2006/relationships/image" Target="../media/image388.svg"/><Relationship Id="rId22" Type="http://schemas.openxmlformats.org/officeDocument/2006/relationships/image" Target="../media/image320.svg"/><Relationship Id="rId27" Type="http://schemas.openxmlformats.org/officeDocument/2006/relationships/image" Target="../media/image325.png"/><Relationship Id="rId43" Type="http://schemas.openxmlformats.org/officeDocument/2006/relationships/image" Target="../media/image341.png"/><Relationship Id="rId48" Type="http://schemas.openxmlformats.org/officeDocument/2006/relationships/image" Target="../media/image346.svg"/><Relationship Id="rId64" Type="http://schemas.openxmlformats.org/officeDocument/2006/relationships/image" Target="../media/image362.svg"/><Relationship Id="rId69" Type="http://schemas.openxmlformats.org/officeDocument/2006/relationships/image" Target="../media/image367.png"/><Relationship Id="rId8" Type="http://schemas.openxmlformats.org/officeDocument/2006/relationships/image" Target="../media/image306.svg"/><Relationship Id="rId51" Type="http://schemas.openxmlformats.org/officeDocument/2006/relationships/image" Target="../media/image349.png"/><Relationship Id="rId72" Type="http://schemas.openxmlformats.org/officeDocument/2006/relationships/image" Target="../media/image370.svg"/><Relationship Id="rId80" Type="http://schemas.openxmlformats.org/officeDocument/2006/relationships/image" Target="../media/image378.svg"/><Relationship Id="rId85" Type="http://schemas.openxmlformats.org/officeDocument/2006/relationships/image" Target="../media/image383.png"/><Relationship Id="rId93" Type="http://schemas.openxmlformats.org/officeDocument/2006/relationships/image" Target="../media/image391.png"/><Relationship Id="rId3" Type="http://schemas.openxmlformats.org/officeDocument/2006/relationships/image" Target="../media/image39.svg"/><Relationship Id="rId12" Type="http://schemas.openxmlformats.org/officeDocument/2006/relationships/image" Target="../media/image310.svg"/><Relationship Id="rId17" Type="http://schemas.openxmlformats.org/officeDocument/2006/relationships/image" Target="../media/image315.png"/><Relationship Id="rId25" Type="http://schemas.openxmlformats.org/officeDocument/2006/relationships/image" Target="../media/image323.png"/><Relationship Id="rId33" Type="http://schemas.openxmlformats.org/officeDocument/2006/relationships/image" Target="../media/image331.png"/><Relationship Id="rId38" Type="http://schemas.openxmlformats.org/officeDocument/2006/relationships/image" Target="../media/image336.svg"/><Relationship Id="rId46" Type="http://schemas.openxmlformats.org/officeDocument/2006/relationships/image" Target="../media/image344.svg"/><Relationship Id="rId59" Type="http://schemas.openxmlformats.org/officeDocument/2006/relationships/image" Target="../media/image357.png"/><Relationship Id="rId67" Type="http://schemas.openxmlformats.org/officeDocument/2006/relationships/image" Target="../media/image365.png"/><Relationship Id="rId20" Type="http://schemas.openxmlformats.org/officeDocument/2006/relationships/image" Target="../media/image318.svg"/><Relationship Id="rId41" Type="http://schemas.openxmlformats.org/officeDocument/2006/relationships/image" Target="../media/image339.png"/><Relationship Id="rId54" Type="http://schemas.openxmlformats.org/officeDocument/2006/relationships/image" Target="../media/image352.svg"/><Relationship Id="rId62" Type="http://schemas.openxmlformats.org/officeDocument/2006/relationships/image" Target="../media/image360.svg"/><Relationship Id="rId70" Type="http://schemas.openxmlformats.org/officeDocument/2006/relationships/image" Target="../media/image368.svg"/><Relationship Id="rId75" Type="http://schemas.openxmlformats.org/officeDocument/2006/relationships/image" Target="../media/image373.png"/><Relationship Id="rId83" Type="http://schemas.openxmlformats.org/officeDocument/2006/relationships/image" Target="../media/image381.png"/><Relationship Id="rId88" Type="http://schemas.openxmlformats.org/officeDocument/2006/relationships/image" Target="../media/image386.svg"/><Relationship Id="rId91" Type="http://schemas.openxmlformats.org/officeDocument/2006/relationships/image" Target="../media/image3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4.svg"/><Relationship Id="rId15" Type="http://schemas.openxmlformats.org/officeDocument/2006/relationships/image" Target="../media/image313.png"/><Relationship Id="rId23" Type="http://schemas.openxmlformats.org/officeDocument/2006/relationships/image" Target="../media/image321.png"/><Relationship Id="rId28" Type="http://schemas.openxmlformats.org/officeDocument/2006/relationships/image" Target="../media/image326.svg"/><Relationship Id="rId36" Type="http://schemas.openxmlformats.org/officeDocument/2006/relationships/image" Target="../media/image334.svg"/><Relationship Id="rId49" Type="http://schemas.openxmlformats.org/officeDocument/2006/relationships/image" Target="../media/image347.png"/><Relationship Id="rId57" Type="http://schemas.openxmlformats.org/officeDocument/2006/relationships/image" Target="../media/image355.png"/><Relationship Id="rId10" Type="http://schemas.openxmlformats.org/officeDocument/2006/relationships/image" Target="../media/image308.svg"/><Relationship Id="rId31" Type="http://schemas.openxmlformats.org/officeDocument/2006/relationships/image" Target="../media/image329.png"/><Relationship Id="rId44" Type="http://schemas.openxmlformats.org/officeDocument/2006/relationships/image" Target="../media/image342.svg"/><Relationship Id="rId52" Type="http://schemas.openxmlformats.org/officeDocument/2006/relationships/image" Target="../media/image350.svg"/><Relationship Id="rId60" Type="http://schemas.openxmlformats.org/officeDocument/2006/relationships/image" Target="../media/image358.svg"/><Relationship Id="rId65" Type="http://schemas.openxmlformats.org/officeDocument/2006/relationships/image" Target="../media/image363.png"/><Relationship Id="rId73" Type="http://schemas.openxmlformats.org/officeDocument/2006/relationships/image" Target="../media/image371.png"/><Relationship Id="rId78" Type="http://schemas.openxmlformats.org/officeDocument/2006/relationships/image" Target="../media/image376.svg"/><Relationship Id="rId81" Type="http://schemas.openxmlformats.org/officeDocument/2006/relationships/image" Target="../media/image379.png"/><Relationship Id="rId86" Type="http://schemas.openxmlformats.org/officeDocument/2006/relationships/image" Target="../media/image384.svg"/><Relationship Id="rId94" Type="http://schemas.openxmlformats.org/officeDocument/2006/relationships/image" Target="../media/image392.svg"/><Relationship Id="rId4" Type="http://schemas.openxmlformats.org/officeDocument/2006/relationships/image" Target="../media/image16.png"/><Relationship Id="rId9" Type="http://schemas.openxmlformats.org/officeDocument/2006/relationships/image" Target="../media/image307.png"/><Relationship Id="rId13" Type="http://schemas.openxmlformats.org/officeDocument/2006/relationships/image" Target="../media/image311.png"/><Relationship Id="rId18" Type="http://schemas.openxmlformats.org/officeDocument/2006/relationships/image" Target="../media/image316.svg"/><Relationship Id="rId39" Type="http://schemas.openxmlformats.org/officeDocument/2006/relationships/image" Target="../media/image337.png"/><Relationship Id="rId34" Type="http://schemas.openxmlformats.org/officeDocument/2006/relationships/image" Target="../media/image332.svg"/><Relationship Id="rId50" Type="http://schemas.openxmlformats.org/officeDocument/2006/relationships/image" Target="../media/image348.svg"/><Relationship Id="rId55" Type="http://schemas.openxmlformats.org/officeDocument/2006/relationships/image" Target="../media/image353.png"/><Relationship Id="rId76" Type="http://schemas.openxmlformats.org/officeDocument/2006/relationships/image" Target="../media/image374.svg"/><Relationship Id="rId7" Type="http://schemas.openxmlformats.org/officeDocument/2006/relationships/image" Target="../media/image305.png"/><Relationship Id="rId71" Type="http://schemas.openxmlformats.org/officeDocument/2006/relationships/image" Target="../media/image369.png"/><Relationship Id="rId92" Type="http://schemas.openxmlformats.org/officeDocument/2006/relationships/image" Target="../media/image390.svg"/><Relationship Id="rId2" Type="http://schemas.openxmlformats.org/officeDocument/2006/relationships/image" Target="../media/image38.png"/><Relationship Id="rId29" Type="http://schemas.openxmlformats.org/officeDocument/2006/relationships/image" Target="../media/image327.png"/><Relationship Id="rId24" Type="http://schemas.openxmlformats.org/officeDocument/2006/relationships/image" Target="../media/image322.svg"/><Relationship Id="rId40" Type="http://schemas.openxmlformats.org/officeDocument/2006/relationships/image" Target="../media/image338.svg"/><Relationship Id="rId45" Type="http://schemas.openxmlformats.org/officeDocument/2006/relationships/image" Target="../media/image343.png"/><Relationship Id="rId66" Type="http://schemas.openxmlformats.org/officeDocument/2006/relationships/image" Target="../media/image364.svg"/><Relationship Id="rId87" Type="http://schemas.openxmlformats.org/officeDocument/2006/relationships/image" Target="../media/image385.png"/><Relationship Id="rId61" Type="http://schemas.openxmlformats.org/officeDocument/2006/relationships/image" Target="../media/image359.png"/><Relationship Id="rId82" Type="http://schemas.openxmlformats.org/officeDocument/2006/relationships/image" Target="../media/image380.svg"/><Relationship Id="rId19" Type="http://schemas.openxmlformats.org/officeDocument/2006/relationships/image" Target="../media/image317.png"/><Relationship Id="rId14" Type="http://schemas.openxmlformats.org/officeDocument/2006/relationships/image" Target="../media/image312.svg"/><Relationship Id="rId30" Type="http://schemas.openxmlformats.org/officeDocument/2006/relationships/image" Target="../media/image328.svg"/><Relationship Id="rId35" Type="http://schemas.openxmlformats.org/officeDocument/2006/relationships/image" Target="../media/image333.png"/><Relationship Id="rId56" Type="http://schemas.openxmlformats.org/officeDocument/2006/relationships/image" Target="../media/image354.svg"/><Relationship Id="rId77" Type="http://schemas.openxmlformats.org/officeDocument/2006/relationships/image" Target="../media/image375.png"/></Relationships>
</file>

<file path=ppt/slides/_rels/slide3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14.svg"/><Relationship Id="rId21" Type="http://schemas.openxmlformats.org/officeDocument/2006/relationships/image" Target="../media/image409.png"/><Relationship Id="rId42" Type="http://schemas.openxmlformats.org/officeDocument/2006/relationships/image" Target="../media/image430.svg"/><Relationship Id="rId47" Type="http://schemas.openxmlformats.org/officeDocument/2006/relationships/image" Target="../media/image435.png"/><Relationship Id="rId63" Type="http://schemas.openxmlformats.org/officeDocument/2006/relationships/image" Target="../media/image451.png"/><Relationship Id="rId68" Type="http://schemas.openxmlformats.org/officeDocument/2006/relationships/image" Target="../media/image456.svg"/><Relationship Id="rId84" Type="http://schemas.openxmlformats.org/officeDocument/2006/relationships/image" Target="../media/image472.svg"/><Relationship Id="rId89" Type="http://schemas.openxmlformats.org/officeDocument/2006/relationships/image" Target="../media/image477.png"/><Relationship Id="rId16" Type="http://schemas.openxmlformats.org/officeDocument/2006/relationships/image" Target="../media/image404.svg"/><Relationship Id="rId11" Type="http://schemas.openxmlformats.org/officeDocument/2006/relationships/image" Target="../media/image399.png"/><Relationship Id="rId32" Type="http://schemas.openxmlformats.org/officeDocument/2006/relationships/image" Target="../media/image420.svg"/><Relationship Id="rId37" Type="http://schemas.openxmlformats.org/officeDocument/2006/relationships/image" Target="../media/image425.png"/><Relationship Id="rId53" Type="http://schemas.openxmlformats.org/officeDocument/2006/relationships/image" Target="../media/image441.png"/><Relationship Id="rId58" Type="http://schemas.openxmlformats.org/officeDocument/2006/relationships/image" Target="../media/image446.svg"/><Relationship Id="rId74" Type="http://schemas.openxmlformats.org/officeDocument/2006/relationships/image" Target="../media/image462.svg"/><Relationship Id="rId79" Type="http://schemas.openxmlformats.org/officeDocument/2006/relationships/image" Target="../media/image467.png"/><Relationship Id="rId5" Type="http://schemas.openxmlformats.org/officeDocument/2006/relationships/image" Target="../media/image393.png"/><Relationship Id="rId90" Type="http://schemas.openxmlformats.org/officeDocument/2006/relationships/image" Target="../media/image478.svg"/><Relationship Id="rId22" Type="http://schemas.openxmlformats.org/officeDocument/2006/relationships/image" Target="../media/image410.svg"/><Relationship Id="rId27" Type="http://schemas.openxmlformats.org/officeDocument/2006/relationships/image" Target="../media/image415.png"/><Relationship Id="rId43" Type="http://schemas.openxmlformats.org/officeDocument/2006/relationships/image" Target="../media/image431.png"/><Relationship Id="rId48" Type="http://schemas.openxmlformats.org/officeDocument/2006/relationships/image" Target="../media/image436.svg"/><Relationship Id="rId64" Type="http://schemas.openxmlformats.org/officeDocument/2006/relationships/image" Target="../media/image452.svg"/><Relationship Id="rId69" Type="http://schemas.openxmlformats.org/officeDocument/2006/relationships/image" Target="../media/image457.png"/><Relationship Id="rId8" Type="http://schemas.openxmlformats.org/officeDocument/2006/relationships/image" Target="../media/image396.svg"/><Relationship Id="rId51" Type="http://schemas.openxmlformats.org/officeDocument/2006/relationships/image" Target="../media/image439.png"/><Relationship Id="rId72" Type="http://schemas.openxmlformats.org/officeDocument/2006/relationships/image" Target="../media/image460.svg"/><Relationship Id="rId80" Type="http://schemas.openxmlformats.org/officeDocument/2006/relationships/image" Target="../media/image468.svg"/><Relationship Id="rId85" Type="http://schemas.openxmlformats.org/officeDocument/2006/relationships/image" Target="../media/image473.png"/><Relationship Id="rId93" Type="http://schemas.openxmlformats.org/officeDocument/2006/relationships/image" Target="../media/image481.png"/><Relationship Id="rId3" Type="http://schemas.openxmlformats.org/officeDocument/2006/relationships/image" Target="../media/image39.svg"/><Relationship Id="rId12" Type="http://schemas.openxmlformats.org/officeDocument/2006/relationships/image" Target="../media/image400.svg"/><Relationship Id="rId17" Type="http://schemas.openxmlformats.org/officeDocument/2006/relationships/image" Target="../media/image405.png"/><Relationship Id="rId25" Type="http://schemas.openxmlformats.org/officeDocument/2006/relationships/image" Target="../media/image413.png"/><Relationship Id="rId33" Type="http://schemas.openxmlformats.org/officeDocument/2006/relationships/image" Target="../media/image421.png"/><Relationship Id="rId38" Type="http://schemas.openxmlformats.org/officeDocument/2006/relationships/image" Target="../media/image426.svg"/><Relationship Id="rId46" Type="http://schemas.openxmlformats.org/officeDocument/2006/relationships/image" Target="../media/image434.svg"/><Relationship Id="rId59" Type="http://schemas.openxmlformats.org/officeDocument/2006/relationships/image" Target="../media/image447.png"/><Relationship Id="rId67" Type="http://schemas.openxmlformats.org/officeDocument/2006/relationships/image" Target="../media/image455.png"/><Relationship Id="rId20" Type="http://schemas.openxmlformats.org/officeDocument/2006/relationships/image" Target="../media/image408.svg"/><Relationship Id="rId41" Type="http://schemas.openxmlformats.org/officeDocument/2006/relationships/image" Target="../media/image429.png"/><Relationship Id="rId54" Type="http://schemas.openxmlformats.org/officeDocument/2006/relationships/image" Target="../media/image442.svg"/><Relationship Id="rId62" Type="http://schemas.openxmlformats.org/officeDocument/2006/relationships/image" Target="../media/image450.svg"/><Relationship Id="rId70" Type="http://schemas.openxmlformats.org/officeDocument/2006/relationships/image" Target="../media/image458.svg"/><Relationship Id="rId75" Type="http://schemas.openxmlformats.org/officeDocument/2006/relationships/image" Target="../media/image463.png"/><Relationship Id="rId83" Type="http://schemas.openxmlformats.org/officeDocument/2006/relationships/image" Target="../media/image471.png"/><Relationship Id="rId88" Type="http://schemas.openxmlformats.org/officeDocument/2006/relationships/image" Target="../media/image476.svg"/><Relationship Id="rId91" Type="http://schemas.openxmlformats.org/officeDocument/2006/relationships/image" Target="../media/image4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4.svg"/><Relationship Id="rId15" Type="http://schemas.openxmlformats.org/officeDocument/2006/relationships/image" Target="../media/image403.png"/><Relationship Id="rId23" Type="http://schemas.openxmlformats.org/officeDocument/2006/relationships/image" Target="../media/image411.png"/><Relationship Id="rId28" Type="http://schemas.openxmlformats.org/officeDocument/2006/relationships/image" Target="../media/image416.svg"/><Relationship Id="rId36" Type="http://schemas.openxmlformats.org/officeDocument/2006/relationships/image" Target="../media/image424.svg"/><Relationship Id="rId49" Type="http://schemas.openxmlformats.org/officeDocument/2006/relationships/image" Target="../media/image437.png"/><Relationship Id="rId57" Type="http://schemas.openxmlformats.org/officeDocument/2006/relationships/image" Target="../media/image445.png"/><Relationship Id="rId10" Type="http://schemas.openxmlformats.org/officeDocument/2006/relationships/image" Target="../media/image398.svg"/><Relationship Id="rId31" Type="http://schemas.openxmlformats.org/officeDocument/2006/relationships/image" Target="../media/image419.png"/><Relationship Id="rId44" Type="http://schemas.openxmlformats.org/officeDocument/2006/relationships/image" Target="../media/image432.svg"/><Relationship Id="rId52" Type="http://schemas.openxmlformats.org/officeDocument/2006/relationships/image" Target="../media/image440.svg"/><Relationship Id="rId60" Type="http://schemas.openxmlformats.org/officeDocument/2006/relationships/image" Target="../media/image448.svg"/><Relationship Id="rId65" Type="http://schemas.openxmlformats.org/officeDocument/2006/relationships/image" Target="../media/image453.png"/><Relationship Id="rId73" Type="http://schemas.openxmlformats.org/officeDocument/2006/relationships/image" Target="../media/image461.png"/><Relationship Id="rId78" Type="http://schemas.openxmlformats.org/officeDocument/2006/relationships/image" Target="../media/image466.svg"/><Relationship Id="rId81" Type="http://schemas.openxmlformats.org/officeDocument/2006/relationships/image" Target="../media/image469.png"/><Relationship Id="rId86" Type="http://schemas.openxmlformats.org/officeDocument/2006/relationships/image" Target="../media/image474.svg"/><Relationship Id="rId94" Type="http://schemas.openxmlformats.org/officeDocument/2006/relationships/image" Target="../media/image482.svg"/><Relationship Id="rId4" Type="http://schemas.openxmlformats.org/officeDocument/2006/relationships/image" Target="../media/image16.png"/><Relationship Id="rId9" Type="http://schemas.openxmlformats.org/officeDocument/2006/relationships/image" Target="../media/image397.png"/><Relationship Id="rId13" Type="http://schemas.openxmlformats.org/officeDocument/2006/relationships/image" Target="../media/image401.png"/><Relationship Id="rId18" Type="http://schemas.openxmlformats.org/officeDocument/2006/relationships/image" Target="../media/image406.svg"/><Relationship Id="rId39" Type="http://schemas.openxmlformats.org/officeDocument/2006/relationships/image" Target="../media/image427.png"/><Relationship Id="rId34" Type="http://schemas.openxmlformats.org/officeDocument/2006/relationships/image" Target="../media/image422.svg"/><Relationship Id="rId50" Type="http://schemas.openxmlformats.org/officeDocument/2006/relationships/image" Target="../media/image438.svg"/><Relationship Id="rId55" Type="http://schemas.openxmlformats.org/officeDocument/2006/relationships/image" Target="../media/image443.png"/><Relationship Id="rId76" Type="http://schemas.openxmlformats.org/officeDocument/2006/relationships/image" Target="../media/image464.svg"/><Relationship Id="rId7" Type="http://schemas.openxmlformats.org/officeDocument/2006/relationships/image" Target="../media/image395.png"/><Relationship Id="rId71" Type="http://schemas.openxmlformats.org/officeDocument/2006/relationships/image" Target="../media/image459.png"/><Relationship Id="rId92" Type="http://schemas.openxmlformats.org/officeDocument/2006/relationships/image" Target="../media/image480.svg"/><Relationship Id="rId2" Type="http://schemas.openxmlformats.org/officeDocument/2006/relationships/image" Target="../media/image38.png"/><Relationship Id="rId29" Type="http://schemas.openxmlformats.org/officeDocument/2006/relationships/image" Target="../media/image417.png"/><Relationship Id="rId24" Type="http://schemas.openxmlformats.org/officeDocument/2006/relationships/image" Target="../media/image412.svg"/><Relationship Id="rId40" Type="http://schemas.openxmlformats.org/officeDocument/2006/relationships/image" Target="../media/image428.svg"/><Relationship Id="rId45" Type="http://schemas.openxmlformats.org/officeDocument/2006/relationships/image" Target="../media/image433.png"/><Relationship Id="rId66" Type="http://schemas.openxmlformats.org/officeDocument/2006/relationships/image" Target="../media/image454.svg"/><Relationship Id="rId87" Type="http://schemas.openxmlformats.org/officeDocument/2006/relationships/image" Target="../media/image475.png"/><Relationship Id="rId61" Type="http://schemas.openxmlformats.org/officeDocument/2006/relationships/image" Target="../media/image449.png"/><Relationship Id="rId82" Type="http://schemas.openxmlformats.org/officeDocument/2006/relationships/image" Target="../media/image470.svg"/><Relationship Id="rId19" Type="http://schemas.openxmlformats.org/officeDocument/2006/relationships/image" Target="../media/image407.png"/><Relationship Id="rId14" Type="http://schemas.openxmlformats.org/officeDocument/2006/relationships/image" Target="../media/image402.svg"/><Relationship Id="rId30" Type="http://schemas.openxmlformats.org/officeDocument/2006/relationships/image" Target="../media/image418.svg"/><Relationship Id="rId35" Type="http://schemas.openxmlformats.org/officeDocument/2006/relationships/image" Target="../media/image423.png"/><Relationship Id="rId56" Type="http://schemas.openxmlformats.org/officeDocument/2006/relationships/image" Target="../media/image444.svg"/><Relationship Id="rId77" Type="http://schemas.openxmlformats.org/officeDocument/2006/relationships/image" Target="../media/image46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13" Type="http://schemas.openxmlformats.org/officeDocument/2006/relationships/image" Target="../media/image44.png"/><Relationship Id="rId3" Type="http://schemas.openxmlformats.org/officeDocument/2006/relationships/image" Target="../media/image37.jpeg"/><Relationship Id="rId7" Type="http://schemas.openxmlformats.org/officeDocument/2006/relationships/image" Target="../media/image40.png"/><Relationship Id="rId12" Type="http://schemas.openxmlformats.org/officeDocument/2006/relationships/image" Target="../media/image43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42.png"/><Relationship Id="rId5" Type="http://schemas.openxmlformats.org/officeDocument/2006/relationships/image" Target="../media/image39.svg"/><Relationship Id="rId15" Type="http://schemas.openxmlformats.org/officeDocument/2006/relationships/image" Target="../media/image46.png"/><Relationship Id="rId10" Type="http://schemas.openxmlformats.org/officeDocument/2006/relationships/image" Target="../media/image24.svg"/><Relationship Id="rId4" Type="http://schemas.openxmlformats.org/officeDocument/2006/relationships/image" Target="../media/image38.png"/><Relationship Id="rId9" Type="http://schemas.openxmlformats.org/officeDocument/2006/relationships/image" Target="../media/image23.png"/><Relationship Id="rId14" Type="http://schemas.openxmlformats.org/officeDocument/2006/relationships/image" Target="../media/image4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svg"/><Relationship Id="rId18" Type="http://schemas.openxmlformats.org/officeDocument/2006/relationships/image" Target="../media/image60.png"/><Relationship Id="rId3" Type="http://schemas.openxmlformats.org/officeDocument/2006/relationships/image" Target="../media/image38.png"/><Relationship Id="rId7" Type="http://schemas.openxmlformats.org/officeDocument/2006/relationships/image" Target="../media/image49.svg"/><Relationship Id="rId12" Type="http://schemas.openxmlformats.org/officeDocument/2006/relationships/image" Target="../media/image54.png"/><Relationship Id="rId17" Type="http://schemas.openxmlformats.org/officeDocument/2006/relationships/image" Target="../media/image59.svg"/><Relationship Id="rId2" Type="http://schemas.openxmlformats.org/officeDocument/2006/relationships/image" Target="../media/image37.jpeg"/><Relationship Id="rId16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53.svg"/><Relationship Id="rId5" Type="http://schemas.openxmlformats.org/officeDocument/2006/relationships/image" Target="../media/image16.png"/><Relationship Id="rId15" Type="http://schemas.openxmlformats.org/officeDocument/2006/relationships/image" Target="../media/image57.svg"/><Relationship Id="rId10" Type="http://schemas.openxmlformats.org/officeDocument/2006/relationships/image" Target="../media/image52.png"/><Relationship Id="rId19" Type="http://schemas.openxmlformats.org/officeDocument/2006/relationships/image" Target="../media/image61.svg"/><Relationship Id="rId4" Type="http://schemas.openxmlformats.org/officeDocument/2006/relationships/image" Target="../media/image39.svg"/><Relationship Id="rId9" Type="http://schemas.openxmlformats.org/officeDocument/2006/relationships/image" Target="../media/image51.svg"/><Relationship Id="rId14" Type="http://schemas.openxmlformats.org/officeDocument/2006/relationships/image" Target="../media/image5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jpeg"/><Relationship Id="rId7" Type="http://schemas.openxmlformats.org/officeDocument/2006/relationships/image" Target="../media/image66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svg"/><Relationship Id="rId4" Type="http://schemas.openxmlformats.org/officeDocument/2006/relationships/image" Target="../media/image63.png"/><Relationship Id="rId9" Type="http://schemas.openxmlformats.org/officeDocument/2006/relationships/image" Target="../media/image6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svg"/><Relationship Id="rId18" Type="http://schemas.openxmlformats.org/officeDocument/2006/relationships/image" Target="../media/image81.png"/><Relationship Id="rId3" Type="http://schemas.openxmlformats.org/officeDocument/2006/relationships/image" Target="../media/image38.png"/><Relationship Id="rId21" Type="http://schemas.openxmlformats.org/officeDocument/2006/relationships/image" Target="../media/image84.svg"/><Relationship Id="rId7" Type="http://schemas.openxmlformats.org/officeDocument/2006/relationships/image" Target="../media/image70.svg"/><Relationship Id="rId12" Type="http://schemas.openxmlformats.org/officeDocument/2006/relationships/image" Target="../media/image75.png"/><Relationship Id="rId17" Type="http://schemas.openxmlformats.org/officeDocument/2006/relationships/image" Target="../media/image80.svg"/><Relationship Id="rId2" Type="http://schemas.openxmlformats.org/officeDocument/2006/relationships/image" Target="../media/image37.jpeg"/><Relationship Id="rId16" Type="http://schemas.openxmlformats.org/officeDocument/2006/relationships/image" Target="../media/image79.png"/><Relationship Id="rId20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11" Type="http://schemas.openxmlformats.org/officeDocument/2006/relationships/image" Target="../media/image74.svg"/><Relationship Id="rId5" Type="http://schemas.openxmlformats.org/officeDocument/2006/relationships/image" Target="../media/image16.png"/><Relationship Id="rId15" Type="http://schemas.openxmlformats.org/officeDocument/2006/relationships/image" Target="../media/image78.svg"/><Relationship Id="rId10" Type="http://schemas.openxmlformats.org/officeDocument/2006/relationships/image" Target="../media/image73.png"/><Relationship Id="rId19" Type="http://schemas.openxmlformats.org/officeDocument/2006/relationships/image" Target="../media/image82.svg"/><Relationship Id="rId4" Type="http://schemas.openxmlformats.org/officeDocument/2006/relationships/image" Target="../media/image39.svg"/><Relationship Id="rId9" Type="http://schemas.openxmlformats.org/officeDocument/2006/relationships/image" Target="../media/image72.svg"/><Relationship Id="rId14" Type="http://schemas.openxmlformats.org/officeDocument/2006/relationships/image" Target="../media/image7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svg"/><Relationship Id="rId3" Type="http://schemas.openxmlformats.org/officeDocument/2006/relationships/image" Target="../media/image37.jpe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39.svg"/><Relationship Id="rId10" Type="http://schemas.openxmlformats.org/officeDocument/2006/relationships/image" Target="../media/image88.svg"/><Relationship Id="rId4" Type="http://schemas.openxmlformats.org/officeDocument/2006/relationships/image" Target="../media/image38.png"/><Relationship Id="rId9" Type="http://schemas.openxmlformats.org/officeDocument/2006/relationships/image" Target="../media/image8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3" b="-5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3680" y="8455680"/>
            <a:ext cx="18301680" cy="1874160"/>
          </a:xfrm>
          <a:custGeom>
            <a:avLst/>
            <a:gdLst/>
            <a:ahLst/>
            <a:cxnLst/>
            <a:rect l="l" t="t" r="r" b="b"/>
            <a:pathLst>
              <a:path w="18301680" h="1874160">
                <a:moveTo>
                  <a:pt x="0" y="0"/>
                </a:moveTo>
                <a:lnTo>
                  <a:pt x="18301680" y="0"/>
                </a:lnTo>
                <a:lnTo>
                  <a:pt x="18301680" y="1874160"/>
                </a:lnTo>
                <a:lnTo>
                  <a:pt x="0" y="18741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09" r="-209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59280" y="7130880"/>
            <a:ext cx="18288000" cy="1035360"/>
            <a:chOff x="0" y="0"/>
            <a:chExt cx="24384000" cy="13804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1380490"/>
            </a:xfrm>
            <a:custGeom>
              <a:avLst/>
              <a:gdLst/>
              <a:ahLst/>
              <a:cxnLst/>
              <a:rect l="l" t="t" r="r" b="b"/>
              <a:pathLst>
                <a:path w="24384000" h="1380490">
                  <a:moveTo>
                    <a:pt x="0" y="0"/>
                  </a:moveTo>
                  <a:lnTo>
                    <a:pt x="24384000" y="0"/>
                  </a:lnTo>
                  <a:lnTo>
                    <a:pt x="24384000" y="1380490"/>
                  </a:lnTo>
                  <a:lnTo>
                    <a:pt x="0" y="1380490"/>
                  </a:lnTo>
                  <a:close/>
                </a:path>
              </a:pathLst>
            </a:custGeom>
            <a:solidFill>
              <a:srgbClr val="C8E38F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104775"/>
              <a:ext cx="24384000" cy="14852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652"/>
                </a:lnSpc>
              </a:pPr>
              <a:r>
                <a:rPr lang="fa-IR" sz="5543" spc="-1" dirty="0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قالب پاورپوینت کشاورزی</a:t>
              </a:r>
              <a:endParaRPr lang="en-US" sz="5543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569880" y="1807589"/>
            <a:ext cx="17134560" cy="36952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20"/>
              </a:lnSpc>
            </a:pPr>
            <a:r>
              <a:rPr lang="fa-IR" sz="13300" spc="-2" dirty="0">
                <a:solidFill>
                  <a:srgbClr val="FFC000"/>
                </a:solidFill>
                <a:latin typeface="Arial Bold"/>
                <a:cs typeface="B Nazanin" panose="00000700000000000000" pitchFamily="2" charset="-78"/>
              </a:rPr>
              <a:t>تم : رشته کشاورزی</a:t>
            </a:r>
            <a:endParaRPr lang="en-US" sz="13300" spc="-2" dirty="0">
              <a:solidFill>
                <a:srgbClr val="FFC00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0" y="-48240"/>
            <a:ext cx="4785120" cy="2843280"/>
          </a:xfrm>
          <a:custGeom>
            <a:avLst/>
            <a:gdLst/>
            <a:ahLst/>
            <a:cxnLst/>
            <a:rect l="l" t="t" r="r" b="b"/>
            <a:pathLst>
              <a:path w="4785120" h="2843280">
                <a:moveTo>
                  <a:pt x="4785120" y="0"/>
                </a:moveTo>
                <a:lnTo>
                  <a:pt x="0" y="0"/>
                </a:lnTo>
                <a:lnTo>
                  <a:pt x="0" y="2843280"/>
                </a:lnTo>
                <a:lnTo>
                  <a:pt x="4785120" y="2843280"/>
                </a:lnTo>
                <a:lnTo>
                  <a:pt x="4785120" y="0"/>
                </a:lnTo>
                <a:close/>
              </a:path>
            </a:pathLst>
          </a:custGeom>
          <a:blipFill>
            <a:blip r:embed="rId5"/>
            <a:stretch>
              <a:fillRect t="-88" b="-88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762080" y="127440"/>
            <a:ext cx="4525920" cy="2689920"/>
          </a:xfrm>
          <a:custGeom>
            <a:avLst/>
            <a:gdLst/>
            <a:ahLst/>
            <a:cxnLst/>
            <a:rect l="l" t="t" r="r" b="b"/>
            <a:pathLst>
              <a:path w="4525920" h="2689920">
                <a:moveTo>
                  <a:pt x="0" y="0"/>
                </a:moveTo>
                <a:lnTo>
                  <a:pt x="4525920" y="0"/>
                </a:lnTo>
                <a:lnTo>
                  <a:pt x="4525920" y="2689920"/>
                </a:lnTo>
                <a:lnTo>
                  <a:pt x="0" y="268992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50" b="-50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762080" y="6552000"/>
            <a:ext cx="3657600" cy="4139280"/>
          </a:xfrm>
          <a:custGeom>
            <a:avLst/>
            <a:gdLst/>
            <a:ahLst/>
            <a:cxnLst/>
            <a:rect l="l" t="t" r="r" b="b"/>
            <a:pathLst>
              <a:path w="3657600" h="4139280">
                <a:moveTo>
                  <a:pt x="0" y="0"/>
                </a:moveTo>
                <a:lnTo>
                  <a:pt x="3657600" y="0"/>
                </a:lnTo>
                <a:lnTo>
                  <a:pt x="3657600" y="4139280"/>
                </a:lnTo>
                <a:lnTo>
                  <a:pt x="0" y="413928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65" r="-65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2309760" y="6552000"/>
            <a:ext cx="3657600" cy="4139280"/>
          </a:xfrm>
          <a:custGeom>
            <a:avLst/>
            <a:gdLst/>
            <a:ahLst/>
            <a:cxnLst/>
            <a:rect l="l" t="t" r="r" b="b"/>
            <a:pathLst>
              <a:path w="3657600" h="4139280">
                <a:moveTo>
                  <a:pt x="0" y="0"/>
                </a:moveTo>
                <a:lnTo>
                  <a:pt x="3657600" y="0"/>
                </a:lnTo>
                <a:lnTo>
                  <a:pt x="3657600" y="4139280"/>
                </a:lnTo>
                <a:lnTo>
                  <a:pt x="0" y="413928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65" r="-65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215280" y="190800"/>
            <a:ext cx="16884720" cy="344160"/>
          </a:xfrm>
          <a:custGeom>
            <a:avLst/>
            <a:gdLst/>
            <a:ahLst/>
            <a:cxnLst/>
            <a:rect l="l" t="t" r="r" b="b"/>
            <a:pathLst>
              <a:path w="16884720" h="344160">
                <a:moveTo>
                  <a:pt x="0" y="0"/>
                </a:moveTo>
                <a:lnTo>
                  <a:pt x="16884720" y="0"/>
                </a:lnTo>
                <a:lnTo>
                  <a:pt x="16884720" y="344160"/>
                </a:lnTo>
                <a:lnTo>
                  <a:pt x="0" y="3441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229" y="-122734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693731" y="622306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47" r="-247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84960" y="800850"/>
            <a:ext cx="795312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03"/>
              </a:lnSpc>
            </a:pPr>
            <a:r>
              <a:rPr lang="fa-IR" sz="6335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6335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4960" y="2038575"/>
            <a:ext cx="795312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91"/>
              </a:lnSpc>
            </a:pPr>
            <a:r>
              <a:rPr lang="fa-IR" sz="2576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576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959280" y="4597455"/>
            <a:ext cx="50018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973135" y="4094587"/>
            <a:ext cx="5001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گزینه </a:t>
            </a:r>
            <a:r>
              <a:rPr lang="en-US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D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-96480" y="5408895"/>
            <a:ext cx="50018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886200" y="4976380"/>
            <a:ext cx="1072626" cy="3718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گزینه </a:t>
            </a:r>
            <a:r>
              <a:rPr lang="en-US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589760" y="7720095"/>
            <a:ext cx="50018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589760" y="7298242"/>
            <a:ext cx="5001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گزینه ج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289600" y="2310735"/>
            <a:ext cx="50018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289600" y="1743532"/>
            <a:ext cx="5001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گزینه </a:t>
            </a:r>
            <a:r>
              <a:rPr lang="en-US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15" name="Freeform 15"/>
          <p:cNvSpPr/>
          <p:nvPr/>
        </p:nvSpPr>
        <p:spPr>
          <a:xfrm>
            <a:off x="5359680" y="3057840"/>
            <a:ext cx="7143840" cy="5549040"/>
          </a:xfrm>
          <a:custGeom>
            <a:avLst/>
            <a:gdLst/>
            <a:ahLst/>
            <a:cxnLst/>
            <a:rect l="l" t="t" r="r" b="b"/>
            <a:pathLst>
              <a:path w="7143840" h="5549040">
                <a:moveTo>
                  <a:pt x="0" y="0"/>
                </a:moveTo>
                <a:lnTo>
                  <a:pt x="7143840" y="0"/>
                </a:lnTo>
                <a:lnTo>
                  <a:pt x="7143840" y="5549040"/>
                </a:lnTo>
                <a:lnTo>
                  <a:pt x="0" y="55490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47" r="-247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84960" y="800850"/>
            <a:ext cx="795312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سبک نمودار</a:t>
            </a:r>
            <a:endParaRPr lang="en-US" sz="6335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4960" y="2038575"/>
            <a:ext cx="795312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91"/>
              </a:lnSpc>
            </a:pPr>
            <a:r>
              <a:rPr lang="fa-IR" sz="2576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576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0728000" y="2406960"/>
            <a:ext cx="6552000" cy="216000"/>
          </a:xfrm>
          <a:custGeom>
            <a:avLst/>
            <a:gdLst/>
            <a:ahLst/>
            <a:cxnLst/>
            <a:rect l="l" t="t" r="r" b="b"/>
            <a:pathLst>
              <a:path w="6552000" h="216000">
                <a:moveTo>
                  <a:pt x="0" y="0"/>
                </a:moveTo>
                <a:lnTo>
                  <a:pt x="6552000" y="0"/>
                </a:lnTo>
                <a:lnTo>
                  <a:pt x="6552000" y="216000"/>
                </a:lnTo>
                <a:lnTo>
                  <a:pt x="0" y="216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728000" y="9163440"/>
            <a:ext cx="6552000" cy="216000"/>
          </a:xfrm>
          <a:custGeom>
            <a:avLst/>
            <a:gdLst/>
            <a:ahLst/>
            <a:cxnLst/>
            <a:rect l="l" t="t" r="r" b="b"/>
            <a:pathLst>
              <a:path w="6552000" h="216000">
                <a:moveTo>
                  <a:pt x="0" y="0"/>
                </a:moveTo>
                <a:lnTo>
                  <a:pt x="6552000" y="0"/>
                </a:lnTo>
                <a:lnTo>
                  <a:pt x="6552000" y="216000"/>
                </a:lnTo>
                <a:lnTo>
                  <a:pt x="0" y="216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0819440" y="2940015"/>
            <a:ext cx="6873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9120" lvl="1" indent="-289560" algn="r" rtl="1">
              <a:lnSpc>
                <a:spcPts val="2879"/>
              </a:lnSpc>
              <a:buFont typeface="Arial"/>
              <a:buChar char="•"/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819440" y="3945135"/>
            <a:ext cx="6873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9120" lvl="1" indent="-289560" algn="r" rtl="1">
              <a:lnSpc>
                <a:spcPts val="2879"/>
              </a:lnSpc>
              <a:buFont typeface="Arial"/>
              <a:buChar char="•"/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819440" y="4949535"/>
            <a:ext cx="6873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9120" lvl="1" indent="-289560" algn="r" rtl="1">
              <a:lnSpc>
                <a:spcPts val="2879"/>
              </a:lnSpc>
              <a:buFont typeface="Arial"/>
              <a:buChar char="•"/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819440" y="5953935"/>
            <a:ext cx="6873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9120" lvl="1" indent="-289560" algn="r" rtl="1">
              <a:lnSpc>
                <a:spcPts val="2879"/>
              </a:lnSpc>
              <a:buFont typeface="Arial"/>
              <a:buChar char="•"/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819440" y="6958335"/>
            <a:ext cx="6873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9120" lvl="1" indent="-289560" algn="r" rtl="1">
              <a:lnSpc>
                <a:spcPts val="2879"/>
              </a:lnSpc>
              <a:buFont typeface="Arial"/>
              <a:buChar char="•"/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819440" y="7962735"/>
            <a:ext cx="6873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9120" lvl="1" indent="-289560" algn="r" rtl="1">
              <a:lnSpc>
                <a:spcPts val="2879"/>
              </a:lnSpc>
              <a:buFont typeface="Arial"/>
              <a:buChar char="•"/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653840" y="2941920"/>
            <a:ext cx="5905440" cy="6174000"/>
          </a:xfrm>
          <a:custGeom>
            <a:avLst/>
            <a:gdLst/>
            <a:ahLst/>
            <a:cxnLst/>
            <a:rect l="l" t="t" r="r" b="b"/>
            <a:pathLst>
              <a:path w="5905440" h="6174000">
                <a:moveTo>
                  <a:pt x="0" y="0"/>
                </a:moveTo>
                <a:lnTo>
                  <a:pt x="5905440" y="0"/>
                </a:lnTo>
                <a:lnTo>
                  <a:pt x="5905440" y="6174000"/>
                </a:lnTo>
                <a:lnTo>
                  <a:pt x="0" y="61740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90960" y="1186380"/>
            <a:ext cx="5897520" cy="17184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719"/>
              </a:lnSpc>
            </a:pPr>
            <a:r>
              <a:rPr lang="fa-IR" sz="55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ارائه نمونه کارها ساده طراحی شده است</a:t>
            </a:r>
            <a:endParaRPr lang="en-US" sz="55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083440" y="7488255"/>
            <a:ext cx="953784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083440" y="6706725"/>
            <a:ext cx="953784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آسان برای تغییر رنگ، عکس و متن.</a:t>
            </a:r>
            <a:endParaRPr lang="en-US" sz="32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7848000" y="0"/>
            <a:ext cx="10440000" cy="6295680"/>
          </a:xfrm>
          <a:custGeom>
            <a:avLst/>
            <a:gdLst/>
            <a:ahLst/>
            <a:cxnLst/>
            <a:rect l="l" t="t" r="r" b="b"/>
            <a:pathLst>
              <a:path w="10440000" h="6295680">
                <a:moveTo>
                  <a:pt x="0" y="0"/>
                </a:moveTo>
                <a:lnTo>
                  <a:pt x="10440000" y="0"/>
                </a:lnTo>
                <a:lnTo>
                  <a:pt x="10440000" y="6295680"/>
                </a:lnTo>
                <a:lnTo>
                  <a:pt x="0" y="6295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70" r="-70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71360" y="5837760"/>
            <a:ext cx="6337440" cy="3134160"/>
          </a:xfrm>
          <a:custGeom>
            <a:avLst/>
            <a:gdLst/>
            <a:ahLst/>
            <a:cxnLst/>
            <a:rect l="l" t="t" r="r" b="b"/>
            <a:pathLst>
              <a:path w="6337440" h="3134160">
                <a:moveTo>
                  <a:pt x="0" y="0"/>
                </a:moveTo>
                <a:lnTo>
                  <a:pt x="6337440" y="0"/>
                </a:lnTo>
                <a:lnTo>
                  <a:pt x="6337440" y="3134160"/>
                </a:lnTo>
                <a:lnTo>
                  <a:pt x="0" y="31341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46080" y="9168480"/>
            <a:ext cx="18334080" cy="1118160"/>
          </a:xfrm>
          <a:custGeom>
            <a:avLst/>
            <a:gdLst/>
            <a:ahLst/>
            <a:cxnLst/>
            <a:rect l="l" t="t" r="r" b="b"/>
            <a:pathLst>
              <a:path w="18334080" h="1118160">
                <a:moveTo>
                  <a:pt x="0" y="0"/>
                </a:moveTo>
                <a:lnTo>
                  <a:pt x="18334080" y="0"/>
                </a:lnTo>
                <a:lnTo>
                  <a:pt x="18334080" y="1118160"/>
                </a:lnTo>
                <a:lnTo>
                  <a:pt x="0" y="11181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385" b="-385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23" r="-12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480" y="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9504720"/>
            <a:ext cx="18360720" cy="822960"/>
          </a:xfrm>
          <a:custGeom>
            <a:avLst/>
            <a:gdLst/>
            <a:ahLst/>
            <a:cxnLst/>
            <a:rect l="l" t="t" r="r" b="b"/>
            <a:pathLst>
              <a:path w="18360720" h="822960">
                <a:moveTo>
                  <a:pt x="0" y="0"/>
                </a:moveTo>
                <a:lnTo>
                  <a:pt x="18360720" y="0"/>
                </a:lnTo>
                <a:lnTo>
                  <a:pt x="1836072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9432000" y="2044800"/>
            <a:ext cx="7776720" cy="4574880"/>
          </a:xfrm>
          <a:custGeom>
            <a:avLst/>
            <a:gdLst/>
            <a:ahLst/>
            <a:cxnLst/>
            <a:rect l="l" t="t" r="r" b="b"/>
            <a:pathLst>
              <a:path w="7776720" h="4574880">
                <a:moveTo>
                  <a:pt x="0" y="0"/>
                </a:moveTo>
                <a:lnTo>
                  <a:pt x="7776720" y="0"/>
                </a:lnTo>
                <a:lnTo>
                  <a:pt x="7776720" y="4574880"/>
                </a:lnTo>
                <a:lnTo>
                  <a:pt x="0" y="45748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-5454000" y="722370"/>
            <a:ext cx="1810512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03"/>
              </a:lnSpc>
            </a:pPr>
            <a:r>
              <a:rPr lang="fa-IR" sz="6335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سبک نقشه جهان</a:t>
            </a:r>
            <a:endParaRPr lang="en-US" sz="6335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-5454000" y="2133615"/>
            <a:ext cx="18105120" cy="373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91"/>
              </a:lnSpc>
            </a:pPr>
            <a:r>
              <a:rPr lang="en-US" sz="2576" spc="-1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Insert the title of your subtitle Here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4040720" y="3323520"/>
            <a:ext cx="2016000" cy="913680"/>
            <a:chOff x="0" y="0"/>
            <a:chExt cx="2688000" cy="12182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687955" cy="1218184"/>
            </a:xfrm>
            <a:custGeom>
              <a:avLst/>
              <a:gdLst/>
              <a:ahLst/>
              <a:cxnLst/>
              <a:rect l="l" t="t" r="r" b="b"/>
              <a:pathLst>
                <a:path w="2687955" h="1218184">
                  <a:moveTo>
                    <a:pt x="0" y="0"/>
                  </a:moveTo>
                  <a:lnTo>
                    <a:pt x="2687955" y="0"/>
                  </a:lnTo>
                  <a:lnTo>
                    <a:pt x="2687955" y="1218184"/>
                  </a:lnTo>
                  <a:lnTo>
                    <a:pt x="0" y="1218184"/>
                  </a:lnTo>
                  <a:close/>
                </a:path>
              </a:pathLst>
            </a:custGeom>
            <a:solidFill>
              <a:srgbClr val="649941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2688000" cy="1265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79"/>
                </a:lnSpc>
              </a:pPr>
              <a:r>
                <a:rPr lang="fa-IR" sz="2400" spc="-2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متن را اینجا بنویسید</a:t>
              </a:r>
              <a:endParaRPr lang="en-US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0738080" y="2567520"/>
            <a:ext cx="2016000" cy="913680"/>
            <a:chOff x="0" y="0"/>
            <a:chExt cx="2688000" cy="12182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687955" cy="1218184"/>
            </a:xfrm>
            <a:custGeom>
              <a:avLst/>
              <a:gdLst/>
              <a:ahLst/>
              <a:cxnLst/>
              <a:rect l="l" t="t" r="r" b="b"/>
              <a:pathLst>
                <a:path w="2687955" h="1218184">
                  <a:moveTo>
                    <a:pt x="0" y="0"/>
                  </a:moveTo>
                  <a:lnTo>
                    <a:pt x="2687955" y="0"/>
                  </a:lnTo>
                  <a:lnTo>
                    <a:pt x="2687955" y="1218184"/>
                  </a:lnTo>
                  <a:lnTo>
                    <a:pt x="0" y="1218184"/>
                  </a:lnTo>
                  <a:close/>
                </a:path>
              </a:pathLst>
            </a:custGeom>
            <a:solidFill>
              <a:srgbClr val="649941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2688000" cy="1265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79"/>
                </a:lnSpc>
              </a:pPr>
              <a:r>
                <a:rPr lang="fa-IR" sz="2400" spc="-2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متن را اینجا بنویسید</a:t>
              </a:r>
              <a:endParaRPr lang="en-US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1810880" y="4152240"/>
            <a:ext cx="2016000" cy="913680"/>
            <a:chOff x="0" y="0"/>
            <a:chExt cx="2688000" cy="12182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687955" cy="1218184"/>
            </a:xfrm>
            <a:custGeom>
              <a:avLst/>
              <a:gdLst/>
              <a:ahLst/>
              <a:cxnLst/>
              <a:rect l="l" t="t" r="r" b="b"/>
              <a:pathLst>
                <a:path w="2687955" h="1218184">
                  <a:moveTo>
                    <a:pt x="0" y="0"/>
                  </a:moveTo>
                  <a:lnTo>
                    <a:pt x="2687955" y="0"/>
                  </a:lnTo>
                  <a:lnTo>
                    <a:pt x="2687955" y="1218184"/>
                  </a:lnTo>
                  <a:lnTo>
                    <a:pt x="0" y="1218184"/>
                  </a:lnTo>
                  <a:close/>
                </a:path>
              </a:pathLst>
            </a:custGeom>
            <a:solidFill>
              <a:srgbClr val="649941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2688000" cy="1265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79"/>
                </a:lnSpc>
              </a:pPr>
              <a:r>
                <a:rPr lang="fa-IR" sz="2400" spc="-2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متن را اینجا بنویسید</a:t>
              </a:r>
              <a:endParaRPr lang="en-US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4492160" y="5142240"/>
            <a:ext cx="2016000" cy="913680"/>
            <a:chOff x="0" y="0"/>
            <a:chExt cx="2688000" cy="121824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687955" cy="1218184"/>
            </a:xfrm>
            <a:custGeom>
              <a:avLst/>
              <a:gdLst/>
              <a:ahLst/>
              <a:cxnLst/>
              <a:rect l="l" t="t" r="r" b="b"/>
              <a:pathLst>
                <a:path w="2687955" h="1218184">
                  <a:moveTo>
                    <a:pt x="0" y="0"/>
                  </a:moveTo>
                  <a:lnTo>
                    <a:pt x="2687955" y="0"/>
                  </a:lnTo>
                  <a:lnTo>
                    <a:pt x="2687955" y="1218184"/>
                  </a:lnTo>
                  <a:lnTo>
                    <a:pt x="0" y="1218184"/>
                  </a:lnTo>
                  <a:close/>
                </a:path>
              </a:pathLst>
            </a:custGeom>
            <a:solidFill>
              <a:srgbClr val="649941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2688000" cy="1265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79"/>
                </a:lnSpc>
              </a:pPr>
              <a:r>
                <a:rPr lang="fa-IR" sz="2400" spc="-2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متن را اینجا بنویسید</a:t>
              </a:r>
              <a:endParaRPr lang="en-US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0396080" y="5538240"/>
            <a:ext cx="2016000" cy="913680"/>
            <a:chOff x="0" y="0"/>
            <a:chExt cx="2688000" cy="121824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687955" cy="1218184"/>
            </a:xfrm>
            <a:custGeom>
              <a:avLst/>
              <a:gdLst/>
              <a:ahLst/>
              <a:cxnLst/>
              <a:rect l="l" t="t" r="r" b="b"/>
              <a:pathLst>
                <a:path w="2687955" h="1218184">
                  <a:moveTo>
                    <a:pt x="0" y="0"/>
                  </a:moveTo>
                  <a:lnTo>
                    <a:pt x="2687955" y="0"/>
                  </a:lnTo>
                  <a:lnTo>
                    <a:pt x="2687955" y="1218184"/>
                  </a:lnTo>
                  <a:lnTo>
                    <a:pt x="0" y="1218184"/>
                  </a:lnTo>
                  <a:close/>
                </a:path>
              </a:pathLst>
            </a:custGeom>
            <a:solidFill>
              <a:srgbClr val="649941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2688000" cy="1265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79"/>
                </a:lnSpc>
              </a:pPr>
              <a:r>
                <a:rPr lang="fa-IR" sz="2400" spc="-2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متن را اینجا بنویسید</a:t>
              </a:r>
              <a:endParaRPr lang="en-US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23" name="Freeform 23"/>
          <p:cNvSpPr/>
          <p:nvPr/>
        </p:nvSpPr>
        <p:spPr>
          <a:xfrm>
            <a:off x="-15840" y="6871680"/>
            <a:ext cx="18316080" cy="3431520"/>
          </a:xfrm>
          <a:custGeom>
            <a:avLst/>
            <a:gdLst/>
            <a:ahLst/>
            <a:cxnLst/>
            <a:rect l="l" t="t" r="r" b="b"/>
            <a:pathLst>
              <a:path w="18316080" h="3431520">
                <a:moveTo>
                  <a:pt x="0" y="0"/>
                </a:moveTo>
                <a:lnTo>
                  <a:pt x="18316080" y="0"/>
                </a:lnTo>
                <a:lnTo>
                  <a:pt x="18316080" y="3431520"/>
                </a:lnTo>
                <a:lnTo>
                  <a:pt x="0" y="343152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-15840" y="2118960"/>
            <a:ext cx="8136000" cy="4752720"/>
          </a:xfrm>
          <a:custGeom>
            <a:avLst/>
            <a:gdLst/>
            <a:ahLst/>
            <a:cxnLst/>
            <a:rect l="l" t="t" r="r" b="b"/>
            <a:pathLst>
              <a:path w="8136000" h="4752720">
                <a:moveTo>
                  <a:pt x="0" y="0"/>
                </a:moveTo>
                <a:lnTo>
                  <a:pt x="8136000" y="0"/>
                </a:lnTo>
                <a:lnTo>
                  <a:pt x="8136000" y="4752720"/>
                </a:lnTo>
                <a:lnTo>
                  <a:pt x="0" y="47527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5" name="TextBox 25"/>
          <p:cNvSpPr txBox="1"/>
          <p:nvPr/>
        </p:nvSpPr>
        <p:spPr>
          <a:xfrm>
            <a:off x="1567440" y="4681695"/>
            <a:ext cx="500184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608556" y="4215781"/>
            <a:ext cx="5001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920240" y="7622175"/>
            <a:ext cx="14448240" cy="216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این قالب پاورپوینت دارای طراحی تمیز و خنثی است که می تواند با هر محتوایی سازگار شود و بخش های مختلف بازار را برآورده کند. با این تعداد اسلاید می توانید یک پاورپوینت کامل ارائه دهید که به بهترین وجه مطابق با نیازهای شما باشد.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12640" y="64422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47" r="-247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84960" y="800850"/>
            <a:ext cx="795312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سبک نمودار</a:t>
            </a:r>
            <a:endParaRPr lang="en-US" sz="6335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4960" y="2038575"/>
            <a:ext cx="795312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91"/>
              </a:lnSpc>
            </a:pPr>
            <a:r>
              <a:rPr lang="fa-IR" sz="2576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576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74480" y="2425230"/>
            <a:ext cx="2040480" cy="1276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0560"/>
              </a:lnSpc>
            </a:pPr>
            <a:r>
              <a:rPr lang="en-US" sz="8800" spc="-1">
                <a:solidFill>
                  <a:srgbClr val="649941"/>
                </a:solidFill>
                <a:latin typeface="Arial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74480" y="4169070"/>
            <a:ext cx="2040480" cy="1276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0560"/>
              </a:lnSpc>
            </a:pPr>
            <a:r>
              <a:rPr lang="en-US" sz="8800" spc="-1">
                <a:solidFill>
                  <a:srgbClr val="649941"/>
                </a:solidFill>
                <a:latin typeface="Arial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74480" y="5912190"/>
            <a:ext cx="2040480" cy="1276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0560"/>
              </a:lnSpc>
            </a:pPr>
            <a:r>
              <a:rPr lang="en-US" sz="8800" spc="-1">
                <a:solidFill>
                  <a:srgbClr val="649941"/>
                </a:solidFill>
                <a:latin typeface="Arial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74480" y="7655310"/>
            <a:ext cx="2040480" cy="1276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0560"/>
              </a:lnSpc>
            </a:pPr>
            <a:r>
              <a:rPr lang="en-US" sz="8800" spc="-1">
                <a:solidFill>
                  <a:srgbClr val="649941"/>
                </a:solidFill>
                <a:latin typeface="Arial Bol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322720" y="2857215"/>
            <a:ext cx="6873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322720" y="4600335"/>
            <a:ext cx="6873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322720" y="6343455"/>
            <a:ext cx="6873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2322720" y="8087295"/>
            <a:ext cx="6873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0556640" y="-79200"/>
            <a:ext cx="7347600" cy="10286640"/>
          </a:xfrm>
          <a:custGeom>
            <a:avLst/>
            <a:gdLst/>
            <a:ahLst/>
            <a:cxnLst/>
            <a:rect l="l" t="t" r="r" b="b"/>
            <a:pathLst>
              <a:path w="7347600" h="10286640">
                <a:moveTo>
                  <a:pt x="0" y="0"/>
                </a:moveTo>
                <a:lnTo>
                  <a:pt x="7347600" y="0"/>
                </a:lnTo>
                <a:lnTo>
                  <a:pt x="73476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8" b="-18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7507440" y="4419615"/>
            <a:ext cx="3273840" cy="2701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You can simply impress your audience and add a unique zing and appeal to your Presentations. 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507440" y="3822570"/>
            <a:ext cx="3273840" cy="58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Your Text  Here</a:t>
            </a:r>
          </a:p>
        </p:txBody>
      </p:sp>
      <p:sp>
        <p:nvSpPr>
          <p:cNvPr id="5" name="Freeform 5"/>
          <p:cNvSpPr/>
          <p:nvPr/>
        </p:nvSpPr>
        <p:spPr>
          <a:xfrm>
            <a:off x="4762" y="203760"/>
            <a:ext cx="9000000" cy="4999680"/>
          </a:xfrm>
          <a:custGeom>
            <a:avLst/>
            <a:gdLst/>
            <a:ahLst/>
            <a:cxnLst/>
            <a:rect l="l" t="t" r="r" b="b"/>
            <a:pathLst>
              <a:path w="9000000" h="4999680">
                <a:moveTo>
                  <a:pt x="0" y="0"/>
                </a:moveTo>
                <a:lnTo>
                  <a:pt x="9000000" y="0"/>
                </a:lnTo>
                <a:lnTo>
                  <a:pt x="9000000" y="4999680"/>
                </a:lnTo>
                <a:lnTo>
                  <a:pt x="0" y="49996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45" r="-145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288000" y="0"/>
            <a:ext cx="9000000" cy="4999680"/>
          </a:xfrm>
          <a:custGeom>
            <a:avLst/>
            <a:gdLst/>
            <a:ahLst/>
            <a:cxnLst/>
            <a:rect l="l" t="t" r="r" b="b"/>
            <a:pathLst>
              <a:path w="9000000" h="4999680">
                <a:moveTo>
                  <a:pt x="0" y="0"/>
                </a:moveTo>
                <a:lnTo>
                  <a:pt x="9000000" y="0"/>
                </a:lnTo>
                <a:lnTo>
                  <a:pt x="9000000" y="4999680"/>
                </a:lnTo>
                <a:lnTo>
                  <a:pt x="0" y="4999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45" r="-145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288000" y="5287680"/>
            <a:ext cx="9000000" cy="4999680"/>
          </a:xfrm>
          <a:custGeom>
            <a:avLst/>
            <a:gdLst/>
            <a:ahLst/>
            <a:cxnLst/>
            <a:rect l="l" t="t" r="r" b="b"/>
            <a:pathLst>
              <a:path w="9000000" h="4999680">
                <a:moveTo>
                  <a:pt x="0" y="0"/>
                </a:moveTo>
                <a:lnTo>
                  <a:pt x="9000000" y="0"/>
                </a:lnTo>
                <a:lnTo>
                  <a:pt x="9000000" y="4999680"/>
                </a:lnTo>
                <a:lnTo>
                  <a:pt x="0" y="49996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45" b="-45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5287680"/>
            <a:ext cx="9000000" cy="4999680"/>
          </a:xfrm>
          <a:custGeom>
            <a:avLst/>
            <a:gdLst/>
            <a:ahLst/>
            <a:cxnLst/>
            <a:rect l="l" t="t" r="r" b="b"/>
            <a:pathLst>
              <a:path w="9000000" h="4999680">
                <a:moveTo>
                  <a:pt x="0" y="0"/>
                </a:moveTo>
                <a:lnTo>
                  <a:pt x="9000000" y="0"/>
                </a:lnTo>
                <a:lnTo>
                  <a:pt x="9000000" y="4999680"/>
                </a:lnTo>
                <a:lnTo>
                  <a:pt x="0" y="49996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51" b="-151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6480" y="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15840" y="909000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2">
            <a:extLst>
              <a:ext uri="{FF2B5EF4-FFF2-40B4-BE49-F238E27FC236}">
                <a16:creationId xmlns:a16="http://schemas.microsoft.com/office/drawing/2014/main" id="{8FF26EE2-4FA7-E2AC-9830-2F1FFA3E76C3}"/>
              </a:ext>
            </a:extLst>
          </p:cNvPr>
          <p:cNvSpPr/>
          <p:nvPr/>
        </p:nvSpPr>
        <p:spPr>
          <a:xfrm>
            <a:off x="6986946" y="2744640"/>
            <a:ext cx="4320720" cy="4320720"/>
          </a:xfrm>
          <a:custGeom>
            <a:avLst/>
            <a:gdLst/>
            <a:ahLst/>
            <a:cxnLst/>
            <a:rect l="l" t="t" r="r" b="b"/>
            <a:pathLst>
              <a:path w="4320720" h="4320720">
                <a:moveTo>
                  <a:pt x="0" y="0"/>
                </a:moveTo>
                <a:lnTo>
                  <a:pt x="4320720" y="0"/>
                </a:lnTo>
                <a:lnTo>
                  <a:pt x="4320720" y="4320720"/>
                </a:lnTo>
                <a:lnTo>
                  <a:pt x="0" y="432072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559FD2B-3D04-BC40-4AC2-8BF5FD7E5A19}"/>
              </a:ext>
            </a:extLst>
          </p:cNvPr>
          <p:cNvSpPr txBox="1"/>
          <p:nvPr/>
        </p:nvSpPr>
        <p:spPr>
          <a:xfrm>
            <a:off x="7518330" y="3157020"/>
            <a:ext cx="327384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3">
            <a:extLst>
              <a:ext uri="{FF2B5EF4-FFF2-40B4-BE49-F238E27FC236}">
                <a16:creationId xmlns:a16="http://schemas.microsoft.com/office/drawing/2014/main" id="{B2AB159B-DC3E-8049-5CEA-84480F42C408}"/>
              </a:ext>
            </a:extLst>
          </p:cNvPr>
          <p:cNvSpPr txBox="1"/>
          <p:nvPr/>
        </p:nvSpPr>
        <p:spPr>
          <a:xfrm>
            <a:off x="7655842" y="3938090"/>
            <a:ext cx="3273840" cy="216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47" r="-247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84960" y="800850"/>
            <a:ext cx="795312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6335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4960" y="2038575"/>
            <a:ext cx="795312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91"/>
              </a:lnSpc>
            </a:pPr>
            <a:r>
              <a:rPr lang="fa-IR" sz="2576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576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0" y="3270240"/>
            <a:ext cx="7848000" cy="1617840"/>
          </a:xfrm>
          <a:custGeom>
            <a:avLst/>
            <a:gdLst/>
            <a:ahLst/>
            <a:cxnLst/>
            <a:rect l="l" t="t" r="r" b="b"/>
            <a:pathLst>
              <a:path w="7848000" h="1617840">
                <a:moveTo>
                  <a:pt x="0" y="0"/>
                </a:moveTo>
                <a:lnTo>
                  <a:pt x="7848000" y="0"/>
                </a:lnTo>
                <a:lnTo>
                  <a:pt x="7848000" y="1617840"/>
                </a:lnTo>
                <a:lnTo>
                  <a:pt x="0" y="16178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5159520"/>
            <a:ext cx="6183360" cy="1617840"/>
          </a:xfrm>
          <a:custGeom>
            <a:avLst/>
            <a:gdLst/>
            <a:ahLst/>
            <a:cxnLst/>
            <a:rect l="l" t="t" r="r" b="b"/>
            <a:pathLst>
              <a:path w="6183360" h="1617840">
                <a:moveTo>
                  <a:pt x="0" y="0"/>
                </a:moveTo>
                <a:lnTo>
                  <a:pt x="6183360" y="0"/>
                </a:lnTo>
                <a:lnTo>
                  <a:pt x="6183360" y="1617840"/>
                </a:lnTo>
                <a:lnTo>
                  <a:pt x="0" y="16178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0" y="7048080"/>
            <a:ext cx="7272000" cy="1617840"/>
          </a:xfrm>
          <a:custGeom>
            <a:avLst/>
            <a:gdLst/>
            <a:ahLst/>
            <a:cxnLst/>
            <a:rect l="l" t="t" r="r" b="b"/>
            <a:pathLst>
              <a:path w="7272000" h="1617840">
                <a:moveTo>
                  <a:pt x="0" y="0"/>
                </a:moveTo>
                <a:lnTo>
                  <a:pt x="7272000" y="0"/>
                </a:lnTo>
                <a:lnTo>
                  <a:pt x="7272000" y="1617840"/>
                </a:lnTo>
                <a:lnTo>
                  <a:pt x="0" y="16178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882720" y="3438255"/>
            <a:ext cx="47138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82720" y="5326815"/>
            <a:ext cx="47138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82720" y="7216095"/>
            <a:ext cx="47138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0642320" y="4353120"/>
            <a:ext cx="1213920" cy="1213920"/>
          </a:xfrm>
          <a:custGeom>
            <a:avLst/>
            <a:gdLst/>
            <a:ahLst/>
            <a:cxnLst/>
            <a:rect l="l" t="t" r="r" b="b"/>
            <a:pathLst>
              <a:path w="1213920" h="1213920">
                <a:moveTo>
                  <a:pt x="0" y="0"/>
                </a:moveTo>
                <a:lnTo>
                  <a:pt x="1213920" y="0"/>
                </a:lnTo>
                <a:lnTo>
                  <a:pt x="1213920" y="1213920"/>
                </a:lnTo>
                <a:lnTo>
                  <a:pt x="0" y="121392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0642320" y="2585520"/>
            <a:ext cx="1213920" cy="1213920"/>
          </a:xfrm>
          <a:custGeom>
            <a:avLst/>
            <a:gdLst/>
            <a:ahLst/>
            <a:cxnLst/>
            <a:rect l="l" t="t" r="r" b="b"/>
            <a:pathLst>
              <a:path w="1213920" h="1213920">
                <a:moveTo>
                  <a:pt x="0" y="0"/>
                </a:moveTo>
                <a:lnTo>
                  <a:pt x="1213920" y="0"/>
                </a:lnTo>
                <a:lnTo>
                  <a:pt x="1213920" y="1213920"/>
                </a:lnTo>
                <a:lnTo>
                  <a:pt x="0" y="121392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0663920" y="6121440"/>
            <a:ext cx="1213920" cy="1213920"/>
          </a:xfrm>
          <a:custGeom>
            <a:avLst/>
            <a:gdLst/>
            <a:ahLst/>
            <a:cxnLst/>
            <a:rect l="l" t="t" r="r" b="b"/>
            <a:pathLst>
              <a:path w="1213920" h="1213920">
                <a:moveTo>
                  <a:pt x="0" y="0"/>
                </a:moveTo>
                <a:lnTo>
                  <a:pt x="1213920" y="0"/>
                </a:lnTo>
                <a:lnTo>
                  <a:pt x="1213920" y="1213920"/>
                </a:lnTo>
                <a:lnTo>
                  <a:pt x="0" y="121392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1030400" y="4739040"/>
            <a:ext cx="473040" cy="442800"/>
          </a:xfrm>
          <a:custGeom>
            <a:avLst/>
            <a:gdLst/>
            <a:ahLst/>
            <a:cxnLst/>
            <a:rect l="l" t="t" r="r" b="b"/>
            <a:pathLst>
              <a:path w="473040" h="442800">
                <a:moveTo>
                  <a:pt x="0" y="0"/>
                </a:moveTo>
                <a:lnTo>
                  <a:pt x="473040" y="0"/>
                </a:lnTo>
                <a:lnTo>
                  <a:pt x="473040" y="442800"/>
                </a:lnTo>
                <a:lnTo>
                  <a:pt x="0" y="4428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1027520" y="2957760"/>
            <a:ext cx="469440" cy="469440"/>
          </a:xfrm>
          <a:custGeom>
            <a:avLst/>
            <a:gdLst/>
            <a:ahLst/>
            <a:cxnLst/>
            <a:rect l="l" t="t" r="r" b="b"/>
            <a:pathLst>
              <a:path w="469440" h="469440">
                <a:moveTo>
                  <a:pt x="0" y="0"/>
                </a:moveTo>
                <a:lnTo>
                  <a:pt x="469440" y="0"/>
                </a:lnTo>
                <a:lnTo>
                  <a:pt x="469440" y="469440"/>
                </a:lnTo>
                <a:lnTo>
                  <a:pt x="0" y="46944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1030400" y="6454080"/>
            <a:ext cx="543600" cy="547920"/>
          </a:xfrm>
          <a:custGeom>
            <a:avLst/>
            <a:gdLst/>
            <a:ahLst/>
            <a:cxnLst/>
            <a:rect l="l" t="t" r="r" b="b"/>
            <a:pathLst>
              <a:path w="543600" h="547920">
                <a:moveTo>
                  <a:pt x="0" y="0"/>
                </a:moveTo>
                <a:lnTo>
                  <a:pt x="543600" y="0"/>
                </a:lnTo>
                <a:lnTo>
                  <a:pt x="543600" y="547920"/>
                </a:lnTo>
                <a:lnTo>
                  <a:pt x="0" y="54792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1971440" y="4353375"/>
            <a:ext cx="545400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1971440" y="3895222"/>
            <a:ext cx="54540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1952000" y="2585775"/>
            <a:ext cx="545400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1924291" y="2082390"/>
            <a:ext cx="54540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971440" y="6121695"/>
            <a:ext cx="545400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971440" y="5637548"/>
            <a:ext cx="54540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0963440" y="7620735"/>
            <a:ext cx="67298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6" name="Freeform 26"/>
          <p:cNvSpPr/>
          <p:nvPr/>
        </p:nvSpPr>
        <p:spPr>
          <a:xfrm>
            <a:off x="6765840" y="4127760"/>
            <a:ext cx="3962880" cy="3962160"/>
          </a:xfrm>
          <a:custGeom>
            <a:avLst/>
            <a:gdLst/>
            <a:ahLst/>
            <a:cxnLst/>
            <a:rect l="l" t="t" r="r" b="b"/>
            <a:pathLst>
              <a:path w="3962880" h="3962160">
                <a:moveTo>
                  <a:pt x="0" y="0"/>
                </a:moveTo>
                <a:lnTo>
                  <a:pt x="3962880" y="0"/>
                </a:lnTo>
                <a:lnTo>
                  <a:pt x="3962880" y="3962160"/>
                </a:lnTo>
                <a:lnTo>
                  <a:pt x="0" y="396216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20985"/>
            <a:ext cx="18288000" cy="5143680"/>
          </a:xfrm>
          <a:custGeom>
            <a:avLst/>
            <a:gdLst/>
            <a:ahLst/>
            <a:cxnLst/>
            <a:rect l="l" t="t" r="r" b="b"/>
            <a:pathLst>
              <a:path w="18288000" h="5143680">
                <a:moveTo>
                  <a:pt x="0" y="0"/>
                </a:moveTo>
                <a:lnTo>
                  <a:pt x="18288000" y="0"/>
                </a:lnTo>
                <a:lnTo>
                  <a:pt x="18288000" y="5143680"/>
                </a:lnTo>
                <a:lnTo>
                  <a:pt x="0" y="51436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1355840" y="2157840"/>
            <a:ext cx="6746400" cy="8169840"/>
          </a:xfrm>
          <a:custGeom>
            <a:avLst/>
            <a:gdLst/>
            <a:ahLst/>
            <a:cxnLst/>
            <a:rect l="l" t="t" r="r" b="b"/>
            <a:pathLst>
              <a:path w="6746400" h="8169840">
                <a:moveTo>
                  <a:pt x="0" y="0"/>
                </a:moveTo>
                <a:lnTo>
                  <a:pt x="6746400" y="0"/>
                </a:lnTo>
                <a:lnTo>
                  <a:pt x="6746400" y="8169840"/>
                </a:lnTo>
                <a:lnTo>
                  <a:pt x="0" y="81698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" r="-6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1440" y="606823"/>
            <a:ext cx="18105120" cy="13404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335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نمونه کارها</a:t>
            </a:r>
            <a:endParaRPr lang="en-US" sz="6335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28600" y="0"/>
            <a:ext cx="1810512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799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799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660320" y="4191120"/>
            <a:ext cx="1905120" cy="1905120"/>
          </a:xfrm>
          <a:custGeom>
            <a:avLst/>
            <a:gdLst/>
            <a:ahLst/>
            <a:cxnLst/>
            <a:rect l="l" t="t" r="r" b="b"/>
            <a:pathLst>
              <a:path w="1905120" h="1905120">
                <a:moveTo>
                  <a:pt x="0" y="0"/>
                </a:moveTo>
                <a:lnTo>
                  <a:pt x="1905120" y="0"/>
                </a:lnTo>
                <a:lnTo>
                  <a:pt x="1905120" y="1905120"/>
                </a:lnTo>
                <a:lnTo>
                  <a:pt x="0" y="19051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5261040" y="4200480"/>
            <a:ext cx="1905120" cy="1905120"/>
          </a:xfrm>
          <a:custGeom>
            <a:avLst/>
            <a:gdLst/>
            <a:ahLst/>
            <a:cxnLst/>
            <a:rect l="l" t="t" r="r" b="b"/>
            <a:pathLst>
              <a:path w="1905120" h="1905120">
                <a:moveTo>
                  <a:pt x="0" y="0"/>
                </a:moveTo>
                <a:lnTo>
                  <a:pt x="1905120" y="0"/>
                </a:lnTo>
                <a:lnTo>
                  <a:pt x="1905120" y="1905120"/>
                </a:lnTo>
                <a:lnTo>
                  <a:pt x="0" y="19051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8861040" y="4209840"/>
            <a:ext cx="1905120" cy="1905120"/>
          </a:xfrm>
          <a:custGeom>
            <a:avLst/>
            <a:gdLst/>
            <a:ahLst/>
            <a:cxnLst/>
            <a:rect l="l" t="t" r="r" b="b"/>
            <a:pathLst>
              <a:path w="1905120" h="1905120">
                <a:moveTo>
                  <a:pt x="0" y="0"/>
                </a:moveTo>
                <a:lnTo>
                  <a:pt x="1905120" y="0"/>
                </a:lnTo>
                <a:lnTo>
                  <a:pt x="1905120" y="1905120"/>
                </a:lnTo>
                <a:lnTo>
                  <a:pt x="0" y="19051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425880" y="4765320"/>
            <a:ext cx="775440" cy="774720"/>
          </a:xfrm>
          <a:custGeom>
            <a:avLst/>
            <a:gdLst/>
            <a:ahLst/>
            <a:cxnLst/>
            <a:rect l="l" t="t" r="r" b="b"/>
            <a:pathLst>
              <a:path w="775440" h="774720">
                <a:moveTo>
                  <a:pt x="0" y="0"/>
                </a:moveTo>
                <a:lnTo>
                  <a:pt x="775440" y="0"/>
                </a:lnTo>
                <a:lnTo>
                  <a:pt x="775440" y="774720"/>
                </a:lnTo>
                <a:lnTo>
                  <a:pt x="0" y="77472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867280" y="4878720"/>
            <a:ext cx="689040" cy="568800"/>
          </a:xfrm>
          <a:custGeom>
            <a:avLst/>
            <a:gdLst/>
            <a:ahLst/>
            <a:cxnLst/>
            <a:rect l="l" t="t" r="r" b="b"/>
            <a:pathLst>
              <a:path w="689040" h="568800">
                <a:moveTo>
                  <a:pt x="0" y="0"/>
                </a:moveTo>
                <a:lnTo>
                  <a:pt x="689040" y="0"/>
                </a:lnTo>
                <a:lnTo>
                  <a:pt x="689040" y="568800"/>
                </a:lnTo>
                <a:lnTo>
                  <a:pt x="0" y="5688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2082551" y="4612837"/>
            <a:ext cx="1059939" cy="1060246"/>
          </a:xfrm>
          <a:custGeom>
            <a:avLst/>
            <a:gdLst/>
            <a:ahLst/>
            <a:cxnLst/>
            <a:rect l="l" t="t" r="r" b="b"/>
            <a:pathLst>
              <a:path w="1059939" h="1060246">
                <a:moveTo>
                  <a:pt x="0" y="0"/>
                </a:moveTo>
                <a:lnTo>
                  <a:pt x="1059938" y="0"/>
                </a:lnTo>
                <a:lnTo>
                  <a:pt x="1059938" y="1060246"/>
                </a:lnTo>
                <a:lnTo>
                  <a:pt x="0" y="1060246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4564080" y="6930395"/>
            <a:ext cx="3323520" cy="216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564080" y="6302415"/>
            <a:ext cx="33235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17502" y="6994201"/>
            <a:ext cx="3323520" cy="216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51120" y="6302415"/>
            <a:ext cx="33235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177040" y="6929625"/>
            <a:ext cx="3323520" cy="216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177040" y="6302415"/>
            <a:ext cx="33235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51120" y="2279055"/>
            <a:ext cx="1054944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13032720" y="2434320"/>
            <a:ext cx="3890880" cy="6010560"/>
          </a:xfrm>
          <a:custGeom>
            <a:avLst/>
            <a:gdLst/>
            <a:ahLst/>
            <a:cxnLst/>
            <a:rect l="l" t="t" r="r" b="b"/>
            <a:pathLst>
              <a:path w="3890880" h="6010560">
                <a:moveTo>
                  <a:pt x="0" y="0"/>
                </a:moveTo>
                <a:lnTo>
                  <a:pt x="3890880" y="0"/>
                </a:lnTo>
                <a:lnTo>
                  <a:pt x="3890880" y="6010560"/>
                </a:lnTo>
                <a:lnTo>
                  <a:pt x="0" y="6010560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l="-21" r="-2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47" r="-247"/>
            </a:stretch>
          </a:blip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7864" y="5840424"/>
            <a:ext cx="3421152" cy="355363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82824" y="3954024"/>
            <a:ext cx="4586112" cy="476323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6720" y="328860"/>
            <a:ext cx="5001840" cy="11848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55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ساده ارائه پاورپوینت</a:t>
            </a:r>
            <a:endParaRPr lang="en-US" sz="55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02546" y="2252974"/>
            <a:ext cx="4164480" cy="60478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23768" y="1522728"/>
            <a:ext cx="5225184" cy="5426784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7198560" y="3229860"/>
            <a:ext cx="2589120" cy="1942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en-US" sz="9600" spc="-2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85%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117440" y="5697735"/>
            <a:ext cx="1775520" cy="1294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en-US" sz="6400" spc="-2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478640" y="7130310"/>
            <a:ext cx="1437120" cy="971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en-US" sz="4800" spc="-2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35%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133520" y="2133615"/>
            <a:ext cx="441576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124160" y="1633935"/>
            <a:ext cx="442584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85% 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133520" y="4750815"/>
            <a:ext cx="441576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3124160" y="4251135"/>
            <a:ext cx="442584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60% متن شما اینجاست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3133520" y="7368015"/>
            <a:ext cx="441576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3124160" y="6868335"/>
            <a:ext cx="442584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35% 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43640" y="-360"/>
            <a:ext cx="9144000" cy="10286640"/>
          </a:xfrm>
          <a:custGeom>
            <a:avLst/>
            <a:gdLst/>
            <a:ahLst/>
            <a:cxnLst/>
            <a:rect l="l" t="t" r="r" b="b"/>
            <a:pathLst>
              <a:path w="9144000" h="10286640">
                <a:moveTo>
                  <a:pt x="0" y="0"/>
                </a:moveTo>
                <a:lnTo>
                  <a:pt x="9144000" y="0"/>
                </a:lnTo>
                <a:lnTo>
                  <a:pt x="9144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651600" y="944175"/>
            <a:ext cx="802584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651600" y="383143"/>
            <a:ext cx="802584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94720" y="4374975"/>
            <a:ext cx="802584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94720" y="3824144"/>
            <a:ext cx="802584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7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651600" y="7810815"/>
            <a:ext cx="802584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651600" y="7191045"/>
            <a:ext cx="802584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0" y="0"/>
            <a:ext cx="9144000" cy="3420000"/>
          </a:xfrm>
          <a:custGeom>
            <a:avLst/>
            <a:gdLst/>
            <a:ahLst/>
            <a:cxnLst/>
            <a:rect l="l" t="t" r="r" b="b"/>
            <a:pathLst>
              <a:path w="9144000" h="3420000">
                <a:moveTo>
                  <a:pt x="0" y="0"/>
                </a:moveTo>
                <a:lnTo>
                  <a:pt x="9144000" y="0"/>
                </a:lnTo>
                <a:lnTo>
                  <a:pt x="9144000" y="3420000"/>
                </a:lnTo>
                <a:lnTo>
                  <a:pt x="0" y="3420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47" r="-147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144000" y="3430800"/>
            <a:ext cx="9144000" cy="3420000"/>
          </a:xfrm>
          <a:custGeom>
            <a:avLst/>
            <a:gdLst/>
            <a:ahLst/>
            <a:cxnLst/>
            <a:rect l="l" t="t" r="r" b="b"/>
            <a:pathLst>
              <a:path w="9144000" h="3420000">
                <a:moveTo>
                  <a:pt x="0" y="0"/>
                </a:moveTo>
                <a:lnTo>
                  <a:pt x="9144000" y="0"/>
                </a:lnTo>
                <a:lnTo>
                  <a:pt x="9144000" y="3420000"/>
                </a:lnTo>
                <a:lnTo>
                  <a:pt x="0" y="3420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76" r="-76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0" y="6866640"/>
            <a:ext cx="9144000" cy="3420000"/>
          </a:xfrm>
          <a:custGeom>
            <a:avLst/>
            <a:gdLst/>
            <a:ahLst/>
            <a:cxnLst/>
            <a:rect l="l" t="t" r="r" b="b"/>
            <a:pathLst>
              <a:path w="9144000" h="3420000">
                <a:moveTo>
                  <a:pt x="0" y="0"/>
                </a:moveTo>
                <a:lnTo>
                  <a:pt x="9144000" y="0"/>
                </a:lnTo>
                <a:lnTo>
                  <a:pt x="9144000" y="3420000"/>
                </a:lnTo>
                <a:lnTo>
                  <a:pt x="0" y="34200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31" b="-13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0400" y="0"/>
            <a:ext cx="18338400" cy="390960"/>
          </a:xfrm>
          <a:custGeom>
            <a:avLst/>
            <a:gdLst/>
            <a:ahLst/>
            <a:cxnLst/>
            <a:rect l="l" t="t" r="r" b="b"/>
            <a:pathLst>
              <a:path w="18338400" h="390960">
                <a:moveTo>
                  <a:pt x="0" y="0"/>
                </a:moveTo>
                <a:lnTo>
                  <a:pt x="18338400" y="0"/>
                </a:lnTo>
                <a:lnTo>
                  <a:pt x="18338400" y="390960"/>
                </a:lnTo>
                <a:lnTo>
                  <a:pt x="0" y="390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27200" y="659565"/>
            <a:ext cx="1299384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fa-IR" sz="72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سبک دستور کار</a:t>
            </a:r>
            <a:endParaRPr lang="en-US" sz="72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0" y="2479680"/>
            <a:ext cx="6768720" cy="6768720"/>
          </a:xfrm>
          <a:custGeom>
            <a:avLst/>
            <a:gdLst/>
            <a:ahLst/>
            <a:cxnLst/>
            <a:rect l="l" t="t" r="r" b="b"/>
            <a:pathLst>
              <a:path w="6768720" h="6768720">
                <a:moveTo>
                  <a:pt x="0" y="0"/>
                </a:moveTo>
                <a:lnTo>
                  <a:pt x="6768720" y="0"/>
                </a:lnTo>
                <a:lnTo>
                  <a:pt x="6768720" y="6768720"/>
                </a:lnTo>
                <a:lnTo>
                  <a:pt x="0" y="67687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657320" y="2450520"/>
            <a:ext cx="1104480" cy="1104480"/>
          </a:xfrm>
          <a:custGeom>
            <a:avLst/>
            <a:gdLst/>
            <a:ahLst/>
            <a:cxnLst/>
            <a:rect l="l" t="t" r="r" b="b"/>
            <a:pathLst>
              <a:path w="1104480" h="1104480">
                <a:moveTo>
                  <a:pt x="0" y="0"/>
                </a:moveTo>
                <a:lnTo>
                  <a:pt x="1104480" y="0"/>
                </a:lnTo>
                <a:lnTo>
                  <a:pt x="1104480" y="1104480"/>
                </a:lnTo>
                <a:lnTo>
                  <a:pt x="0" y="11044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794200" y="3602520"/>
            <a:ext cx="1104480" cy="1104480"/>
          </a:xfrm>
          <a:custGeom>
            <a:avLst/>
            <a:gdLst/>
            <a:ahLst/>
            <a:cxnLst/>
            <a:rect l="l" t="t" r="r" b="b"/>
            <a:pathLst>
              <a:path w="1104480" h="1104480">
                <a:moveTo>
                  <a:pt x="0" y="0"/>
                </a:moveTo>
                <a:lnTo>
                  <a:pt x="1104480" y="0"/>
                </a:lnTo>
                <a:lnTo>
                  <a:pt x="1104480" y="1104480"/>
                </a:lnTo>
                <a:lnTo>
                  <a:pt x="0" y="11044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5794200" y="6915240"/>
            <a:ext cx="1104480" cy="1104480"/>
          </a:xfrm>
          <a:custGeom>
            <a:avLst/>
            <a:gdLst/>
            <a:ahLst/>
            <a:cxnLst/>
            <a:rect l="l" t="t" r="r" b="b"/>
            <a:pathLst>
              <a:path w="1104480" h="1104480">
                <a:moveTo>
                  <a:pt x="0" y="0"/>
                </a:moveTo>
                <a:lnTo>
                  <a:pt x="1104480" y="0"/>
                </a:lnTo>
                <a:lnTo>
                  <a:pt x="1104480" y="1104480"/>
                </a:lnTo>
                <a:lnTo>
                  <a:pt x="0" y="11044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4657320" y="8060760"/>
            <a:ext cx="1104480" cy="1104480"/>
          </a:xfrm>
          <a:custGeom>
            <a:avLst/>
            <a:gdLst/>
            <a:ahLst/>
            <a:cxnLst/>
            <a:rect l="l" t="t" r="r" b="b"/>
            <a:pathLst>
              <a:path w="1104480" h="1104480">
                <a:moveTo>
                  <a:pt x="0" y="0"/>
                </a:moveTo>
                <a:lnTo>
                  <a:pt x="1104480" y="0"/>
                </a:lnTo>
                <a:lnTo>
                  <a:pt x="1104480" y="1104480"/>
                </a:lnTo>
                <a:lnTo>
                  <a:pt x="0" y="11044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145560" y="5258520"/>
            <a:ext cx="1104480" cy="1104480"/>
          </a:xfrm>
          <a:custGeom>
            <a:avLst/>
            <a:gdLst/>
            <a:ahLst/>
            <a:cxnLst/>
            <a:rect l="l" t="t" r="r" b="b"/>
            <a:pathLst>
              <a:path w="1104480" h="1104480">
                <a:moveTo>
                  <a:pt x="0" y="0"/>
                </a:moveTo>
                <a:lnTo>
                  <a:pt x="1104480" y="0"/>
                </a:lnTo>
                <a:lnTo>
                  <a:pt x="1104480" y="1104480"/>
                </a:lnTo>
                <a:lnTo>
                  <a:pt x="0" y="11044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9523440" y="2723295"/>
            <a:ext cx="64512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6412320" y="2545200"/>
            <a:ext cx="2736000" cy="913680"/>
            <a:chOff x="0" y="0"/>
            <a:chExt cx="3648000" cy="12182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647948" cy="1218184"/>
            </a:xfrm>
            <a:custGeom>
              <a:avLst/>
              <a:gdLst/>
              <a:ahLst/>
              <a:cxnLst/>
              <a:rect l="l" t="t" r="r" b="b"/>
              <a:pathLst>
                <a:path w="3647948" h="1218184">
                  <a:moveTo>
                    <a:pt x="0" y="0"/>
                  </a:moveTo>
                  <a:lnTo>
                    <a:pt x="3647948" y="0"/>
                  </a:lnTo>
                  <a:lnTo>
                    <a:pt x="3647948" y="1218184"/>
                  </a:lnTo>
                  <a:lnTo>
                    <a:pt x="0" y="1218184"/>
                  </a:lnTo>
                  <a:close/>
                </a:path>
              </a:pathLst>
            </a:custGeom>
            <a:solidFill>
              <a:srgbClr val="A4D144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3648000" cy="1265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879"/>
                </a:lnSpc>
              </a:pPr>
              <a:r>
                <a:rPr lang="fa-IR" sz="2400" spc="-2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متن شما در اینجا</a:t>
              </a:r>
              <a:endParaRPr lang="en-US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0387440" y="4125135"/>
            <a:ext cx="64512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7272000" y="3947040"/>
            <a:ext cx="2736000" cy="913680"/>
            <a:chOff x="0" y="0"/>
            <a:chExt cx="3648000" cy="121824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647948" cy="1218184"/>
            </a:xfrm>
            <a:custGeom>
              <a:avLst/>
              <a:gdLst/>
              <a:ahLst/>
              <a:cxnLst/>
              <a:rect l="l" t="t" r="r" b="b"/>
              <a:pathLst>
                <a:path w="3647948" h="1218184">
                  <a:moveTo>
                    <a:pt x="0" y="0"/>
                  </a:moveTo>
                  <a:lnTo>
                    <a:pt x="3647948" y="0"/>
                  </a:lnTo>
                  <a:lnTo>
                    <a:pt x="3647948" y="1218184"/>
                  </a:lnTo>
                  <a:lnTo>
                    <a:pt x="0" y="1218184"/>
                  </a:lnTo>
                  <a:close/>
                </a:path>
              </a:pathLst>
            </a:custGeom>
            <a:solidFill>
              <a:srgbClr val="A4D144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47625"/>
              <a:ext cx="3648000" cy="1265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879"/>
                </a:lnSpc>
              </a:pPr>
              <a:r>
                <a:rPr lang="fa-IR" sz="2400" spc="-2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متن شما در اینجا</a:t>
              </a:r>
              <a:endParaRPr lang="en-US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1098080" y="5526975"/>
            <a:ext cx="64512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7981920" y="5348880"/>
            <a:ext cx="2736000" cy="913680"/>
            <a:chOff x="0" y="0"/>
            <a:chExt cx="3648000" cy="121824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647948" cy="1218184"/>
            </a:xfrm>
            <a:custGeom>
              <a:avLst/>
              <a:gdLst/>
              <a:ahLst/>
              <a:cxnLst/>
              <a:rect l="l" t="t" r="r" b="b"/>
              <a:pathLst>
                <a:path w="3647948" h="1218184">
                  <a:moveTo>
                    <a:pt x="0" y="0"/>
                  </a:moveTo>
                  <a:lnTo>
                    <a:pt x="3647948" y="0"/>
                  </a:lnTo>
                  <a:lnTo>
                    <a:pt x="3647948" y="1218184"/>
                  </a:lnTo>
                  <a:lnTo>
                    <a:pt x="0" y="1218184"/>
                  </a:lnTo>
                  <a:close/>
                </a:path>
              </a:pathLst>
            </a:custGeom>
            <a:solidFill>
              <a:srgbClr val="A4D144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47625"/>
              <a:ext cx="3648000" cy="1265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879"/>
                </a:lnSpc>
              </a:pPr>
              <a:r>
                <a:rPr lang="fa-IR" sz="2400" spc="-2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متن شما در اینجا</a:t>
              </a:r>
              <a:endParaRPr lang="en-US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10387440" y="6928095"/>
            <a:ext cx="64512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7272000" y="6750000"/>
            <a:ext cx="2736000" cy="913680"/>
            <a:chOff x="0" y="0"/>
            <a:chExt cx="3648000" cy="121824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647948" cy="1218184"/>
            </a:xfrm>
            <a:custGeom>
              <a:avLst/>
              <a:gdLst/>
              <a:ahLst/>
              <a:cxnLst/>
              <a:rect l="l" t="t" r="r" b="b"/>
              <a:pathLst>
                <a:path w="3647948" h="1218184">
                  <a:moveTo>
                    <a:pt x="0" y="0"/>
                  </a:moveTo>
                  <a:lnTo>
                    <a:pt x="3647948" y="0"/>
                  </a:lnTo>
                  <a:lnTo>
                    <a:pt x="3647948" y="1218184"/>
                  </a:lnTo>
                  <a:lnTo>
                    <a:pt x="0" y="1218184"/>
                  </a:lnTo>
                  <a:close/>
                </a:path>
              </a:pathLst>
            </a:custGeom>
            <a:solidFill>
              <a:srgbClr val="A4D144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-47625"/>
              <a:ext cx="3648000" cy="1265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879"/>
                </a:lnSpc>
              </a:pPr>
              <a:r>
                <a:rPr lang="fa-IR" sz="2400" spc="-2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متن شما در اینجا</a:t>
              </a:r>
              <a:endParaRPr lang="en-US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9523440" y="8329935"/>
            <a:ext cx="64512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6387120" y="8151840"/>
            <a:ext cx="2736000" cy="913680"/>
            <a:chOff x="0" y="0"/>
            <a:chExt cx="3648000" cy="121824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647948" cy="1218184"/>
            </a:xfrm>
            <a:custGeom>
              <a:avLst/>
              <a:gdLst/>
              <a:ahLst/>
              <a:cxnLst/>
              <a:rect l="l" t="t" r="r" b="b"/>
              <a:pathLst>
                <a:path w="3647948" h="1218184">
                  <a:moveTo>
                    <a:pt x="0" y="0"/>
                  </a:moveTo>
                  <a:lnTo>
                    <a:pt x="3647948" y="0"/>
                  </a:lnTo>
                  <a:lnTo>
                    <a:pt x="3647948" y="1218184"/>
                  </a:lnTo>
                  <a:lnTo>
                    <a:pt x="0" y="1218184"/>
                  </a:lnTo>
                  <a:close/>
                </a:path>
              </a:pathLst>
            </a:custGeom>
            <a:solidFill>
              <a:srgbClr val="A4D144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-47625"/>
              <a:ext cx="3648000" cy="1265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879"/>
                </a:lnSpc>
              </a:pPr>
              <a:r>
                <a:rPr lang="fa-IR" sz="2400" spc="-2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متن شما در اینجا</a:t>
              </a:r>
              <a:endParaRPr lang="en-US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5009040" y="2564955"/>
            <a:ext cx="38736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fa-IR" sz="40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آ</a:t>
            </a:r>
            <a:endParaRPr lang="en-US" sz="40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6153120" y="3717675"/>
            <a:ext cx="38736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fa-IR" sz="40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ب</a:t>
            </a:r>
            <a:endParaRPr lang="en-US" sz="40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6503760" y="5373675"/>
            <a:ext cx="38736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fa-IR" sz="40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سی</a:t>
            </a:r>
            <a:endParaRPr lang="en-US" sz="40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6153120" y="7029675"/>
            <a:ext cx="38736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D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5025600" y="8171595"/>
            <a:ext cx="38736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E</a:t>
            </a:r>
          </a:p>
        </p:txBody>
      </p:sp>
      <p:sp>
        <p:nvSpPr>
          <p:cNvPr id="35" name="Freeform 35"/>
          <p:cNvSpPr/>
          <p:nvPr/>
        </p:nvSpPr>
        <p:spPr>
          <a:xfrm>
            <a:off x="860400" y="-2615760"/>
            <a:ext cx="18294480" cy="1241280"/>
          </a:xfrm>
          <a:custGeom>
            <a:avLst/>
            <a:gdLst/>
            <a:ahLst/>
            <a:cxnLst/>
            <a:rect l="l" t="t" r="r" b="b"/>
            <a:pathLst>
              <a:path w="18294480" h="1241280">
                <a:moveTo>
                  <a:pt x="0" y="0"/>
                </a:moveTo>
                <a:lnTo>
                  <a:pt x="18294480" y="0"/>
                </a:lnTo>
                <a:lnTo>
                  <a:pt x="18294480" y="1241280"/>
                </a:lnTo>
                <a:lnTo>
                  <a:pt x="0" y="12412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-914400" y="617297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247" r="-247"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825120" y="2961360"/>
            <a:ext cx="4946400" cy="5172480"/>
          </a:xfrm>
          <a:custGeom>
            <a:avLst/>
            <a:gdLst/>
            <a:ahLst/>
            <a:cxnLst/>
            <a:rect l="l" t="t" r="r" b="b"/>
            <a:pathLst>
              <a:path w="4946400" h="5172480">
                <a:moveTo>
                  <a:pt x="0" y="0"/>
                </a:moveTo>
                <a:lnTo>
                  <a:pt x="4946400" y="0"/>
                </a:lnTo>
                <a:lnTo>
                  <a:pt x="4946400" y="5172480"/>
                </a:lnTo>
                <a:lnTo>
                  <a:pt x="0" y="51724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18200" y="622620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47" r="-247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84960" y="800850"/>
            <a:ext cx="7953120" cy="13404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335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6335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4960" y="2038575"/>
            <a:ext cx="7953120" cy="545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576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576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98560" y="7251375"/>
            <a:ext cx="2697120" cy="216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37800" y="6621105"/>
            <a:ext cx="269712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7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را اینجا بنویسید</a:t>
            </a:r>
            <a:endParaRPr lang="en-US" sz="27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346640" y="7251375"/>
            <a:ext cx="2697120" cy="216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346640" y="6649770"/>
            <a:ext cx="269712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7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را اینجا بنویسید</a:t>
            </a:r>
            <a:endParaRPr lang="en-US" sz="27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795440" y="7251375"/>
            <a:ext cx="2697120" cy="216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794720" y="6649770"/>
            <a:ext cx="269712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7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را اینجا بنویسید</a:t>
            </a:r>
            <a:endParaRPr lang="en-US" sz="27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243520" y="7251375"/>
            <a:ext cx="2697120" cy="216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243520" y="6617283"/>
            <a:ext cx="269712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7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را اینجا بنویسید</a:t>
            </a:r>
            <a:endParaRPr lang="en-US" sz="27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4692320" y="7251375"/>
            <a:ext cx="2697120" cy="216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4598180" y="6617283"/>
            <a:ext cx="269712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7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را اینجا بنویسید</a:t>
            </a:r>
            <a:endParaRPr lang="en-US" sz="27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03280" y="3559680"/>
            <a:ext cx="17282160" cy="6727680"/>
          </a:xfrm>
          <a:custGeom>
            <a:avLst/>
            <a:gdLst/>
            <a:ahLst/>
            <a:cxnLst/>
            <a:rect l="l" t="t" r="r" b="b"/>
            <a:pathLst>
              <a:path w="17282160" h="6727680">
                <a:moveTo>
                  <a:pt x="0" y="0"/>
                </a:moveTo>
                <a:lnTo>
                  <a:pt x="17282160" y="0"/>
                </a:lnTo>
                <a:lnTo>
                  <a:pt x="17282160" y="6727680"/>
                </a:lnTo>
                <a:lnTo>
                  <a:pt x="0" y="67276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446400" y="4465362"/>
            <a:ext cx="802584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446400" y="3808170"/>
            <a:ext cx="802584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63760" y="197325"/>
            <a:ext cx="11432160" cy="1523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fa-IR" sz="72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ساده ارائه پاورپوینت</a:t>
            </a:r>
            <a:endParaRPr lang="en-US" sz="72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446400" y="6816020"/>
            <a:ext cx="802584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463680" y="6240330"/>
            <a:ext cx="802584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-46080" y="9168480"/>
            <a:ext cx="18334080" cy="1118160"/>
          </a:xfrm>
          <a:custGeom>
            <a:avLst/>
            <a:gdLst/>
            <a:ahLst/>
            <a:cxnLst/>
            <a:rect l="l" t="t" r="r" b="b"/>
            <a:pathLst>
              <a:path w="18334080" h="1118160">
                <a:moveTo>
                  <a:pt x="0" y="0"/>
                </a:moveTo>
                <a:lnTo>
                  <a:pt x="18334080" y="0"/>
                </a:lnTo>
                <a:lnTo>
                  <a:pt x="18334080" y="1118160"/>
                </a:lnTo>
                <a:lnTo>
                  <a:pt x="0" y="11181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85" b="-385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606443" y="4459414"/>
            <a:ext cx="802584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94720" y="3768570"/>
            <a:ext cx="802584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12000" y="6816020"/>
            <a:ext cx="802584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12000" y="6201450"/>
            <a:ext cx="802584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9669256" cy="16614722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123" r="-12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481" y="0"/>
            <a:ext cx="19676225" cy="2000162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9504720"/>
            <a:ext cx="19747468" cy="1329178"/>
          </a:xfrm>
          <a:custGeom>
            <a:avLst/>
            <a:gdLst/>
            <a:ahLst/>
            <a:cxnLst/>
            <a:rect l="l" t="t" r="r" b="b"/>
            <a:pathLst>
              <a:path w="18360720" h="822960">
                <a:moveTo>
                  <a:pt x="0" y="0"/>
                </a:moveTo>
                <a:lnTo>
                  <a:pt x="18360720" y="0"/>
                </a:lnTo>
                <a:lnTo>
                  <a:pt x="1836072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766559" y="3114000"/>
            <a:ext cx="11947911" cy="10556672"/>
          </a:xfrm>
          <a:custGeom>
            <a:avLst/>
            <a:gdLst/>
            <a:ahLst/>
            <a:cxnLst/>
            <a:rect l="l" t="t" r="r" b="b"/>
            <a:pathLst>
              <a:path w="11108880" h="6536160">
                <a:moveTo>
                  <a:pt x="0" y="0"/>
                </a:moveTo>
                <a:lnTo>
                  <a:pt x="11108880" y="0"/>
                </a:lnTo>
                <a:lnTo>
                  <a:pt x="11108880" y="6536160"/>
                </a:lnTo>
                <a:lnTo>
                  <a:pt x="0" y="65361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49680" y="-31681"/>
            <a:ext cx="9113680" cy="16717637"/>
          </a:xfrm>
          <a:custGeom>
            <a:avLst/>
            <a:gdLst/>
            <a:ahLst/>
            <a:cxnLst/>
            <a:rect l="l" t="t" r="r" b="b"/>
            <a:pathLst>
              <a:path w="8473680" h="10350720">
                <a:moveTo>
                  <a:pt x="0" y="0"/>
                </a:moveTo>
                <a:lnTo>
                  <a:pt x="8473680" y="0"/>
                </a:lnTo>
                <a:lnTo>
                  <a:pt x="8473680" y="10350720"/>
                </a:lnTo>
                <a:lnTo>
                  <a:pt x="0" y="1035072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-5454001" y="722370"/>
            <a:ext cx="19472563" cy="974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سبک نقشه جهان</a:t>
            </a:r>
            <a:endParaRPr lang="en-US" sz="6335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-5454001" y="2133615"/>
            <a:ext cx="19472563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091"/>
              </a:lnSpc>
            </a:pPr>
            <a:r>
              <a:rPr lang="fa-IR" sz="2576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576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3208" y="6342875"/>
            <a:ext cx="5365680" cy="32778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 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4864040" y="2659320"/>
            <a:ext cx="2069918" cy="3951484"/>
          </a:xfrm>
          <a:custGeom>
            <a:avLst/>
            <a:gdLst/>
            <a:ahLst/>
            <a:cxnLst/>
            <a:rect l="l" t="t" r="r" b="b"/>
            <a:pathLst>
              <a:path w="1924560" h="2446560">
                <a:moveTo>
                  <a:pt x="0" y="0"/>
                </a:moveTo>
                <a:lnTo>
                  <a:pt x="1924560" y="0"/>
                </a:lnTo>
                <a:lnTo>
                  <a:pt x="1924560" y="2446560"/>
                </a:lnTo>
                <a:lnTo>
                  <a:pt x="0" y="24465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5279839" y="3873749"/>
            <a:ext cx="1175509" cy="6979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010919" y="2847632"/>
            <a:ext cx="1753971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با متن خودت جایگزین شد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1942280" y="5849640"/>
            <a:ext cx="2069918" cy="3951484"/>
          </a:xfrm>
          <a:custGeom>
            <a:avLst/>
            <a:gdLst/>
            <a:ahLst/>
            <a:cxnLst/>
            <a:rect l="l" t="t" r="r" b="b"/>
            <a:pathLst>
              <a:path w="1924560" h="2446560">
                <a:moveTo>
                  <a:pt x="0" y="0"/>
                </a:moveTo>
                <a:lnTo>
                  <a:pt x="1924560" y="0"/>
                </a:lnTo>
                <a:lnTo>
                  <a:pt x="1924560" y="2446560"/>
                </a:lnTo>
                <a:lnTo>
                  <a:pt x="0" y="24465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12358799" y="7063349"/>
            <a:ext cx="1175509" cy="6979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089159" y="5970979"/>
            <a:ext cx="1753971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با متن خودت جایگزین شد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7810200" y="3916440"/>
            <a:ext cx="2069918" cy="3951484"/>
          </a:xfrm>
          <a:custGeom>
            <a:avLst/>
            <a:gdLst/>
            <a:ahLst/>
            <a:cxnLst/>
            <a:rect l="l" t="t" r="r" b="b"/>
            <a:pathLst>
              <a:path w="1924560" h="2446560">
                <a:moveTo>
                  <a:pt x="0" y="0"/>
                </a:moveTo>
                <a:lnTo>
                  <a:pt x="1924560" y="0"/>
                </a:lnTo>
                <a:lnTo>
                  <a:pt x="1924560" y="2446560"/>
                </a:lnTo>
                <a:lnTo>
                  <a:pt x="0" y="24465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8225999" y="5130149"/>
            <a:ext cx="1175509" cy="6979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957079" y="4071410"/>
            <a:ext cx="1753971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با متن خودت جایگزین شد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945193" y="3069249"/>
            <a:ext cx="4421711" cy="3004895"/>
          </a:xfrm>
          <a:custGeom>
            <a:avLst/>
            <a:gdLst/>
            <a:ahLst/>
            <a:cxnLst/>
            <a:rect l="l" t="t" r="r" b="b"/>
            <a:pathLst>
              <a:path w="4111200" h="1860480">
                <a:moveTo>
                  <a:pt x="0" y="0"/>
                </a:moveTo>
                <a:lnTo>
                  <a:pt x="4111200" y="0"/>
                </a:lnTo>
                <a:lnTo>
                  <a:pt x="4111200" y="1860480"/>
                </a:lnTo>
                <a:lnTo>
                  <a:pt x="0" y="18604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47" r="-247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696624" y="2445824"/>
            <a:ext cx="6775953" cy="6780993"/>
          </a:xfrm>
          <a:custGeom>
            <a:avLst/>
            <a:gdLst/>
            <a:ahLst/>
            <a:cxnLst/>
            <a:rect l="l" t="t" r="r" b="b"/>
            <a:pathLst>
              <a:path w="6775953" h="6780993">
                <a:moveTo>
                  <a:pt x="0" y="0"/>
                </a:moveTo>
                <a:lnTo>
                  <a:pt x="6775952" y="0"/>
                </a:lnTo>
                <a:lnTo>
                  <a:pt x="6775952" y="6780992"/>
                </a:lnTo>
                <a:lnTo>
                  <a:pt x="0" y="678099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84960" y="800850"/>
            <a:ext cx="7953120" cy="13404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6335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6335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4960" y="2038575"/>
            <a:ext cx="7953120" cy="545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576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576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6754320" y="5479200"/>
            <a:ext cx="850320" cy="796320"/>
          </a:xfrm>
          <a:custGeom>
            <a:avLst/>
            <a:gdLst/>
            <a:ahLst/>
            <a:cxnLst/>
            <a:rect l="l" t="t" r="r" b="b"/>
            <a:pathLst>
              <a:path w="850320" h="796320">
                <a:moveTo>
                  <a:pt x="0" y="0"/>
                </a:moveTo>
                <a:lnTo>
                  <a:pt x="850320" y="0"/>
                </a:lnTo>
                <a:lnTo>
                  <a:pt x="850320" y="796320"/>
                </a:lnTo>
                <a:lnTo>
                  <a:pt x="0" y="7963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473120" y="5560560"/>
            <a:ext cx="1009440" cy="594000"/>
          </a:xfrm>
          <a:custGeom>
            <a:avLst/>
            <a:gdLst/>
            <a:ahLst/>
            <a:cxnLst/>
            <a:rect l="l" t="t" r="r" b="b"/>
            <a:pathLst>
              <a:path w="1009440" h="594000">
                <a:moveTo>
                  <a:pt x="0" y="0"/>
                </a:moveTo>
                <a:lnTo>
                  <a:pt x="1009440" y="0"/>
                </a:lnTo>
                <a:lnTo>
                  <a:pt x="1009440" y="594000"/>
                </a:lnTo>
                <a:lnTo>
                  <a:pt x="0" y="594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704080" y="3506400"/>
            <a:ext cx="762480" cy="759600"/>
          </a:xfrm>
          <a:custGeom>
            <a:avLst/>
            <a:gdLst/>
            <a:ahLst/>
            <a:cxnLst/>
            <a:rect l="l" t="t" r="r" b="b"/>
            <a:pathLst>
              <a:path w="762480" h="759600">
                <a:moveTo>
                  <a:pt x="0" y="0"/>
                </a:moveTo>
                <a:lnTo>
                  <a:pt x="762480" y="0"/>
                </a:lnTo>
                <a:lnTo>
                  <a:pt x="762480" y="759600"/>
                </a:lnTo>
                <a:lnTo>
                  <a:pt x="0" y="7596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632800" y="7210800"/>
            <a:ext cx="903600" cy="903600"/>
          </a:xfrm>
          <a:custGeom>
            <a:avLst/>
            <a:gdLst/>
            <a:ahLst/>
            <a:cxnLst/>
            <a:rect l="l" t="t" r="r" b="b"/>
            <a:pathLst>
              <a:path w="903600" h="903600">
                <a:moveTo>
                  <a:pt x="0" y="0"/>
                </a:moveTo>
                <a:lnTo>
                  <a:pt x="903600" y="0"/>
                </a:lnTo>
                <a:lnTo>
                  <a:pt x="903600" y="903600"/>
                </a:lnTo>
                <a:lnTo>
                  <a:pt x="0" y="9036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2142080" y="7561695"/>
            <a:ext cx="511992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142080" y="6965073"/>
            <a:ext cx="51199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111129" y="3706471"/>
            <a:ext cx="511992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142080" y="2821215"/>
            <a:ext cx="51199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82720" y="3603903"/>
            <a:ext cx="511992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82720" y="2821215"/>
            <a:ext cx="51199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882720" y="7561695"/>
            <a:ext cx="511992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938152" y="6965073"/>
            <a:ext cx="51199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6583680"/>
          </a:xfrm>
          <a:custGeom>
            <a:avLst/>
            <a:gdLst/>
            <a:ahLst/>
            <a:cxnLst/>
            <a:rect l="l" t="t" r="r" b="b"/>
            <a:pathLst>
              <a:path w="18288000" h="6583680">
                <a:moveTo>
                  <a:pt x="0" y="0"/>
                </a:moveTo>
                <a:lnTo>
                  <a:pt x="18288000" y="0"/>
                </a:lnTo>
                <a:lnTo>
                  <a:pt x="18288000" y="6583680"/>
                </a:lnTo>
                <a:lnTo>
                  <a:pt x="0" y="65836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7" b="-57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38720" y="6793575"/>
            <a:ext cx="5433840" cy="9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649941"/>
                </a:solidFill>
                <a:latin typeface="Arial Bold"/>
                <a:cs typeface="B Nazanin" panose="00000400000000000000" pitchFamily="2" charset="-78"/>
              </a:rPr>
              <a:t>نمونه کارها ارائه</a:t>
            </a:r>
            <a:endParaRPr lang="en-US" sz="6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8072640" y="5537520"/>
            <a:ext cx="2142720" cy="2142720"/>
          </a:xfrm>
          <a:custGeom>
            <a:avLst/>
            <a:gdLst/>
            <a:ahLst/>
            <a:cxnLst/>
            <a:rect l="l" t="t" r="r" b="b"/>
            <a:pathLst>
              <a:path w="2142720" h="2142720">
                <a:moveTo>
                  <a:pt x="0" y="0"/>
                </a:moveTo>
                <a:lnTo>
                  <a:pt x="2142720" y="0"/>
                </a:lnTo>
                <a:lnTo>
                  <a:pt x="2142720" y="2142720"/>
                </a:lnTo>
                <a:lnTo>
                  <a:pt x="0" y="21427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38720" y="8810010"/>
            <a:ext cx="71618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آسان برای تغییر رنگ، عکس و متن.</a:t>
            </a:r>
            <a:endParaRPr lang="en-US" sz="27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651600" y="7810815"/>
            <a:ext cx="802584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651600" y="7164218"/>
            <a:ext cx="80258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8420400" y="6197760"/>
            <a:ext cx="1431360" cy="825120"/>
          </a:xfrm>
          <a:custGeom>
            <a:avLst/>
            <a:gdLst/>
            <a:ahLst/>
            <a:cxnLst/>
            <a:rect l="l" t="t" r="r" b="b"/>
            <a:pathLst>
              <a:path w="1431360" h="825120">
                <a:moveTo>
                  <a:pt x="0" y="0"/>
                </a:moveTo>
                <a:lnTo>
                  <a:pt x="1431360" y="0"/>
                </a:lnTo>
                <a:lnTo>
                  <a:pt x="1431360" y="825120"/>
                </a:lnTo>
                <a:lnTo>
                  <a:pt x="0" y="8251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9469440"/>
            <a:ext cx="18288000" cy="835200"/>
          </a:xfrm>
          <a:custGeom>
            <a:avLst/>
            <a:gdLst/>
            <a:ahLst/>
            <a:cxnLst/>
            <a:rect l="l" t="t" r="r" b="b"/>
            <a:pathLst>
              <a:path w="18288000" h="835200">
                <a:moveTo>
                  <a:pt x="0" y="0"/>
                </a:moveTo>
                <a:lnTo>
                  <a:pt x="18288000" y="0"/>
                </a:lnTo>
                <a:lnTo>
                  <a:pt x="18288000" y="835200"/>
                </a:lnTo>
                <a:lnTo>
                  <a:pt x="0" y="83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" b="-1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76720" y="440460"/>
            <a:ext cx="17177040" cy="1251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5913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5913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53600" y="7765620"/>
            <a:ext cx="4569840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زیبایی منحصر به فرد و جذاب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53600" y="5543700"/>
            <a:ext cx="4569840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زیبایی منحصر به فرد و جذاب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53600" y="3532740"/>
            <a:ext cx="4569840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زیبایی منحصر به فرد و جذاب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183920" y="7983060"/>
            <a:ext cx="4569840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زیبایی منحصر به فرد و جذاب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1440" y="159330"/>
            <a:ext cx="18105120" cy="13404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6335" spc="-1" dirty="0">
                <a:solidFill>
                  <a:srgbClr val="649941"/>
                </a:solidFill>
                <a:latin typeface="Arial Bold"/>
                <a:cs typeface="B Nazanin" panose="00000400000000000000" pitchFamily="2" charset="-78"/>
              </a:rPr>
              <a:t>سبک ستون ها</a:t>
            </a:r>
            <a:endParaRPr lang="en-US" sz="6335" spc="-1" dirty="0">
              <a:solidFill>
                <a:srgbClr val="649941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1440" y="1397055"/>
            <a:ext cx="18105120" cy="545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576" spc="-1" dirty="0">
                <a:solidFill>
                  <a:srgbClr val="948A54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576" spc="-1" dirty="0">
              <a:solidFill>
                <a:srgbClr val="948A54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522080" y="3016800"/>
            <a:ext cx="6480000" cy="144000"/>
          </a:xfrm>
          <a:custGeom>
            <a:avLst/>
            <a:gdLst/>
            <a:ahLst/>
            <a:cxnLst/>
            <a:rect l="l" t="t" r="r" b="b"/>
            <a:pathLst>
              <a:path w="6480000" h="144000">
                <a:moveTo>
                  <a:pt x="0" y="0"/>
                </a:moveTo>
                <a:lnTo>
                  <a:pt x="6480000" y="0"/>
                </a:lnTo>
                <a:lnTo>
                  <a:pt x="6480000" y="144000"/>
                </a:lnTo>
                <a:lnTo>
                  <a:pt x="0" y="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312560" y="3016800"/>
            <a:ext cx="6480000" cy="144000"/>
          </a:xfrm>
          <a:custGeom>
            <a:avLst/>
            <a:gdLst/>
            <a:ahLst/>
            <a:cxnLst/>
            <a:rect l="l" t="t" r="r" b="b"/>
            <a:pathLst>
              <a:path w="6480000" h="144000">
                <a:moveTo>
                  <a:pt x="0" y="0"/>
                </a:moveTo>
                <a:lnTo>
                  <a:pt x="6480000" y="0"/>
                </a:lnTo>
                <a:lnTo>
                  <a:pt x="6480000" y="144000"/>
                </a:lnTo>
                <a:lnTo>
                  <a:pt x="0" y="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253040" y="2188080"/>
            <a:ext cx="599760" cy="460800"/>
          </a:xfrm>
          <a:custGeom>
            <a:avLst/>
            <a:gdLst/>
            <a:ahLst/>
            <a:cxnLst/>
            <a:rect l="l" t="t" r="r" b="b"/>
            <a:pathLst>
              <a:path w="599760" h="460800">
                <a:moveTo>
                  <a:pt x="0" y="0"/>
                </a:moveTo>
                <a:lnTo>
                  <a:pt x="599760" y="0"/>
                </a:lnTo>
                <a:lnTo>
                  <a:pt x="599760" y="460800"/>
                </a:lnTo>
                <a:lnTo>
                  <a:pt x="0" y="460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4457520" y="2122560"/>
            <a:ext cx="609840" cy="526320"/>
          </a:xfrm>
          <a:custGeom>
            <a:avLst/>
            <a:gdLst/>
            <a:ahLst/>
            <a:cxnLst/>
            <a:rect l="l" t="t" r="r" b="b"/>
            <a:pathLst>
              <a:path w="609840" h="526320">
                <a:moveTo>
                  <a:pt x="0" y="0"/>
                </a:moveTo>
                <a:lnTo>
                  <a:pt x="609840" y="0"/>
                </a:lnTo>
                <a:lnTo>
                  <a:pt x="609840" y="526320"/>
                </a:lnTo>
                <a:lnTo>
                  <a:pt x="0" y="5263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635840" y="3467775"/>
            <a:ext cx="6253200" cy="38318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من امیدوارم و معتقدم که این الگو زمان، پول و اعتبار شما را جلب کند.ارائه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426320" y="3467775"/>
            <a:ext cx="6253200" cy="38318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من امیدوارم و معتقدم که این الگو زمان، پول و اعتبار شما را جلب کند.ارائه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-247" r="-247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99" r="-299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0" y="0"/>
            <a:ext cx="3817440" cy="4559760"/>
          </a:xfrm>
          <a:custGeom>
            <a:avLst/>
            <a:gdLst/>
            <a:ahLst/>
            <a:cxnLst/>
            <a:rect l="l" t="t" r="r" b="b"/>
            <a:pathLst>
              <a:path w="3817440" h="4559760">
                <a:moveTo>
                  <a:pt x="0" y="0"/>
                </a:moveTo>
                <a:lnTo>
                  <a:pt x="3817440" y="0"/>
                </a:lnTo>
                <a:lnTo>
                  <a:pt x="3817440" y="4559760"/>
                </a:lnTo>
                <a:lnTo>
                  <a:pt x="0" y="45597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22" b="-22"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14575680" y="0"/>
            <a:ext cx="3712320" cy="4434480"/>
          </a:xfrm>
          <a:custGeom>
            <a:avLst/>
            <a:gdLst/>
            <a:ahLst/>
            <a:cxnLst/>
            <a:rect l="l" t="t" r="r" b="b"/>
            <a:pathLst>
              <a:path w="3712320" h="4434480">
                <a:moveTo>
                  <a:pt x="3712320" y="0"/>
                </a:moveTo>
                <a:lnTo>
                  <a:pt x="0" y="0"/>
                </a:lnTo>
                <a:lnTo>
                  <a:pt x="0" y="4434480"/>
                </a:lnTo>
                <a:lnTo>
                  <a:pt x="3712320" y="4434480"/>
                </a:lnTo>
                <a:lnTo>
                  <a:pt x="3712320" y="0"/>
                </a:lnTo>
                <a:close/>
              </a:path>
            </a:pathLst>
          </a:custGeom>
          <a:blipFill>
            <a:blip r:embed="rId7"/>
            <a:stretch>
              <a:fillRect t="-14" b="-14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637680" y="2639520"/>
            <a:ext cx="4890240" cy="5425200"/>
          </a:xfrm>
          <a:custGeom>
            <a:avLst/>
            <a:gdLst/>
            <a:ahLst/>
            <a:cxnLst/>
            <a:rect l="l" t="t" r="r" b="b"/>
            <a:pathLst>
              <a:path w="4890240" h="5425200">
                <a:moveTo>
                  <a:pt x="0" y="0"/>
                </a:moveTo>
                <a:lnTo>
                  <a:pt x="4890240" y="0"/>
                </a:lnTo>
                <a:lnTo>
                  <a:pt x="4890240" y="5425200"/>
                </a:lnTo>
                <a:lnTo>
                  <a:pt x="0" y="54252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0" y="8478864"/>
            <a:ext cx="18361855" cy="1236636"/>
            <a:chOff x="-49236" y="0"/>
            <a:chExt cx="24433236" cy="88149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384000" cy="767969"/>
            </a:xfrm>
            <a:custGeom>
              <a:avLst/>
              <a:gdLst/>
              <a:ahLst/>
              <a:cxnLst/>
              <a:rect l="l" t="t" r="r" b="b"/>
              <a:pathLst>
                <a:path w="24384000" h="767969">
                  <a:moveTo>
                    <a:pt x="0" y="0"/>
                  </a:moveTo>
                  <a:lnTo>
                    <a:pt x="24384000" y="0"/>
                  </a:lnTo>
                  <a:lnTo>
                    <a:pt x="24384000" y="767969"/>
                  </a:lnTo>
                  <a:lnTo>
                    <a:pt x="0" y="767969"/>
                  </a:lnTo>
                  <a:close/>
                </a:path>
              </a:pathLst>
            </a:custGeom>
            <a:solidFill>
              <a:srgbClr val="A4D144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-49236" y="65865"/>
              <a:ext cx="24384000" cy="8156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80"/>
                </a:lnSpc>
              </a:pPr>
              <a:r>
                <a:rPr lang="fa-IR" sz="6000" spc="-1" dirty="0">
                  <a:solidFill>
                    <a:srgbClr val="FFFFFF"/>
                  </a:solidFill>
                  <a:latin typeface="Arial"/>
                  <a:cs typeface="B Nazanin" panose="00000400000000000000" pitchFamily="2" charset="-78"/>
                </a:rPr>
                <a:t>با تشکر از شما دوستان عزیز ... !</a:t>
              </a:r>
              <a:endParaRPr lang="en-US" sz="60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627040" y="0"/>
            <a:ext cx="7533360" cy="10286640"/>
          </a:xfrm>
          <a:custGeom>
            <a:avLst/>
            <a:gdLst/>
            <a:ahLst/>
            <a:cxnLst/>
            <a:rect l="l" t="t" r="r" b="b"/>
            <a:pathLst>
              <a:path w="7533360" h="10286640">
                <a:moveTo>
                  <a:pt x="0" y="0"/>
                </a:moveTo>
                <a:lnTo>
                  <a:pt x="7533360" y="0"/>
                </a:lnTo>
                <a:lnTo>
                  <a:pt x="753336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69920" y="1208970"/>
            <a:ext cx="7953120" cy="19043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9000" spc="-1" dirty="0">
                <a:solidFill>
                  <a:srgbClr val="FFC000"/>
                </a:solidFill>
                <a:latin typeface="Arimo Bold"/>
                <a:cs typeface="B Nazanin" panose="00000400000000000000" pitchFamily="2" charset="-78"/>
              </a:rPr>
              <a:t>آبنما</a:t>
            </a:r>
            <a:endParaRPr lang="en-US" sz="9000" spc="-1" dirty="0">
              <a:solidFill>
                <a:srgbClr val="FFC000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846800" y="4587120"/>
            <a:ext cx="4050720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spc="-2" dirty="0">
                <a:solidFill>
                  <a:srgbClr val="00B050"/>
                </a:solidFill>
                <a:latin typeface="Source Sans Pro"/>
                <a:cs typeface="B Nazanin" panose="00000400000000000000" pitchFamily="2" charset="-78"/>
              </a:rPr>
              <a:t>تصاویر :</a:t>
            </a:r>
            <a:endParaRPr lang="en-US" sz="3200" spc="-2" dirty="0">
              <a:solidFill>
                <a:srgbClr val="00B050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46800" y="5204160"/>
            <a:ext cx="5795280" cy="6196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23900" lvl="1" indent="-361950" algn="l">
              <a:lnSpc>
                <a:spcPct val="1500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unsplash.compngwing.com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846800" y="6816960"/>
            <a:ext cx="4050720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spc="-2" dirty="0">
                <a:solidFill>
                  <a:srgbClr val="00B050"/>
                </a:solidFill>
                <a:latin typeface="Source Sans Pro"/>
                <a:cs typeface="B Nazanin" panose="00000400000000000000" pitchFamily="2" charset="-78"/>
              </a:rPr>
              <a:t>فونت ها:</a:t>
            </a:r>
            <a:endParaRPr lang="en-US" sz="3200" spc="-2" dirty="0">
              <a:solidFill>
                <a:srgbClr val="00B050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846800" y="7434000"/>
            <a:ext cx="5107680" cy="1312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23900" lvl="1" indent="-361950" algn="r" rtl="1">
              <a:lnSpc>
                <a:spcPct val="150000"/>
              </a:lnSpc>
              <a:buFont typeface="Arial"/>
              <a:buChar char="•"/>
            </a:pPr>
            <a:r>
              <a:rPr lang="fa-IR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آژانس </a:t>
            </a: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FBTT Norms </a:t>
            </a:r>
            <a:r>
              <a:rPr lang="en-US" sz="3000" spc="-1" dirty="0" err="1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BoldCalisto</a:t>
            </a: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 MT</a:t>
            </a:r>
          </a:p>
        </p:txBody>
      </p:sp>
      <p:sp>
        <p:nvSpPr>
          <p:cNvPr id="9" name="Freeform 9"/>
          <p:cNvSpPr/>
          <p:nvPr/>
        </p:nvSpPr>
        <p:spPr>
          <a:xfrm>
            <a:off x="5075280" y="7959600"/>
            <a:ext cx="13242240" cy="2327040"/>
          </a:xfrm>
          <a:custGeom>
            <a:avLst/>
            <a:gdLst/>
            <a:ahLst/>
            <a:cxnLst/>
            <a:rect l="l" t="t" r="r" b="b"/>
            <a:pathLst>
              <a:path w="13242240" h="2327040">
                <a:moveTo>
                  <a:pt x="0" y="0"/>
                </a:moveTo>
                <a:lnTo>
                  <a:pt x="13242240" y="0"/>
                </a:lnTo>
                <a:lnTo>
                  <a:pt x="13242240" y="2327040"/>
                </a:lnTo>
                <a:lnTo>
                  <a:pt x="0" y="23270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25" r="-125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046000" y="216720"/>
            <a:ext cx="8382960" cy="10286640"/>
          </a:xfrm>
          <a:custGeom>
            <a:avLst/>
            <a:gdLst/>
            <a:ahLst/>
            <a:cxnLst/>
            <a:rect l="l" t="t" r="r" b="b"/>
            <a:pathLst>
              <a:path w="8382960" h="10286640">
                <a:moveTo>
                  <a:pt x="0" y="0"/>
                </a:moveTo>
                <a:lnTo>
                  <a:pt x="8382960" y="0"/>
                </a:lnTo>
                <a:lnTo>
                  <a:pt x="838296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3" r="-13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1440" y="159330"/>
            <a:ext cx="15453360" cy="9746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603"/>
              </a:lnSpc>
            </a:pPr>
            <a:r>
              <a:rPr lang="fa-IR" sz="6335" spc="-1" dirty="0">
                <a:solidFill>
                  <a:srgbClr val="948A54"/>
                </a:solidFill>
                <a:latin typeface="Arial"/>
                <a:cs typeface="B Nazanin" panose="00000400000000000000" pitchFamily="2" charset="-78"/>
              </a:rPr>
              <a:t>منابع :</a:t>
            </a:r>
            <a:endParaRPr lang="en-US" sz="6335" spc="-1" dirty="0">
              <a:solidFill>
                <a:srgbClr val="948A54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359280" y="1830960"/>
            <a:ext cx="11842560" cy="7997760"/>
          </a:xfrm>
          <a:custGeom>
            <a:avLst/>
            <a:gdLst/>
            <a:ahLst/>
            <a:cxnLst/>
            <a:rect l="l" t="t" r="r" b="b"/>
            <a:pathLst>
              <a:path w="11842560" h="7997760">
                <a:moveTo>
                  <a:pt x="0" y="0"/>
                </a:moveTo>
                <a:lnTo>
                  <a:pt x="11842560" y="0"/>
                </a:lnTo>
                <a:lnTo>
                  <a:pt x="11842560" y="7997760"/>
                </a:lnTo>
                <a:lnTo>
                  <a:pt x="0" y="79977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2279600" y="1072800"/>
            <a:ext cx="5304240" cy="8622000"/>
          </a:xfrm>
          <a:custGeom>
            <a:avLst/>
            <a:gdLst/>
            <a:ahLst/>
            <a:cxnLst/>
            <a:rect l="l" t="t" r="r" b="b"/>
            <a:pathLst>
              <a:path w="5304240" h="8622000">
                <a:moveTo>
                  <a:pt x="0" y="0"/>
                </a:moveTo>
                <a:lnTo>
                  <a:pt x="5304240" y="0"/>
                </a:lnTo>
                <a:lnTo>
                  <a:pt x="5304240" y="8622000"/>
                </a:lnTo>
                <a:lnTo>
                  <a:pt x="0" y="8622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039680"/>
          </a:xfrm>
          <a:custGeom>
            <a:avLst/>
            <a:gdLst/>
            <a:ahLst/>
            <a:cxnLst/>
            <a:rect l="l" t="t" r="r" b="b"/>
            <a:pathLst>
              <a:path w="18288000" h="10039680">
                <a:moveTo>
                  <a:pt x="0" y="0"/>
                </a:moveTo>
                <a:lnTo>
                  <a:pt x="18288000" y="0"/>
                </a:lnTo>
                <a:lnTo>
                  <a:pt x="18288000" y="10039680"/>
                </a:lnTo>
                <a:lnTo>
                  <a:pt x="0" y="100396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" r="-1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14920" y="490755"/>
            <a:ext cx="17858160" cy="9793440"/>
          </a:xfrm>
          <a:custGeom>
            <a:avLst/>
            <a:gdLst/>
            <a:ahLst/>
            <a:cxnLst/>
            <a:rect l="l" t="t" r="r" b="b"/>
            <a:pathLst>
              <a:path w="17858160" h="9793440">
                <a:moveTo>
                  <a:pt x="0" y="0"/>
                </a:moveTo>
                <a:lnTo>
                  <a:pt x="17858160" y="0"/>
                </a:lnTo>
                <a:lnTo>
                  <a:pt x="17858160" y="9793440"/>
                </a:lnTo>
                <a:lnTo>
                  <a:pt x="0" y="97934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91440" y="303330"/>
            <a:ext cx="18105120" cy="13404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6335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خدمات ما</a:t>
            </a:r>
            <a:endParaRPr lang="en-US" sz="6335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1440" y="1541055"/>
            <a:ext cx="18105120" cy="545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576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576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2174040" y="2957400"/>
            <a:ext cx="2211120" cy="2211120"/>
          </a:xfrm>
          <a:custGeom>
            <a:avLst/>
            <a:gdLst/>
            <a:ahLst/>
            <a:cxnLst/>
            <a:rect l="l" t="t" r="r" b="b"/>
            <a:pathLst>
              <a:path w="2211120" h="2211120">
                <a:moveTo>
                  <a:pt x="0" y="0"/>
                </a:moveTo>
                <a:lnTo>
                  <a:pt x="2211120" y="0"/>
                </a:lnTo>
                <a:lnTo>
                  <a:pt x="2211120" y="2211120"/>
                </a:lnTo>
                <a:lnTo>
                  <a:pt x="0" y="22111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062040" y="2957400"/>
            <a:ext cx="2211120" cy="2211120"/>
          </a:xfrm>
          <a:custGeom>
            <a:avLst/>
            <a:gdLst/>
            <a:ahLst/>
            <a:cxnLst/>
            <a:rect l="l" t="t" r="r" b="b"/>
            <a:pathLst>
              <a:path w="2211120" h="2211120">
                <a:moveTo>
                  <a:pt x="0" y="0"/>
                </a:moveTo>
                <a:lnTo>
                  <a:pt x="2211120" y="0"/>
                </a:lnTo>
                <a:lnTo>
                  <a:pt x="2211120" y="2211120"/>
                </a:lnTo>
                <a:lnTo>
                  <a:pt x="0" y="22111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950760" y="2957400"/>
            <a:ext cx="2211120" cy="2211120"/>
          </a:xfrm>
          <a:custGeom>
            <a:avLst/>
            <a:gdLst/>
            <a:ahLst/>
            <a:cxnLst/>
            <a:rect l="l" t="t" r="r" b="b"/>
            <a:pathLst>
              <a:path w="2211120" h="2211120">
                <a:moveTo>
                  <a:pt x="0" y="0"/>
                </a:moveTo>
                <a:lnTo>
                  <a:pt x="2211120" y="0"/>
                </a:lnTo>
                <a:lnTo>
                  <a:pt x="2211120" y="2211120"/>
                </a:lnTo>
                <a:lnTo>
                  <a:pt x="0" y="22111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839480" y="2957400"/>
            <a:ext cx="2211120" cy="2211120"/>
          </a:xfrm>
          <a:custGeom>
            <a:avLst/>
            <a:gdLst/>
            <a:ahLst/>
            <a:cxnLst/>
            <a:rect l="l" t="t" r="r" b="b"/>
            <a:pathLst>
              <a:path w="2211120" h="2211120">
                <a:moveTo>
                  <a:pt x="0" y="0"/>
                </a:moveTo>
                <a:lnTo>
                  <a:pt x="2211120" y="0"/>
                </a:lnTo>
                <a:lnTo>
                  <a:pt x="2211120" y="2211120"/>
                </a:lnTo>
                <a:lnTo>
                  <a:pt x="0" y="22111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2508480" y="5046525"/>
            <a:ext cx="1542240" cy="1456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200" spc="-2">
                <a:solidFill>
                  <a:srgbClr val="649941"/>
                </a:solidFill>
                <a:latin typeface="Arial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397200" y="5046525"/>
            <a:ext cx="1542240" cy="1456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200" spc="-2">
                <a:solidFill>
                  <a:srgbClr val="649941"/>
                </a:solidFill>
                <a:latin typeface="Arial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285200" y="5046525"/>
            <a:ext cx="1542240" cy="1456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200" spc="-2">
                <a:solidFill>
                  <a:srgbClr val="649941"/>
                </a:solidFill>
                <a:latin typeface="Arial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173920" y="5046525"/>
            <a:ext cx="1542240" cy="1456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200" spc="-2">
                <a:solidFill>
                  <a:srgbClr val="649941"/>
                </a:solidFill>
                <a:latin typeface="Arial Bol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798911" y="7041866"/>
            <a:ext cx="2902320" cy="27238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805760" y="6437775"/>
            <a:ext cx="294696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5716440" y="6994888"/>
            <a:ext cx="2902320" cy="27238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5694480" y="6437775"/>
            <a:ext cx="294696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9574860" y="6944878"/>
            <a:ext cx="2902320" cy="27238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9582480" y="6437775"/>
            <a:ext cx="294696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3493520" y="6944877"/>
            <a:ext cx="2902320" cy="27238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3471200" y="6437775"/>
            <a:ext cx="294696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14590800" y="3765600"/>
            <a:ext cx="707760" cy="662400"/>
          </a:xfrm>
          <a:custGeom>
            <a:avLst/>
            <a:gdLst/>
            <a:ahLst/>
            <a:cxnLst/>
            <a:rect l="l" t="t" r="r" b="b"/>
            <a:pathLst>
              <a:path w="707760" h="662400">
                <a:moveTo>
                  <a:pt x="0" y="0"/>
                </a:moveTo>
                <a:lnTo>
                  <a:pt x="707760" y="0"/>
                </a:lnTo>
                <a:lnTo>
                  <a:pt x="707760" y="662400"/>
                </a:lnTo>
                <a:lnTo>
                  <a:pt x="0" y="6624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2962800" y="3780720"/>
            <a:ext cx="634320" cy="632160"/>
          </a:xfrm>
          <a:custGeom>
            <a:avLst/>
            <a:gdLst/>
            <a:ahLst/>
            <a:cxnLst/>
            <a:rect l="l" t="t" r="r" b="b"/>
            <a:pathLst>
              <a:path w="634320" h="632160">
                <a:moveTo>
                  <a:pt x="0" y="0"/>
                </a:moveTo>
                <a:lnTo>
                  <a:pt x="634320" y="0"/>
                </a:lnTo>
                <a:lnTo>
                  <a:pt x="634320" y="632160"/>
                </a:lnTo>
                <a:lnTo>
                  <a:pt x="0" y="6321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6791760" y="3750480"/>
            <a:ext cx="751680" cy="751680"/>
          </a:xfrm>
          <a:custGeom>
            <a:avLst/>
            <a:gdLst/>
            <a:ahLst/>
            <a:cxnLst/>
            <a:rect l="l" t="t" r="r" b="b"/>
            <a:pathLst>
              <a:path w="751680" h="751680">
                <a:moveTo>
                  <a:pt x="0" y="0"/>
                </a:moveTo>
                <a:lnTo>
                  <a:pt x="751680" y="0"/>
                </a:lnTo>
                <a:lnTo>
                  <a:pt x="751680" y="751680"/>
                </a:lnTo>
                <a:lnTo>
                  <a:pt x="0" y="7516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0639440" y="3663360"/>
            <a:ext cx="833760" cy="840960"/>
          </a:xfrm>
          <a:custGeom>
            <a:avLst/>
            <a:gdLst/>
            <a:ahLst/>
            <a:cxnLst/>
            <a:rect l="l" t="t" r="r" b="b"/>
            <a:pathLst>
              <a:path w="833760" h="840960">
                <a:moveTo>
                  <a:pt x="0" y="0"/>
                </a:moveTo>
                <a:lnTo>
                  <a:pt x="833760" y="0"/>
                </a:lnTo>
                <a:lnTo>
                  <a:pt x="833760" y="840960"/>
                </a:lnTo>
                <a:lnTo>
                  <a:pt x="0" y="8409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-46080" y="9168480"/>
            <a:ext cx="18334080" cy="1118160"/>
          </a:xfrm>
          <a:custGeom>
            <a:avLst/>
            <a:gdLst/>
            <a:ahLst/>
            <a:cxnLst/>
            <a:rect l="l" t="t" r="r" b="b"/>
            <a:pathLst>
              <a:path w="18334080" h="1118160">
                <a:moveTo>
                  <a:pt x="0" y="0"/>
                </a:moveTo>
                <a:lnTo>
                  <a:pt x="18334080" y="0"/>
                </a:lnTo>
                <a:lnTo>
                  <a:pt x="18334080" y="1118160"/>
                </a:lnTo>
                <a:lnTo>
                  <a:pt x="0" y="1118160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t="-385" b="-385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7" r="-247"/>
            </a:stretch>
          </a:blipFill>
        </p:spPr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F8F1C03C-71F8-5FA5-2299-A07FAB694FEB}"/>
              </a:ext>
            </a:extLst>
          </p:cNvPr>
          <p:cNvSpPr txBox="1">
            <a:spLocks/>
          </p:cNvSpPr>
          <p:nvPr/>
        </p:nvSpPr>
        <p:spPr>
          <a:xfrm>
            <a:off x="7010400" y="162854"/>
            <a:ext cx="1107831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600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600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18" name="Freeform 13">
            <a:extLst>
              <a:ext uri="{FF2B5EF4-FFF2-40B4-BE49-F238E27FC236}">
                <a16:creationId xmlns:a16="http://schemas.microsoft.com/office/drawing/2014/main" id="{C3CDE1D3-22ED-3B4C-11E4-77A3EA1DEB91}"/>
              </a:ext>
            </a:extLst>
          </p:cNvPr>
          <p:cNvSpPr/>
          <p:nvPr/>
        </p:nvSpPr>
        <p:spPr>
          <a:xfrm>
            <a:off x="6765480" y="2109240"/>
            <a:ext cx="784800" cy="786960"/>
          </a:xfrm>
          <a:custGeom>
            <a:avLst/>
            <a:gdLst/>
            <a:ahLst/>
            <a:cxnLst/>
            <a:rect l="l" t="t" r="r" b="b"/>
            <a:pathLst>
              <a:path w="784800" h="786960">
                <a:moveTo>
                  <a:pt x="0" y="0"/>
                </a:moveTo>
                <a:lnTo>
                  <a:pt x="784800" y="0"/>
                </a:lnTo>
                <a:lnTo>
                  <a:pt x="784800" y="786960"/>
                </a:lnTo>
                <a:lnTo>
                  <a:pt x="0" y="7869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4">
            <a:extLst>
              <a:ext uri="{FF2B5EF4-FFF2-40B4-BE49-F238E27FC236}">
                <a16:creationId xmlns:a16="http://schemas.microsoft.com/office/drawing/2014/main" id="{1D4FCFA4-ADCD-8F56-60EF-CB683552E306}"/>
              </a:ext>
            </a:extLst>
          </p:cNvPr>
          <p:cNvSpPr/>
          <p:nvPr/>
        </p:nvSpPr>
        <p:spPr>
          <a:xfrm>
            <a:off x="5507640" y="2215080"/>
            <a:ext cx="784800" cy="575280"/>
          </a:xfrm>
          <a:custGeom>
            <a:avLst/>
            <a:gdLst/>
            <a:ahLst/>
            <a:cxnLst/>
            <a:rect l="l" t="t" r="r" b="b"/>
            <a:pathLst>
              <a:path w="784800" h="575280">
                <a:moveTo>
                  <a:pt x="0" y="0"/>
                </a:moveTo>
                <a:lnTo>
                  <a:pt x="784800" y="0"/>
                </a:lnTo>
                <a:lnTo>
                  <a:pt x="784800" y="575280"/>
                </a:lnTo>
                <a:lnTo>
                  <a:pt x="0" y="5752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15">
            <a:extLst>
              <a:ext uri="{FF2B5EF4-FFF2-40B4-BE49-F238E27FC236}">
                <a16:creationId xmlns:a16="http://schemas.microsoft.com/office/drawing/2014/main" id="{7A8A2F21-14B0-129E-CE27-9D6A91619B7D}"/>
              </a:ext>
            </a:extLst>
          </p:cNvPr>
          <p:cNvSpPr/>
          <p:nvPr/>
        </p:nvSpPr>
        <p:spPr>
          <a:xfrm>
            <a:off x="6769080" y="6651000"/>
            <a:ext cx="469440" cy="1062000"/>
          </a:xfrm>
          <a:custGeom>
            <a:avLst/>
            <a:gdLst/>
            <a:ahLst/>
            <a:cxnLst/>
            <a:rect l="l" t="t" r="r" b="b"/>
            <a:pathLst>
              <a:path w="469440" h="1062000">
                <a:moveTo>
                  <a:pt x="0" y="0"/>
                </a:moveTo>
                <a:lnTo>
                  <a:pt x="469440" y="0"/>
                </a:lnTo>
                <a:lnTo>
                  <a:pt x="469440" y="1062000"/>
                </a:lnTo>
                <a:lnTo>
                  <a:pt x="0" y="10620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16">
            <a:extLst>
              <a:ext uri="{FF2B5EF4-FFF2-40B4-BE49-F238E27FC236}">
                <a16:creationId xmlns:a16="http://schemas.microsoft.com/office/drawing/2014/main" id="{77AB39C9-5165-D168-EE74-3A5F5468CE8F}"/>
              </a:ext>
            </a:extLst>
          </p:cNvPr>
          <p:cNvSpPr/>
          <p:nvPr/>
        </p:nvSpPr>
        <p:spPr>
          <a:xfrm>
            <a:off x="11758435" y="5342875"/>
            <a:ext cx="772330" cy="772330"/>
          </a:xfrm>
          <a:custGeom>
            <a:avLst/>
            <a:gdLst/>
            <a:ahLst/>
            <a:cxnLst/>
            <a:rect l="l" t="t" r="r" b="b"/>
            <a:pathLst>
              <a:path w="772330" h="772330">
                <a:moveTo>
                  <a:pt x="0" y="0"/>
                </a:moveTo>
                <a:lnTo>
                  <a:pt x="772330" y="0"/>
                </a:lnTo>
                <a:lnTo>
                  <a:pt x="772330" y="772330"/>
                </a:lnTo>
                <a:lnTo>
                  <a:pt x="0" y="77233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17">
            <a:extLst>
              <a:ext uri="{FF2B5EF4-FFF2-40B4-BE49-F238E27FC236}">
                <a16:creationId xmlns:a16="http://schemas.microsoft.com/office/drawing/2014/main" id="{0236409A-380B-8CCA-0D36-0382371D8610}"/>
              </a:ext>
            </a:extLst>
          </p:cNvPr>
          <p:cNvSpPr/>
          <p:nvPr/>
        </p:nvSpPr>
        <p:spPr>
          <a:xfrm>
            <a:off x="5498280" y="6833160"/>
            <a:ext cx="696960" cy="696960"/>
          </a:xfrm>
          <a:custGeom>
            <a:avLst/>
            <a:gdLst/>
            <a:ahLst/>
            <a:cxnLst/>
            <a:rect l="l" t="t" r="r" b="b"/>
            <a:pathLst>
              <a:path w="696960" h="696960">
                <a:moveTo>
                  <a:pt x="0" y="0"/>
                </a:moveTo>
                <a:lnTo>
                  <a:pt x="696960" y="0"/>
                </a:lnTo>
                <a:lnTo>
                  <a:pt x="696960" y="696960"/>
                </a:lnTo>
                <a:lnTo>
                  <a:pt x="0" y="6969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18">
            <a:extLst>
              <a:ext uri="{FF2B5EF4-FFF2-40B4-BE49-F238E27FC236}">
                <a16:creationId xmlns:a16="http://schemas.microsoft.com/office/drawing/2014/main" id="{35EDEB4B-C9D5-B06B-24DB-51769266237B}"/>
              </a:ext>
            </a:extLst>
          </p:cNvPr>
          <p:cNvSpPr/>
          <p:nvPr/>
        </p:nvSpPr>
        <p:spPr>
          <a:xfrm>
            <a:off x="9215640" y="5334840"/>
            <a:ext cx="691200" cy="679680"/>
          </a:xfrm>
          <a:custGeom>
            <a:avLst/>
            <a:gdLst/>
            <a:ahLst/>
            <a:cxnLst/>
            <a:rect l="l" t="t" r="r" b="b"/>
            <a:pathLst>
              <a:path w="691200" h="679680">
                <a:moveTo>
                  <a:pt x="0" y="0"/>
                </a:moveTo>
                <a:lnTo>
                  <a:pt x="691200" y="0"/>
                </a:lnTo>
                <a:lnTo>
                  <a:pt x="691200" y="679680"/>
                </a:lnTo>
                <a:lnTo>
                  <a:pt x="0" y="6796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19">
            <a:extLst>
              <a:ext uri="{FF2B5EF4-FFF2-40B4-BE49-F238E27FC236}">
                <a16:creationId xmlns:a16="http://schemas.microsoft.com/office/drawing/2014/main" id="{6CEFDFD3-F377-2751-1E64-49D2CB3401AA}"/>
              </a:ext>
            </a:extLst>
          </p:cNvPr>
          <p:cNvSpPr/>
          <p:nvPr/>
        </p:nvSpPr>
        <p:spPr>
          <a:xfrm>
            <a:off x="14192280" y="5271480"/>
            <a:ext cx="696960" cy="694800"/>
          </a:xfrm>
          <a:custGeom>
            <a:avLst/>
            <a:gdLst/>
            <a:ahLst/>
            <a:cxnLst/>
            <a:rect l="l" t="t" r="r" b="b"/>
            <a:pathLst>
              <a:path w="696960" h="694800">
                <a:moveTo>
                  <a:pt x="0" y="0"/>
                </a:moveTo>
                <a:lnTo>
                  <a:pt x="696960" y="0"/>
                </a:lnTo>
                <a:lnTo>
                  <a:pt x="696960" y="694800"/>
                </a:lnTo>
                <a:lnTo>
                  <a:pt x="0" y="694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0">
            <a:extLst>
              <a:ext uri="{FF2B5EF4-FFF2-40B4-BE49-F238E27FC236}">
                <a16:creationId xmlns:a16="http://schemas.microsoft.com/office/drawing/2014/main" id="{8C1294E8-D35B-247B-B25E-6B73DB0A4ECA}"/>
              </a:ext>
            </a:extLst>
          </p:cNvPr>
          <p:cNvSpPr/>
          <p:nvPr/>
        </p:nvSpPr>
        <p:spPr>
          <a:xfrm>
            <a:off x="8024040" y="2148840"/>
            <a:ext cx="707040" cy="707040"/>
          </a:xfrm>
          <a:custGeom>
            <a:avLst/>
            <a:gdLst/>
            <a:ahLst/>
            <a:cxnLst/>
            <a:rect l="l" t="t" r="r" b="b"/>
            <a:pathLst>
              <a:path w="707040" h="707040">
                <a:moveTo>
                  <a:pt x="0" y="0"/>
                </a:moveTo>
                <a:lnTo>
                  <a:pt x="707040" y="0"/>
                </a:lnTo>
                <a:lnTo>
                  <a:pt x="707040" y="707040"/>
                </a:lnTo>
                <a:lnTo>
                  <a:pt x="0" y="70704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1">
            <a:extLst>
              <a:ext uri="{FF2B5EF4-FFF2-40B4-BE49-F238E27FC236}">
                <a16:creationId xmlns:a16="http://schemas.microsoft.com/office/drawing/2014/main" id="{9468A819-9B89-C24C-3906-CED6D2559AAF}"/>
              </a:ext>
            </a:extLst>
          </p:cNvPr>
          <p:cNvSpPr/>
          <p:nvPr/>
        </p:nvSpPr>
        <p:spPr>
          <a:xfrm>
            <a:off x="9204840" y="2148840"/>
            <a:ext cx="707040" cy="708480"/>
          </a:xfrm>
          <a:custGeom>
            <a:avLst/>
            <a:gdLst/>
            <a:ahLst/>
            <a:cxnLst/>
            <a:rect l="l" t="t" r="r" b="b"/>
            <a:pathLst>
              <a:path w="707040" h="708480">
                <a:moveTo>
                  <a:pt x="0" y="0"/>
                </a:moveTo>
                <a:lnTo>
                  <a:pt x="707040" y="0"/>
                </a:lnTo>
                <a:lnTo>
                  <a:pt x="707040" y="708480"/>
                </a:lnTo>
                <a:lnTo>
                  <a:pt x="0" y="70848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2">
            <a:extLst>
              <a:ext uri="{FF2B5EF4-FFF2-40B4-BE49-F238E27FC236}">
                <a16:creationId xmlns:a16="http://schemas.microsoft.com/office/drawing/2014/main" id="{823368F8-B8AA-5CC5-2C51-CEA1F5EB54B8}"/>
              </a:ext>
            </a:extLst>
          </p:cNvPr>
          <p:cNvSpPr/>
          <p:nvPr/>
        </p:nvSpPr>
        <p:spPr>
          <a:xfrm>
            <a:off x="7812360" y="6799320"/>
            <a:ext cx="769680" cy="765360"/>
          </a:xfrm>
          <a:custGeom>
            <a:avLst/>
            <a:gdLst/>
            <a:ahLst/>
            <a:cxnLst/>
            <a:rect l="l" t="t" r="r" b="b"/>
            <a:pathLst>
              <a:path w="769680" h="765360">
                <a:moveTo>
                  <a:pt x="0" y="0"/>
                </a:moveTo>
                <a:lnTo>
                  <a:pt x="769680" y="0"/>
                </a:lnTo>
                <a:lnTo>
                  <a:pt x="769680" y="765360"/>
                </a:lnTo>
                <a:lnTo>
                  <a:pt x="0" y="76536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3">
            <a:extLst>
              <a:ext uri="{FF2B5EF4-FFF2-40B4-BE49-F238E27FC236}">
                <a16:creationId xmlns:a16="http://schemas.microsoft.com/office/drawing/2014/main" id="{E1F8F3B3-9ABF-0887-5CC9-ED25E45424FE}"/>
              </a:ext>
            </a:extLst>
          </p:cNvPr>
          <p:cNvSpPr/>
          <p:nvPr/>
        </p:nvSpPr>
        <p:spPr>
          <a:xfrm>
            <a:off x="10384560" y="2076480"/>
            <a:ext cx="851760" cy="851040"/>
          </a:xfrm>
          <a:custGeom>
            <a:avLst/>
            <a:gdLst/>
            <a:ahLst/>
            <a:cxnLst/>
            <a:rect l="l" t="t" r="r" b="b"/>
            <a:pathLst>
              <a:path w="851760" h="851040">
                <a:moveTo>
                  <a:pt x="0" y="0"/>
                </a:moveTo>
                <a:lnTo>
                  <a:pt x="851760" y="0"/>
                </a:lnTo>
                <a:lnTo>
                  <a:pt x="851760" y="851040"/>
                </a:lnTo>
                <a:lnTo>
                  <a:pt x="0" y="85104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4">
            <a:extLst>
              <a:ext uri="{FF2B5EF4-FFF2-40B4-BE49-F238E27FC236}">
                <a16:creationId xmlns:a16="http://schemas.microsoft.com/office/drawing/2014/main" id="{7BDFA1DF-F660-AB3B-552A-FD1361C99495}"/>
              </a:ext>
            </a:extLst>
          </p:cNvPr>
          <p:cNvSpPr/>
          <p:nvPr/>
        </p:nvSpPr>
        <p:spPr>
          <a:xfrm>
            <a:off x="11710440" y="2007720"/>
            <a:ext cx="709920" cy="990720"/>
          </a:xfrm>
          <a:custGeom>
            <a:avLst/>
            <a:gdLst/>
            <a:ahLst/>
            <a:cxnLst/>
            <a:rect l="l" t="t" r="r" b="b"/>
            <a:pathLst>
              <a:path w="709920" h="990720">
                <a:moveTo>
                  <a:pt x="0" y="0"/>
                </a:moveTo>
                <a:lnTo>
                  <a:pt x="709920" y="0"/>
                </a:lnTo>
                <a:lnTo>
                  <a:pt x="709920" y="990720"/>
                </a:lnTo>
                <a:lnTo>
                  <a:pt x="0" y="99072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25">
            <a:extLst>
              <a:ext uri="{FF2B5EF4-FFF2-40B4-BE49-F238E27FC236}">
                <a16:creationId xmlns:a16="http://schemas.microsoft.com/office/drawing/2014/main" id="{1B21E782-AA43-111E-DB49-DA46E6214C82}"/>
              </a:ext>
            </a:extLst>
          </p:cNvPr>
          <p:cNvSpPr/>
          <p:nvPr/>
        </p:nvSpPr>
        <p:spPr>
          <a:xfrm>
            <a:off x="9155880" y="6771960"/>
            <a:ext cx="578880" cy="819360"/>
          </a:xfrm>
          <a:custGeom>
            <a:avLst/>
            <a:gdLst/>
            <a:ahLst/>
            <a:cxnLst/>
            <a:rect l="l" t="t" r="r" b="b"/>
            <a:pathLst>
              <a:path w="578880" h="819360">
                <a:moveTo>
                  <a:pt x="0" y="0"/>
                </a:moveTo>
                <a:lnTo>
                  <a:pt x="578880" y="0"/>
                </a:lnTo>
                <a:lnTo>
                  <a:pt x="578880" y="819360"/>
                </a:lnTo>
                <a:lnTo>
                  <a:pt x="0" y="81936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26">
            <a:extLst>
              <a:ext uri="{FF2B5EF4-FFF2-40B4-BE49-F238E27FC236}">
                <a16:creationId xmlns:a16="http://schemas.microsoft.com/office/drawing/2014/main" id="{16AD3CD2-118F-E15B-7923-5A7CDC65517E}"/>
              </a:ext>
            </a:extLst>
          </p:cNvPr>
          <p:cNvSpPr/>
          <p:nvPr/>
        </p:nvSpPr>
        <p:spPr>
          <a:xfrm>
            <a:off x="6726443" y="5227390"/>
            <a:ext cx="977355" cy="893860"/>
          </a:xfrm>
          <a:custGeom>
            <a:avLst/>
            <a:gdLst/>
            <a:ahLst/>
            <a:cxnLst/>
            <a:rect l="l" t="t" r="r" b="b"/>
            <a:pathLst>
              <a:path w="977355" h="893860">
                <a:moveTo>
                  <a:pt x="0" y="0"/>
                </a:moveTo>
                <a:lnTo>
                  <a:pt x="977354" y="0"/>
                </a:lnTo>
                <a:lnTo>
                  <a:pt x="977354" y="893860"/>
                </a:lnTo>
                <a:lnTo>
                  <a:pt x="0" y="89386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27">
            <a:extLst>
              <a:ext uri="{FF2B5EF4-FFF2-40B4-BE49-F238E27FC236}">
                <a16:creationId xmlns:a16="http://schemas.microsoft.com/office/drawing/2014/main" id="{CDD1B8F1-E64F-750C-015C-18D167F327DA}"/>
              </a:ext>
            </a:extLst>
          </p:cNvPr>
          <p:cNvSpPr/>
          <p:nvPr/>
        </p:nvSpPr>
        <p:spPr>
          <a:xfrm>
            <a:off x="4199400" y="5188680"/>
            <a:ext cx="791280" cy="740160"/>
          </a:xfrm>
          <a:custGeom>
            <a:avLst/>
            <a:gdLst/>
            <a:ahLst/>
            <a:cxnLst/>
            <a:rect l="l" t="t" r="r" b="b"/>
            <a:pathLst>
              <a:path w="791280" h="740160">
                <a:moveTo>
                  <a:pt x="0" y="0"/>
                </a:moveTo>
                <a:lnTo>
                  <a:pt x="791280" y="0"/>
                </a:lnTo>
                <a:lnTo>
                  <a:pt x="791280" y="740160"/>
                </a:lnTo>
                <a:lnTo>
                  <a:pt x="0" y="74016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28">
            <a:extLst>
              <a:ext uri="{FF2B5EF4-FFF2-40B4-BE49-F238E27FC236}">
                <a16:creationId xmlns:a16="http://schemas.microsoft.com/office/drawing/2014/main" id="{1D47A821-C45C-F491-FD1C-A504DAA232AB}"/>
              </a:ext>
            </a:extLst>
          </p:cNvPr>
          <p:cNvSpPr/>
          <p:nvPr/>
        </p:nvSpPr>
        <p:spPr>
          <a:xfrm>
            <a:off x="4161960" y="6790680"/>
            <a:ext cx="762480" cy="762480"/>
          </a:xfrm>
          <a:custGeom>
            <a:avLst/>
            <a:gdLst/>
            <a:ahLst/>
            <a:cxnLst/>
            <a:rect l="l" t="t" r="r" b="b"/>
            <a:pathLst>
              <a:path w="762480" h="762480">
                <a:moveTo>
                  <a:pt x="0" y="0"/>
                </a:moveTo>
                <a:lnTo>
                  <a:pt x="762480" y="0"/>
                </a:lnTo>
                <a:lnTo>
                  <a:pt x="762480" y="762480"/>
                </a:lnTo>
                <a:lnTo>
                  <a:pt x="0" y="76248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29">
            <a:extLst>
              <a:ext uri="{FF2B5EF4-FFF2-40B4-BE49-F238E27FC236}">
                <a16:creationId xmlns:a16="http://schemas.microsoft.com/office/drawing/2014/main" id="{CCA87DBD-C02D-4461-1BF8-568600EDCB21}"/>
              </a:ext>
            </a:extLst>
          </p:cNvPr>
          <p:cNvSpPr/>
          <p:nvPr/>
        </p:nvSpPr>
        <p:spPr>
          <a:xfrm>
            <a:off x="12618713" y="2006465"/>
            <a:ext cx="1164255" cy="1164590"/>
          </a:xfrm>
          <a:custGeom>
            <a:avLst/>
            <a:gdLst/>
            <a:ahLst/>
            <a:cxnLst/>
            <a:rect l="l" t="t" r="r" b="b"/>
            <a:pathLst>
              <a:path w="1164255" h="1164590">
                <a:moveTo>
                  <a:pt x="0" y="0"/>
                </a:moveTo>
                <a:lnTo>
                  <a:pt x="1164254" y="0"/>
                </a:lnTo>
                <a:lnTo>
                  <a:pt x="1164254" y="1164590"/>
                </a:lnTo>
                <a:lnTo>
                  <a:pt x="0" y="1164590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0">
            <a:extLst>
              <a:ext uri="{FF2B5EF4-FFF2-40B4-BE49-F238E27FC236}">
                <a16:creationId xmlns:a16="http://schemas.microsoft.com/office/drawing/2014/main" id="{3F4CA029-AF0D-26D0-905B-10C47906E7A8}"/>
              </a:ext>
            </a:extLst>
          </p:cNvPr>
          <p:cNvSpPr/>
          <p:nvPr/>
        </p:nvSpPr>
        <p:spPr>
          <a:xfrm>
            <a:off x="13996440" y="2179800"/>
            <a:ext cx="816480" cy="820800"/>
          </a:xfrm>
          <a:custGeom>
            <a:avLst/>
            <a:gdLst/>
            <a:ahLst/>
            <a:cxnLst/>
            <a:rect l="l" t="t" r="r" b="b"/>
            <a:pathLst>
              <a:path w="816480" h="820800">
                <a:moveTo>
                  <a:pt x="0" y="0"/>
                </a:moveTo>
                <a:lnTo>
                  <a:pt x="816480" y="0"/>
                </a:lnTo>
                <a:lnTo>
                  <a:pt x="816480" y="820800"/>
                </a:lnTo>
                <a:lnTo>
                  <a:pt x="0" y="820800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1">
            <a:extLst>
              <a:ext uri="{FF2B5EF4-FFF2-40B4-BE49-F238E27FC236}">
                <a16:creationId xmlns:a16="http://schemas.microsoft.com/office/drawing/2014/main" id="{F2B8A2EB-8675-F991-420B-DD5E9126CA69}"/>
              </a:ext>
            </a:extLst>
          </p:cNvPr>
          <p:cNvSpPr/>
          <p:nvPr/>
        </p:nvSpPr>
        <p:spPr>
          <a:xfrm>
            <a:off x="11642760" y="6737400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2">
            <a:extLst>
              <a:ext uri="{FF2B5EF4-FFF2-40B4-BE49-F238E27FC236}">
                <a16:creationId xmlns:a16="http://schemas.microsoft.com/office/drawing/2014/main" id="{DA5D1B21-5C35-EE9E-881C-45D000CD4556}"/>
              </a:ext>
            </a:extLst>
          </p:cNvPr>
          <p:cNvSpPr/>
          <p:nvPr/>
        </p:nvSpPr>
        <p:spPr>
          <a:xfrm>
            <a:off x="10330200" y="6737400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3">
            <a:extLst>
              <a:ext uri="{FF2B5EF4-FFF2-40B4-BE49-F238E27FC236}">
                <a16:creationId xmlns:a16="http://schemas.microsoft.com/office/drawing/2014/main" id="{BF1A4D1D-28B1-BF2E-C676-C6E600EC2CE6}"/>
              </a:ext>
            </a:extLst>
          </p:cNvPr>
          <p:cNvSpPr/>
          <p:nvPr/>
        </p:nvSpPr>
        <p:spPr>
          <a:xfrm>
            <a:off x="12954600" y="6737400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4">
            <a:extLst>
              <a:ext uri="{FF2B5EF4-FFF2-40B4-BE49-F238E27FC236}">
                <a16:creationId xmlns:a16="http://schemas.microsoft.com/office/drawing/2014/main" id="{EDC38DCC-367B-65EA-E22C-AE66C6FA0480}"/>
              </a:ext>
            </a:extLst>
          </p:cNvPr>
          <p:cNvSpPr/>
          <p:nvPr/>
        </p:nvSpPr>
        <p:spPr>
          <a:xfrm>
            <a:off x="14267160" y="6737400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35">
            <a:extLst>
              <a:ext uri="{FF2B5EF4-FFF2-40B4-BE49-F238E27FC236}">
                <a16:creationId xmlns:a16="http://schemas.microsoft.com/office/drawing/2014/main" id="{9B4D262B-89C8-930D-1E5F-D8FFD066BAE5}"/>
              </a:ext>
            </a:extLst>
          </p:cNvPr>
          <p:cNvSpPr/>
          <p:nvPr/>
        </p:nvSpPr>
        <p:spPr>
          <a:xfrm>
            <a:off x="4124520" y="2089080"/>
            <a:ext cx="906480" cy="924480"/>
          </a:xfrm>
          <a:custGeom>
            <a:avLst/>
            <a:gdLst/>
            <a:ahLst/>
            <a:cxnLst/>
            <a:rect l="l" t="t" r="r" b="b"/>
            <a:pathLst>
              <a:path w="906480" h="924480">
                <a:moveTo>
                  <a:pt x="0" y="0"/>
                </a:moveTo>
                <a:lnTo>
                  <a:pt x="906480" y="0"/>
                </a:lnTo>
                <a:lnTo>
                  <a:pt x="90648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36">
            <a:extLst>
              <a:ext uri="{FF2B5EF4-FFF2-40B4-BE49-F238E27FC236}">
                <a16:creationId xmlns:a16="http://schemas.microsoft.com/office/drawing/2014/main" id="{F500FB14-9052-AD2F-A4FF-862CB0968108}"/>
              </a:ext>
            </a:extLst>
          </p:cNvPr>
          <p:cNvSpPr/>
          <p:nvPr/>
        </p:nvSpPr>
        <p:spPr>
          <a:xfrm>
            <a:off x="11649240" y="8000280"/>
            <a:ext cx="606240" cy="840240"/>
          </a:xfrm>
          <a:custGeom>
            <a:avLst/>
            <a:gdLst/>
            <a:ahLst/>
            <a:cxnLst/>
            <a:rect l="l" t="t" r="r" b="b"/>
            <a:pathLst>
              <a:path w="606240" h="840240">
                <a:moveTo>
                  <a:pt x="0" y="0"/>
                </a:moveTo>
                <a:lnTo>
                  <a:pt x="606240" y="0"/>
                </a:lnTo>
                <a:lnTo>
                  <a:pt x="606240" y="840240"/>
                </a:lnTo>
                <a:lnTo>
                  <a:pt x="0" y="840240"/>
                </a:lnTo>
                <a:lnTo>
                  <a:pt x="0" y="0"/>
                </a:lnTo>
                <a:close/>
              </a:path>
            </a:pathLst>
          </a:custGeom>
          <a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37">
            <a:extLst>
              <a:ext uri="{FF2B5EF4-FFF2-40B4-BE49-F238E27FC236}">
                <a16:creationId xmlns:a16="http://schemas.microsoft.com/office/drawing/2014/main" id="{C8CF910E-53A8-BCE6-18FD-F911365F7831}"/>
              </a:ext>
            </a:extLst>
          </p:cNvPr>
          <p:cNvSpPr/>
          <p:nvPr/>
        </p:nvSpPr>
        <p:spPr>
          <a:xfrm>
            <a:off x="4068360" y="3472200"/>
            <a:ext cx="966960" cy="961920"/>
          </a:xfrm>
          <a:custGeom>
            <a:avLst/>
            <a:gdLst/>
            <a:ahLst/>
            <a:cxnLst/>
            <a:rect l="l" t="t" r="r" b="b"/>
            <a:pathLst>
              <a:path w="966960" h="961920">
                <a:moveTo>
                  <a:pt x="0" y="0"/>
                </a:moveTo>
                <a:lnTo>
                  <a:pt x="966960" y="0"/>
                </a:lnTo>
                <a:lnTo>
                  <a:pt x="9669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38">
            <a:extLst>
              <a:ext uri="{FF2B5EF4-FFF2-40B4-BE49-F238E27FC236}">
                <a16:creationId xmlns:a16="http://schemas.microsoft.com/office/drawing/2014/main" id="{6C660DA9-B9FF-D0E1-72B9-B40B93FAA512}"/>
              </a:ext>
            </a:extLst>
          </p:cNvPr>
          <p:cNvSpPr/>
          <p:nvPr/>
        </p:nvSpPr>
        <p:spPr>
          <a:xfrm>
            <a:off x="4197960" y="8299080"/>
            <a:ext cx="743040" cy="663120"/>
          </a:xfrm>
          <a:custGeom>
            <a:avLst/>
            <a:gdLst/>
            <a:ahLst/>
            <a:cxnLst/>
            <a:rect l="l" t="t" r="r" b="b"/>
            <a:pathLst>
              <a:path w="743040" h="663120">
                <a:moveTo>
                  <a:pt x="0" y="0"/>
                </a:moveTo>
                <a:lnTo>
                  <a:pt x="743040" y="0"/>
                </a:lnTo>
                <a:lnTo>
                  <a:pt x="743040" y="663120"/>
                </a:lnTo>
                <a:lnTo>
                  <a:pt x="0" y="663120"/>
                </a:lnTo>
                <a:lnTo>
                  <a:pt x="0" y="0"/>
                </a:lnTo>
                <a:close/>
              </a:path>
            </a:pathLst>
          </a:custGeom>
          <a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39">
            <a:extLst>
              <a:ext uri="{FF2B5EF4-FFF2-40B4-BE49-F238E27FC236}">
                <a16:creationId xmlns:a16="http://schemas.microsoft.com/office/drawing/2014/main" id="{68FFB160-9ED0-1025-648A-F28A21CADAA9}"/>
              </a:ext>
            </a:extLst>
          </p:cNvPr>
          <p:cNvSpPr/>
          <p:nvPr/>
        </p:nvSpPr>
        <p:spPr>
          <a:xfrm>
            <a:off x="10246680" y="8123400"/>
            <a:ext cx="744480" cy="728640"/>
          </a:xfrm>
          <a:custGeom>
            <a:avLst/>
            <a:gdLst/>
            <a:ahLst/>
            <a:cxnLst/>
            <a:rect l="l" t="t" r="r" b="b"/>
            <a:pathLst>
              <a:path w="744480" h="728640">
                <a:moveTo>
                  <a:pt x="0" y="0"/>
                </a:moveTo>
                <a:lnTo>
                  <a:pt x="744480" y="0"/>
                </a:lnTo>
                <a:lnTo>
                  <a:pt x="744480" y="728640"/>
                </a:lnTo>
                <a:lnTo>
                  <a:pt x="0" y="728640"/>
                </a:lnTo>
                <a:lnTo>
                  <a:pt x="0" y="0"/>
                </a:lnTo>
                <a:close/>
              </a:path>
            </a:pathLst>
          </a:custGeom>
          <a:blipFill>
            <a:blip r:embed="rId57">
              <a:extLs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40">
            <a:extLst>
              <a:ext uri="{FF2B5EF4-FFF2-40B4-BE49-F238E27FC236}">
                <a16:creationId xmlns:a16="http://schemas.microsoft.com/office/drawing/2014/main" id="{64759C9B-C345-9312-08FC-AD82943F0386}"/>
              </a:ext>
            </a:extLst>
          </p:cNvPr>
          <p:cNvSpPr/>
          <p:nvPr/>
        </p:nvSpPr>
        <p:spPr>
          <a:xfrm>
            <a:off x="5526360" y="8184600"/>
            <a:ext cx="704160" cy="713520"/>
          </a:xfrm>
          <a:custGeom>
            <a:avLst/>
            <a:gdLst/>
            <a:ahLst/>
            <a:cxnLst/>
            <a:rect l="l" t="t" r="r" b="b"/>
            <a:pathLst>
              <a:path w="704160" h="713520">
                <a:moveTo>
                  <a:pt x="0" y="0"/>
                </a:moveTo>
                <a:lnTo>
                  <a:pt x="704160" y="0"/>
                </a:lnTo>
                <a:lnTo>
                  <a:pt x="704160" y="713520"/>
                </a:lnTo>
                <a:lnTo>
                  <a:pt x="0" y="713520"/>
                </a:lnTo>
                <a:lnTo>
                  <a:pt x="0" y="0"/>
                </a:lnTo>
                <a:close/>
              </a:path>
            </a:pathLst>
          </a:custGeom>
          <a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41">
            <a:extLst>
              <a:ext uri="{FF2B5EF4-FFF2-40B4-BE49-F238E27FC236}">
                <a16:creationId xmlns:a16="http://schemas.microsoft.com/office/drawing/2014/main" id="{120345F0-1F8A-DC23-32D7-C1AD0CD9AA72}"/>
              </a:ext>
            </a:extLst>
          </p:cNvPr>
          <p:cNvSpPr/>
          <p:nvPr/>
        </p:nvSpPr>
        <p:spPr>
          <a:xfrm>
            <a:off x="12929400" y="8217720"/>
            <a:ext cx="730080" cy="665280"/>
          </a:xfrm>
          <a:custGeom>
            <a:avLst/>
            <a:gdLst/>
            <a:ahLst/>
            <a:cxnLst/>
            <a:rect l="l" t="t" r="r" b="b"/>
            <a:pathLst>
              <a:path w="730080" h="665280">
                <a:moveTo>
                  <a:pt x="0" y="0"/>
                </a:moveTo>
                <a:lnTo>
                  <a:pt x="730080" y="0"/>
                </a:lnTo>
                <a:lnTo>
                  <a:pt x="730080" y="665280"/>
                </a:lnTo>
                <a:lnTo>
                  <a:pt x="0" y="665280"/>
                </a:lnTo>
                <a:lnTo>
                  <a:pt x="0" y="0"/>
                </a:lnTo>
                <a:close/>
              </a:path>
            </a:pathLst>
          </a:custGeom>
          <a:blipFill>
            <a:blip r:embed="rId61">
              <a:extLs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42">
            <a:extLst>
              <a:ext uri="{FF2B5EF4-FFF2-40B4-BE49-F238E27FC236}">
                <a16:creationId xmlns:a16="http://schemas.microsoft.com/office/drawing/2014/main" id="{50B521CD-E6E5-83AE-7497-A9191EDD829C}"/>
              </a:ext>
            </a:extLst>
          </p:cNvPr>
          <p:cNvSpPr/>
          <p:nvPr/>
        </p:nvSpPr>
        <p:spPr>
          <a:xfrm>
            <a:off x="6713640" y="8186040"/>
            <a:ext cx="618480" cy="730080"/>
          </a:xfrm>
          <a:custGeom>
            <a:avLst/>
            <a:gdLst/>
            <a:ahLst/>
            <a:cxnLst/>
            <a:rect l="l" t="t" r="r" b="b"/>
            <a:pathLst>
              <a:path w="618480" h="730080">
                <a:moveTo>
                  <a:pt x="0" y="0"/>
                </a:moveTo>
                <a:lnTo>
                  <a:pt x="618480" y="0"/>
                </a:lnTo>
                <a:lnTo>
                  <a:pt x="61848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63">
              <a:extLst>
                <a:ext uri="{96DAC541-7B7A-43D3-8B79-37D633B846F1}">
                  <asvg:svgBlip xmlns:asvg="http://schemas.microsoft.com/office/drawing/2016/SVG/main" r:embed="rId64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43">
            <a:extLst>
              <a:ext uri="{FF2B5EF4-FFF2-40B4-BE49-F238E27FC236}">
                <a16:creationId xmlns:a16="http://schemas.microsoft.com/office/drawing/2014/main" id="{BB19B003-4C18-0E17-08F2-4CD3200BEC39}"/>
              </a:ext>
            </a:extLst>
          </p:cNvPr>
          <p:cNvSpPr/>
          <p:nvPr/>
        </p:nvSpPr>
        <p:spPr>
          <a:xfrm>
            <a:off x="14254920" y="8152200"/>
            <a:ext cx="714240" cy="727200"/>
          </a:xfrm>
          <a:custGeom>
            <a:avLst/>
            <a:gdLst/>
            <a:ahLst/>
            <a:cxnLst/>
            <a:rect l="l" t="t" r="r" b="b"/>
            <a:pathLst>
              <a:path w="714240" h="727200">
                <a:moveTo>
                  <a:pt x="0" y="0"/>
                </a:moveTo>
                <a:lnTo>
                  <a:pt x="714240" y="0"/>
                </a:lnTo>
                <a:lnTo>
                  <a:pt x="714240" y="727200"/>
                </a:lnTo>
                <a:lnTo>
                  <a:pt x="0" y="727200"/>
                </a:lnTo>
                <a:lnTo>
                  <a:pt x="0" y="0"/>
                </a:lnTo>
                <a:close/>
              </a:path>
            </a:pathLst>
          </a:custGeom>
          <a:blipFill>
            <a:blip r:embed="rId65">
              <a:extLs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44">
            <a:extLst>
              <a:ext uri="{FF2B5EF4-FFF2-40B4-BE49-F238E27FC236}">
                <a16:creationId xmlns:a16="http://schemas.microsoft.com/office/drawing/2014/main" id="{45A60EE0-48E5-8225-3552-3DE0DC841B89}"/>
              </a:ext>
            </a:extLst>
          </p:cNvPr>
          <p:cNvSpPr/>
          <p:nvPr/>
        </p:nvSpPr>
        <p:spPr>
          <a:xfrm>
            <a:off x="7849800" y="8187480"/>
            <a:ext cx="730800" cy="727200"/>
          </a:xfrm>
          <a:custGeom>
            <a:avLst/>
            <a:gdLst/>
            <a:ahLst/>
            <a:cxnLst/>
            <a:rect l="l" t="t" r="r" b="b"/>
            <a:pathLst>
              <a:path w="730800" h="727200">
                <a:moveTo>
                  <a:pt x="0" y="0"/>
                </a:moveTo>
                <a:lnTo>
                  <a:pt x="730800" y="0"/>
                </a:lnTo>
                <a:lnTo>
                  <a:pt x="730800" y="727200"/>
                </a:lnTo>
                <a:lnTo>
                  <a:pt x="0" y="727200"/>
                </a:lnTo>
                <a:lnTo>
                  <a:pt x="0" y="0"/>
                </a:lnTo>
                <a:close/>
              </a:path>
            </a:pathLst>
          </a:custGeom>
          <a:blipFill>
            <a:blip r:embed="rId67">
              <a:extLst>
                <a:ext uri="{96DAC541-7B7A-43D3-8B79-37D633B846F1}">
                  <asvg:svgBlip xmlns:asvg="http://schemas.microsoft.com/office/drawing/2016/SVG/main" r:embed="rId68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45">
            <a:extLst>
              <a:ext uri="{FF2B5EF4-FFF2-40B4-BE49-F238E27FC236}">
                <a16:creationId xmlns:a16="http://schemas.microsoft.com/office/drawing/2014/main" id="{2A400C2F-9D2D-ADDE-F4DD-7D5F679C1369}"/>
              </a:ext>
            </a:extLst>
          </p:cNvPr>
          <p:cNvSpPr/>
          <p:nvPr/>
        </p:nvSpPr>
        <p:spPr>
          <a:xfrm>
            <a:off x="9063720" y="8257320"/>
            <a:ext cx="725040" cy="568080"/>
          </a:xfrm>
          <a:custGeom>
            <a:avLst/>
            <a:gdLst/>
            <a:ahLst/>
            <a:cxnLst/>
            <a:rect l="l" t="t" r="r" b="b"/>
            <a:pathLst>
              <a:path w="725040" h="568080">
                <a:moveTo>
                  <a:pt x="0" y="0"/>
                </a:moveTo>
                <a:lnTo>
                  <a:pt x="725040" y="0"/>
                </a:lnTo>
                <a:lnTo>
                  <a:pt x="725040" y="568080"/>
                </a:lnTo>
                <a:lnTo>
                  <a:pt x="0" y="568080"/>
                </a:lnTo>
                <a:lnTo>
                  <a:pt x="0" y="0"/>
                </a:lnTo>
                <a:close/>
              </a:path>
            </a:pathLst>
          </a:custGeom>
          <a:blipFill>
            <a:blip r:embed="rId69">
              <a:extLs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46">
            <a:extLst>
              <a:ext uri="{FF2B5EF4-FFF2-40B4-BE49-F238E27FC236}">
                <a16:creationId xmlns:a16="http://schemas.microsoft.com/office/drawing/2014/main" id="{69A80A79-47FE-A162-BDC3-C42F1EA54FDB}"/>
              </a:ext>
            </a:extLst>
          </p:cNvPr>
          <p:cNvSpPr/>
          <p:nvPr/>
        </p:nvSpPr>
        <p:spPr>
          <a:xfrm>
            <a:off x="5445000" y="3654360"/>
            <a:ext cx="720720" cy="829440"/>
          </a:xfrm>
          <a:custGeom>
            <a:avLst/>
            <a:gdLst/>
            <a:ahLst/>
            <a:cxnLst/>
            <a:rect l="l" t="t" r="r" b="b"/>
            <a:pathLst>
              <a:path w="720720" h="829440">
                <a:moveTo>
                  <a:pt x="0" y="0"/>
                </a:moveTo>
                <a:lnTo>
                  <a:pt x="720720" y="0"/>
                </a:lnTo>
                <a:lnTo>
                  <a:pt x="720720" y="829440"/>
                </a:lnTo>
                <a:lnTo>
                  <a:pt x="0" y="829440"/>
                </a:lnTo>
                <a:lnTo>
                  <a:pt x="0" y="0"/>
                </a:lnTo>
                <a:close/>
              </a:path>
            </a:pathLst>
          </a:custGeom>
          <a:blipFill>
            <a:blip r:embed="rId71">
              <a:extLst>
                <a:ext uri="{96DAC541-7B7A-43D3-8B79-37D633B846F1}">
                  <asvg:svgBlip xmlns:asvg="http://schemas.microsoft.com/office/drawing/2016/SVG/main" r:embed="rId72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47">
            <a:extLst>
              <a:ext uri="{FF2B5EF4-FFF2-40B4-BE49-F238E27FC236}">
                <a16:creationId xmlns:a16="http://schemas.microsoft.com/office/drawing/2014/main" id="{196EF02F-1907-EC34-0D82-7108DEFACD8A}"/>
              </a:ext>
            </a:extLst>
          </p:cNvPr>
          <p:cNvSpPr/>
          <p:nvPr/>
        </p:nvSpPr>
        <p:spPr>
          <a:xfrm>
            <a:off x="11584440" y="3647880"/>
            <a:ext cx="831600" cy="830880"/>
          </a:xfrm>
          <a:custGeom>
            <a:avLst/>
            <a:gdLst/>
            <a:ahLst/>
            <a:cxnLst/>
            <a:rect l="l" t="t" r="r" b="b"/>
            <a:pathLst>
              <a:path w="831600" h="830880">
                <a:moveTo>
                  <a:pt x="0" y="0"/>
                </a:moveTo>
                <a:lnTo>
                  <a:pt x="831600" y="0"/>
                </a:lnTo>
                <a:lnTo>
                  <a:pt x="831600" y="830880"/>
                </a:lnTo>
                <a:lnTo>
                  <a:pt x="0" y="830880"/>
                </a:lnTo>
                <a:lnTo>
                  <a:pt x="0" y="0"/>
                </a:lnTo>
                <a:close/>
              </a:path>
            </a:pathLst>
          </a:custGeom>
          <a:blipFill>
            <a:blip r:embed="rId73">
              <a:extLs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48">
            <a:extLst>
              <a:ext uri="{FF2B5EF4-FFF2-40B4-BE49-F238E27FC236}">
                <a16:creationId xmlns:a16="http://schemas.microsoft.com/office/drawing/2014/main" id="{029F093E-1528-6C49-10AC-1F3DD1C7CA8B}"/>
              </a:ext>
            </a:extLst>
          </p:cNvPr>
          <p:cNvSpPr/>
          <p:nvPr/>
        </p:nvSpPr>
        <p:spPr>
          <a:xfrm>
            <a:off x="6737400" y="3654360"/>
            <a:ext cx="961200" cy="830160"/>
          </a:xfrm>
          <a:custGeom>
            <a:avLst/>
            <a:gdLst/>
            <a:ahLst/>
            <a:cxnLst/>
            <a:rect l="l" t="t" r="r" b="b"/>
            <a:pathLst>
              <a:path w="961200" h="830160">
                <a:moveTo>
                  <a:pt x="0" y="0"/>
                </a:moveTo>
                <a:lnTo>
                  <a:pt x="961200" y="0"/>
                </a:lnTo>
                <a:lnTo>
                  <a:pt x="961200" y="830160"/>
                </a:lnTo>
                <a:lnTo>
                  <a:pt x="0" y="830160"/>
                </a:lnTo>
                <a:lnTo>
                  <a:pt x="0" y="0"/>
                </a:lnTo>
                <a:close/>
              </a:path>
            </a:pathLst>
          </a:custGeom>
          <a:blipFill>
            <a:blip r:embed="rId75">
              <a:extLs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tretch>
              <a:fillRect/>
            </a:stretch>
          </a:blipFill>
        </p:spPr>
      </p:sp>
      <p:sp>
        <p:nvSpPr>
          <p:cNvPr id="54" name="Freeform 49">
            <a:extLst>
              <a:ext uri="{FF2B5EF4-FFF2-40B4-BE49-F238E27FC236}">
                <a16:creationId xmlns:a16="http://schemas.microsoft.com/office/drawing/2014/main" id="{A49DF9D1-7BCB-43BC-0E2A-C2A17B39FCF4}"/>
              </a:ext>
            </a:extLst>
          </p:cNvPr>
          <p:cNvSpPr/>
          <p:nvPr/>
        </p:nvSpPr>
        <p:spPr>
          <a:xfrm>
            <a:off x="12767400" y="3606120"/>
            <a:ext cx="843840" cy="828720"/>
          </a:xfrm>
          <a:custGeom>
            <a:avLst/>
            <a:gdLst/>
            <a:ahLst/>
            <a:cxnLst/>
            <a:rect l="l" t="t" r="r" b="b"/>
            <a:pathLst>
              <a:path w="843840" h="828720">
                <a:moveTo>
                  <a:pt x="0" y="0"/>
                </a:moveTo>
                <a:lnTo>
                  <a:pt x="843840" y="0"/>
                </a:lnTo>
                <a:lnTo>
                  <a:pt x="843840" y="828720"/>
                </a:lnTo>
                <a:lnTo>
                  <a:pt x="0" y="828720"/>
                </a:lnTo>
                <a:lnTo>
                  <a:pt x="0" y="0"/>
                </a:lnTo>
                <a:close/>
              </a:path>
            </a:pathLst>
          </a:custGeom>
          <a:blipFill>
            <a:blip r:embed="rId77">
              <a:extLs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tretch>
              <a:fillRect/>
            </a:stretch>
          </a:blipFill>
        </p:spPr>
      </p:sp>
      <p:sp>
        <p:nvSpPr>
          <p:cNvPr id="55" name="Freeform 50">
            <a:extLst>
              <a:ext uri="{FF2B5EF4-FFF2-40B4-BE49-F238E27FC236}">
                <a16:creationId xmlns:a16="http://schemas.microsoft.com/office/drawing/2014/main" id="{1961F221-C4C1-6888-0FA1-A12DAED539DE}"/>
              </a:ext>
            </a:extLst>
          </p:cNvPr>
          <p:cNvSpPr/>
          <p:nvPr/>
        </p:nvSpPr>
        <p:spPr>
          <a:xfrm>
            <a:off x="8001000" y="3655800"/>
            <a:ext cx="815760" cy="826560"/>
          </a:xfrm>
          <a:custGeom>
            <a:avLst/>
            <a:gdLst/>
            <a:ahLst/>
            <a:cxnLst/>
            <a:rect l="l" t="t" r="r" b="b"/>
            <a:pathLst>
              <a:path w="815760" h="826560">
                <a:moveTo>
                  <a:pt x="0" y="0"/>
                </a:moveTo>
                <a:lnTo>
                  <a:pt x="815760" y="0"/>
                </a:lnTo>
                <a:lnTo>
                  <a:pt x="815760" y="826560"/>
                </a:lnTo>
                <a:lnTo>
                  <a:pt x="0" y="826560"/>
                </a:lnTo>
                <a:lnTo>
                  <a:pt x="0" y="0"/>
                </a:lnTo>
                <a:close/>
              </a:path>
            </a:pathLst>
          </a:custGeom>
          <a:blipFill>
            <a:blip r:embed="rId79">
              <a:extLs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tretch>
              <a:fillRect/>
            </a:stretch>
          </a:blipFill>
        </p:spPr>
      </p:sp>
      <p:sp>
        <p:nvSpPr>
          <p:cNvPr id="56" name="Freeform 51">
            <a:extLst>
              <a:ext uri="{FF2B5EF4-FFF2-40B4-BE49-F238E27FC236}">
                <a16:creationId xmlns:a16="http://schemas.microsoft.com/office/drawing/2014/main" id="{E34C5A80-F168-1812-5230-5CFAACFE9C2D}"/>
              </a:ext>
            </a:extLst>
          </p:cNvPr>
          <p:cNvSpPr/>
          <p:nvPr/>
        </p:nvSpPr>
        <p:spPr>
          <a:xfrm>
            <a:off x="14057640" y="3606120"/>
            <a:ext cx="830160" cy="756000"/>
          </a:xfrm>
          <a:custGeom>
            <a:avLst/>
            <a:gdLst/>
            <a:ahLst/>
            <a:cxnLst/>
            <a:rect l="l" t="t" r="r" b="b"/>
            <a:pathLst>
              <a:path w="830160" h="756000">
                <a:moveTo>
                  <a:pt x="0" y="0"/>
                </a:moveTo>
                <a:lnTo>
                  <a:pt x="830160" y="0"/>
                </a:lnTo>
                <a:lnTo>
                  <a:pt x="830160" y="756000"/>
                </a:lnTo>
                <a:lnTo>
                  <a:pt x="0" y="756000"/>
                </a:lnTo>
                <a:lnTo>
                  <a:pt x="0" y="0"/>
                </a:lnTo>
                <a:close/>
              </a:path>
            </a:pathLst>
          </a:custGeom>
          <a:blipFill>
            <a:blip r:embed="rId81">
              <a:extLs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tretch>
              <a:fillRect/>
            </a:stretch>
          </a:blipFill>
        </p:spPr>
      </p:sp>
      <p:sp>
        <p:nvSpPr>
          <p:cNvPr id="57" name="Freeform 52">
            <a:extLst>
              <a:ext uri="{FF2B5EF4-FFF2-40B4-BE49-F238E27FC236}">
                <a16:creationId xmlns:a16="http://schemas.microsoft.com/office/drawing/2014/main" id="{CC0E9581-6433-13D5-F2CB-499B960C66CC}"/>
              </a:ext>
            </a:extLst>
          </p:cNvPr>
          <p:cNvSpPr/>
          <p:nvPr/>
        </p:nvSpPr>
        <p:spPr>
          <a:xfrm>
            <a:off x="9150840" y="3615480"/>
            <a:ext cx="830160" cy="830160"/>
          </a:xfrm>
          <a:custGeom>
            <a:avLst/>
            <a:gdLst/>
            <a:ahLst/>
            <a:cxnLst/>
            <a:rect l="l" t="t" r="r" b="b"/>
            <a:pathLst>
              <a:path w="830160" h="830160">
                <a:moveTo>
                  <a:pt x="0" y="0"/>
                </a:moveTo>
                <a:lnTo>
                  <a:pt x="830160" y="0"/>
                </a:lnTo>
                <a:lnTo>
                  <a:pt x="830160" y="830160"/>
                </a:lnTo>
                <a:lnTo>
                  <a:pt x="0" y="830160"/>
                </a:lnTo>
                <a:lnTo>
                  <a:pt x="0" y="0"/>
                </a:lnTo>
                <a:close/>
              </a:path>
            </a:pathLst>
          </a:custGeom>
          <a:blipFill>
            <a:blip r:embed="rId83">
              <a:extLs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tretch>
              <a:fillRect/>
            </a:stretch>
          </a:blipFill>
        </p:spPr>
      </p:sp>
      <p:sp>
        <p:nvSpPr>
          <p:cNvPr id="58" name="Freeform 53">
            <a:extLst>
              <a:ext uri="{FF2B5EF4-FFF2-40B4-BE49-F238E27FC236}">
                <a16:creationId xmlns:a16="http://schemas.microsoft.com/office/drawing/2014/main" id="{9A7FB4D4-4583-4C21-6EE5-500E8C9DBED1}"/>
              </a:ext>
            </a:extLst>
          </p:cNvPr>
          <p:cNvSpPr/>
          <p:nvPr/>
        </p:nvSpPr>
        <p:spPr>
          <a:xfrm>
            <a:off x="10391400" y="3583800"/>
            <a:ext cx="835920" cy="825840"/>
          </a:xfrm>
          <a:custGeom>
            <a:avLst/>
            <a:gdLst/>
            <a:ahLst/>
            <a:cxnLst/>
            <a:rect l="l" t="t" r="r" b="b"/>
            <a:pathLst>
              <a:path w="835920" h="825840">
                <a:moveTo>
                  <a:pt x="0" y="0"/>
                </a:moveTo>
                <a:lnTo>
                  <a:pt x="835920" y="0"/>
                </a:lnTo>
                <a:lnTo>
                  <a:pt x="835920" y="825840"/>
                </a:lnTo>
                <a:lnTo>
                  <a:pt x="0" y="825840"/>
                </a:lnTo>
                <a:lnTo>
                  <a:pt x="0" y="0"/>
                </a:lnTo>
                <a:close/>
              </a:path>
            </a:pathLst>
          </a:custGeom>
          <a:blipFill>
            <a:blip r:embed="rId85">
              <a:extLst>
                <a:ext uri="{96DAC541-7B7A-43D3-8B79-37D633B846F1}">
                  <asvg:svgBlip xmlns:asvg="http://schemas.microsoft.com/office/drawing/2016/SVG/main" r:embed="rId86"/>
                </a:ext>
              </a:extLst>
            </a:blip>
            <a:stretch>
              <a:fillRect/>
            </a:stretch>
          </a:blipFill>
        </p:spPr>
      </p:sp>
      <p:sp>
        <p:nvSpPr>
          <p:cNvPr id="59" name="Freeform 54">
            <a:extLst>
              <a:ext uri="{FF2B5EF4-FFF2-40B4-BE49-F238E27FC236}">
                <a16:creationId xmlns:a16="http://schemas.microsoft.com/office/drawing/2014/main" id="{3CD391E0-DB84-7078-462C-E74C44DF953F}"/>
              </a:ext>
            </a:extLst>
          </p:cNvPr>
          <p:cNvSpPr/>
          <p:nvPr/>
        </p:nvSpPr>
        <p:spPr>
          <a:xfrm>
            <a:off x="5368680" y="5070600"/>
            <a:ext cx="1003680" cy="1003680"/>
          </a:xfrm>
          <a:custGeom>
            <a:avLst/>
            <a:gdLst/>
            <a:ahLst/>
            <a:cxnLst/>
            <a:rect l="l" t="t" r="r" b="b"/>
            <a:pathLst>
              <a:path w="1003680" h="1003680">
                <a:moveTo>
                  <a:pt x="0" y="0"/>
                </a:moveTo>
                <a:lnTo>
                  <a:pt x="1003680" y="0"/>
                </a:lnTo>
                <a:lnTo>
                  <a:pt x="1003680" y="1003680"/>
                </a:lnTo>
                <a:lnTo>
                  <a:pt x="0" y="1003680"/>
                </a:lnTo>
                <a:lnTo>
                  <a:pt x="0" y="0"/>
                </a:lnTo>
                <a:close/>
              </a:path>
            </a:pathLst>
          </a:custGeom>
          <a:blipFill>
            <a:blip r:embed="rId87">
              <a:extLst>
                <a:ext uri="{96DAC541-7B7A-43D3-8B79-37D633B846F1}">
                  <asvg:svgBlip xmlns:asvg="http://schemas.microsoft.com/office/drawing/2016/SVG/main" r:embed="rId88"/>
                </a:ext>
              </a:extLst>
            </a:blip>
            <a:stretch>
              <a:fillRect/>
            </a:stretch>
          </a:blipFill>
        </p:spPr>
      </p:sp>
      <p:sp>
        <p:nvSpPr>
          <p:cNvPr id="60" name="Freeform 55">
            <a:extLst>
              <a:ext uri="{FF2B5EF4-FFF2-40B4-BE49-F238E27FC236}">
                <a16:creationId xmlns:a16="http://schemas.microsoft.com/office/drawing/2014/main" id="{B5BD0215-EE98-EFBF-68C9-640E6607DDCE}"/>
              </a:ext>
            </a:extLst>
          </p:cNvPr>
          <p:cNvSpPr/>
          <p:nvPr/>
        </p:nvSpPr>
        <p:spPr>
          <a:xfrm>
            <a:off x="7959240" y="5211720"/>
            <a:ext cx="789840" cy="790560"/>
          </a:xfrm>
          <a:custGeom>
            <a:avLst/>
            <a:gdLst/>
            <a:ahLst/>
            <a:cxnLst/>
            <a:rect l="l" t="t" r="r" b="b"/>
            <a:pathLst>
              <a:path w="789840" h="790560">
                <a:moveTo>
                  <a:pt x="0" y="0"/>
                </a:moveTo>
                <a:lnTo>
                  <a:pt x="789840" y="0"/>
                </a:lnTo>
                <a:lnTo>
                  <a:pt x="789840" y="790560"/>
                </a:lnTo>
                <a:lnTo>
                  <a:pt x="0" y="790560"/>
                </a:lnTo>
                <a:lnTo>
                  <a:pt x="0" y="0"/>
                </a:lnTo>
                <a:close/>
              </a:path>
            </a:pathLst>
          </a:custGeom>
          <a:blipFill>
            <a:blip r:embed="rId89">
              <a:extLst>
                <a:ext uri="{96DAC541-7B7A-43D3-8B79-37D633B846F1}">
                  <asvg:svgBlip xmlns:asvg="http://schemas.microsoft.com/office/drawing/2016/SVG/main" r:embed="rId90"/>
                </a:ext>
              </a:extLst>
            </a:blip>
            <a:stretch>
              <a:fillRect/>
            </a:stretch>
          </a:blipFill>
        </p:spPr>
      </p:sp>
      <p:sp>
        <p:nvSpPr>
          <p:cNvPr id="61" name="Freeform 56">
            <a:extLst>
              <a:ext uri="{FF2B5EF4-FFF2-40B4-BE49-F238E27FC236}">
                <a16:creationId xmlns:a16="http://schemas.microsoft.com/office/drawing/2014/main" id="{BC9C8F98-2603-4D30-BE36-5165EEF6742B}"/>
              </a:ext>
            </a:extLst>
          </p:cNvPr>
          <p:cNvSpPr/>
          <p:nvPr/>
        </p:nvSpPr>
        <p:spPr>
          <a:xfrm>
            <a:off x="12783960" y="5324760"/>
            <a:ext cx="882720" cy="568800"/>
          </a:xfrm>
          <a:custGeom>
            <a:avLst/>
            <a:gdLst/>
            <a:ahLst/>
            <a:cxnLst/>
            <a:rect l="l" t="t" r="r" b="b"/>
            <a:pathLst>
              <a:path w="882720" h="568800">
                <a:moveTo>
                  <a:pt x="0" y="0"/>
                </a:moveTo>
                <a:lnTo>
                  <a:pt x="882720" y="0"/>
                </a:lnTo>
                <a:lnTo>
                  <a:pt x="882720" y="568800"/>
                </a:lnTo>
                <a:lnTo>
                  <a:pt x="0" y="568800"/>
                </a:lnTo>
                <a:lnTo>
                  <a:pt x="0" y="0"/>
                </a:lnTo>
                <a:close/>
              </a:path>
            </a:pathLst>
          </a:custGeom>
          <a:blipFill>
            <a:blip r:embed="rId91">
              <a:extLst>
                <a:ext uri="{96DAC541-7B7A-43D3-8B79-37D633B846F1}">
                  <asvg:svgBlip xmlns:asvg="http://schemas.microsoft.com/office/drawing/2016/SVG/main" r:embed="rId92"/>
                </a:ext>
              </a:extLst>
            </a:blip>
            <a:stretch>
              <a:fillRect/>
            </a:stretch>
          </a:blipFill>
        </p:spPr>
      </p:sp>
      <p:sp>
        <p:nvSpPr>
          <p:cNvPr id="62" name="Freeform 57">
            <a:extLst>
              <a:ext uri="{FF2B5EF4-FFF2-40B4-BE49-F238E27FC236}">
                <a16:creationId xmlns:a16="http://schemas.microsoft.com/office/drawing/2014/main" id="{A35B8692-F759-036D-D562-F85D81C54E3D}"/>
              </a:ext>
            </a:extLst>
          </p:cNvPr>
          <p:cNvSpPr/>
          <p:nvPr/>
        </p:nvSpPr>
        <p:spPr>
          <a:xfrm>
            <a:off x="10461960" y="5367240"/>
            <a:ext cx="677520" cy="635040"/>
          </a:xfrm>
          <a:custGeom>
            <a:avLst/>
            <a:gdLst/>
            <a:ahLst/>
            <a:cxnLst/>
            <a:rect l="l" t="t" r="r" b="b"/>
            <a:pathLst>
              <a:path w="677520" h="635040">
                <a:moveTo>
                  <a:pt x="0" y="0"/>
                </a:moveTo>
                <a:lnTo>
                  <a:pt x="677520" y="0"/>
                </a:lnTo>
                <a:lnTo>
                  <a:pt x="677520" y="635040"/>
                </a:lnTo>
                <a:lnTo>
                  <a:pt x="0" y="635040"/>
                </a:lnTo>
                <a:lnTo>
                  <a:pt x="0" y="0"/>
                </a:lnTo>
                <a:close/>
              </a:path>
            </a:pathLst>
          </a:custGeom>
          <a:blipFill>
            <a:blip r:embed="rId93">
              <a:extLst>
                <a:ext uri="{96DAC541-7B7A-43D3-8B79-37D633B846F1}">
                  <asvg:svgBlip xmlns:asvg="http://schemas.microsoft.com/office/drawing/2016/SVG/main" r:embed="rId9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0171320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6480" y="19217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86097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7" r="-247"/>
            </a:stretch>
          </a:blipFill>
        </p:spPr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2885CF-E6DE-D89C-E6A7-8193925B8861}"/>
              </a:ext>
            </a:extLst>
          </p:cNvPr>
          <p:cNvSpPr txBox="1">
            <a:spLocks/>
          </p:cNvSpPr>
          <p:nvPr/>
        </p:nvSpPr>
        <p:spPr>
          <a:xfrm>
            <a:off x="6553200" y="231031"/>
            <a:ext cx="1134539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600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600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214" name="Freeform 13">
            <a:extLst>
              <a:ext uri="{FF2B5EF4-FFF2-40B4-BE49-F238E27FC236}">
                <a16:creationId xmlns:a16="http://schemas.microsoft.com/office/drawing/2014/main" id="{04EEC4AE-5E20-2D4D-1657-68AD87386A97}"/>
              </a:ext>
            </a:extLst>
          </p:cNvPr>
          <p:cNvSpPr/>
          <p:nvPr/>
        </p:nvSpPr>
        <p:spPr>
          <a:xfrm>
            <a:off x="6553200" y="2095500"/>
            <a:ext cx="830880" cy="978480"/>
          </a:xfrm>
          <a:custGeom>
            <a:avLst/>
            <a:gdLst/>
            <a:ahLst/>
            <a:cxnLst/>
            <a:rect l="l" t="t" r="r" b="b"/>
            <a:pathLst>
              <a:path w="830880" h="978480">
                <a:moveTo>
                  <a:pt x="0" y="0"/>
                </a:moveTo>
                <a:lnTo>
                  <a:pt x="830880" y="0"/>
                </a:lnTo>
                <a:lnTo>
                  <a:pt x="830880" y="978480"/>
                </a:lnTo>
                <a:lnTo>
                  <a:pt x="0" y="9784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15" name="Freeform 14">
            <a:extLst>
              <a:ext uri="{FF2B5EF4-FFF2-40B4-BE49-F238E27FC236}">
                <a16:creationId xmlns:a16="http://schemas.microsoft.com/office/drawing/2014/main" id="{63B99A60-F5A9-EAE0-AC3A-13F582DE73C9}"/>
              </a:ext>
            </a:extLst>
          </p:cNvPr>
          <p:cNvSpPr/>
          <p:nvPr/>
        </p:nvSpPr>
        <p:spPr>
          <a:xfrm>
            <a:off x="7939200" y="2117100"/>
            <a:ext cx="872640" cy="934560"/>
          </a:xfrm>
          <a:custGeom>
            <a:avLst/>
            <a:gdLst/>
            <a:ahLst/>
            <a:cxnLst/>
            <a:rect l="l" t="t" r="r" b="b"/>
            <a:pathLst>
              <a:path w="872640" h="934560">
                <a:moveTo>
                  <a:pt x="0" y="0"/>
                </a:moveTo>
                <a:lnTo>
                  <a:pt x="872640" y="0"/>
                </a:lnTo>
                <a:lnTo>
                  <a:pt x="87264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16" name="Freeform 15">
            <a:extLst>
              <a:ext uri="{FF2B5EF4-FFF2-40B4-BE49-F238E27FC236}">
                <a16:creationId xmlns:a16="http://schemas.microsoft.com/office/drawing/2014/main" id="{99386040-F5BC-D49F-899F-260919B7FD71}"/>
              </a:ext>
            </a:extLst>
          </p:cNvPr>
          <p:cNvSpPr/>
          <p:nvPr/>
        </p:nvSpPr>
        <p:spPr>
          <a:xfrm>
            <a:off x="5165760" y="2033886"/>
            <a:ext cx="882962" cy="1040094"/>
          </a:xfrm>
          <a:custGeom>
            <a:avLst/>
            <a:gdLst/>
            <a:ahLst/>
            <a:cxnLst/>
            <a:rect l="l" t="t" r="r" b="b"/>
            <a:pathLst>
              <a:path w="882962" h="1040094">
                <a:moveTo>
                  <a:pt x="0" y="0"/>
                </a:moveTo>
                <a:lnTo>
                  <a:pt x="882962" y="0"/>
                </a:lnTo>
                <a:lnTo>
                  <a:pt x="882962" y="1040094"/>
                </a:lnTo>
                <a:lnTo>
                  <a:pt x="0" y="10400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17" name="Freeform 16">
            <a:extLst>
              <a:ext uri="{FF2B5EF4-FFF2-40B4-BE49-F238E27FC236}">
                <a16:creationId xmlns:a16="http://schemas.microsoft.com/office/drawing/2014/main" id="{D7B52B60-63DB-71BF-D5D0-712AE8401937}"/>
              </a:ext>
            </a:extLst>
          </p:cNvPr>
          <p:cNvSpPr/>
          <p:nvPr/>
        </p:nvSpPr>
        <p:spPr>
          <a:xfrm>
            <a:off x="3807120" y="2148060"/>
            <a:ext cx="744480" cy="871920"/>
          </a:xfrm>
          <a:custGeom>
            <a:avLst/>
            <a:gdLst/>
            <a:ahLst/>
            <a:cxnLst/>
            <a:rect l="l" t="t" r="r" b="b"/>
            <a:pathLst>
              <a:path w="744480" h="871920">
                <a:moveTo>
                  <a:pt x="0" y="0"/>
                </a:moveTo>
                <a:lnTo>
                  <a:pt x="744480" y="0"/>
                </a:lnTo>
                <a:lnTo>
                  <a:pt x="744480" y="871920"/>
                </a:lnTo>
                <a:lnTo>
                  <a:pt x="0" y="87192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18" name="Freeform 17">
            <a:extLst>
              <a:ext uri="{FF2B5EF4-FFF2-40B4-BE49-F238E27FC236}">
                <a16:creationId xmlns:a16="http://schemas.microsoft.com/office/drawing/2014/main" id="{497E6AC2-DEB3-A376-AE7A-22C54D1CAB68}"/>
              </a:ext>
            </a:extLst>
          </p:cNvPr>
          <p:cNvSpPr/>
          <p:nvPr/>
        </p:nvSpPr>
        <p:spPr>
          <a:xfrm>
            <a:off x="14458800" y="2117100"/>
            <a:ext cx="876960" cy="934560"/>
          </a:xfrm>
          <a:custGeom>
            <a:avLst/>
            <a:gdLst/>
            <a:ahLst/>
            <a:cxnLst/>
            <a:rect l="l" t="t" r="r" b="b"/>
            <a:pathLst>
              <a:path w="876960" h="934560">
                <a:moveTo>
                  <a:pt x="0" y="0"/>
                </a:moveTo>
                <a:lnTo>
                  <a:pt x="876960" y="0"/>
                </a:lnTo>
                <a:lnTo>
                  <a:pt x="87696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19" name="Freeform 18">
            <a:extLst>
              <a:ext uri="{FF2B5EF4-FFF2-40B4-BE49-F238E27FC236}">
                <a16:creationId xmlns:a16="http://schemas.microsoft.com/office/drawing/2014/main" id="{362A5D47-E8A9-AA4B-74B8-B163061C04D5}"/>
              </a:ext>
            </a:extLst>
          </p:cNvPr>
          <p:cNvSpPr/>
          <p:nvPr/>
        </p:nvSpPr>
        <p:spPr>
          <a:xfrm>
            <a:off x="5151360" y="777270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20" name="Freeform 19">
            <a:extLst>
              <a:ext uri="{FF2B5EF4-FFF2-40B4-BE49-F238E27FC236}">
                <a16:creationId xmlns:a16="http://schemas.microsoft.com/office/drawing/2014/main" id="{DCD6FE71-9BEA-2609-9EE8-2DFA41239978}"/>
              </a:ext>
            </a:extLst>
          </p:cNvPr>
          <p:cNvSpPr/>
          <p:nvPr/>
        </p:nvSpPr>
        <p:spPr>
          <a:xfrm>
            <a:off x="3749520" y="777270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21" name="Freeform 20">
            <a:extLst>
              <a:ext uri="{FF2B5EF4-FFF2-40B4-BE49-F238E27FC236}">
                <a16:creationId xmlns:a16="http://schemas.microsoft.com/office/drawing/2014/main" id="{25F66060-A3F0-8312-1EB3-B616C9FFA77C}"/>
              </a:ext>
            </a:extLst>
          </p:cNvPr>
          <p:cNvSpPr/>
          <p:nvPr/>
        </p:nvSpPr>
        <p:spPr>
          <a:xfrm>
            <a:off x="7945680" y="777270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22" name="Freeform 21">
            <a:extLst>
              <a:ext uri="{FF2B5EF4-FFF2-40B4-BE49-F238E27FC236}">
                <a16:creationId xmlns:a16="http://schemas.microsoft.com/office/drawing/2014/main" id="{782B0AF7-3D05-D5E2-A109-976428DEF63B}"/>
              </a:ext>
            </a:extLst>
          </p:cNvPr>
          <p:cNvSpPr/>
          <p:nvPr/>
        </p:nvSpPr>
        <p:spPr>
          <a:xfrm>
            <a:off x="6538800" y="777270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223" name="Freeform 22">
            <a:extLst>
              <a:ext uri="{FF2B5EF4-FFF2-40B4-BE49-F238E27FC236}">
                <a16:creationId xmlns:a16="http://schemas.microsoft.com/office/drawing/2014/main" id="{538DAD05-C030-AD7A-ED9C-8939F2829DC9}"/>
              </a:ext>
            </a:extLst>
          </p:cNvPr>
          <p:cNvSpPr/>
          <p:nvPr/>
        </p:nvSpPr>
        <p:spPr>
          <a:xfrm>
            <a:off x="9377760" y="7753980"/>
            <a:ext cx="862560" cy="934560"/>
          </a:xfrm>
          <a:custGeom>
            <a:avLst/>
            <a:gdLst/>
            <a:ahLst/>
            <a:cxnLst/>
            <a:rect l="l" t="t" r="r" b="b"/>
            <a:pathLst>
              <a:path w="862560" h="934560">
                <a:moveTo>
                  <a:pt x="0" y="0"/>
                </a:moveTo>
                <a:lnTo>
                  <a:pt x="862560" y="0"/>
                </a:lnTo>
                <a:lnTo>
                  <a:pt x="86256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224" name="Freeform 23">
            <a:extLst>
              <a:ext uri="{FF2B5EF4-FFF2-40B4-BE49-F238E27FC236}">
                <a16:creationId xmlns:a16="http://schemas.microsoft.com/office/drawing/2014/main" id="{21C5A178-CBD7-F980-8105-CBB0CA2F33E7}"/>
              </a:ext>
            </a:extLst>
          </p:cNvPr>
          <p:cNvSpPr/>
          <p:nvPr/>
        </p:nvSpPr>
        <p:spPr>
          <a:xfrm>
            <a:off x="10712640" y="7818060"/>
            <a:ext cx="808560" cy="870480"/>
          </a:xfrm>
          <a:custGeom>
            <a:avLst/>
            <a:gdLst/>
            <a:ahLst/>
            <a:cxnLst/>
            <a:rect l="l" t="t" r="r" b="b"/>
            <a:pathLst>
              <a:path w="808560" h="870480">
                <a:moveTo>
                  <a:pt x="0" y="0"/>
                </a:moveTo>
                <a:lnTo>
                  <a:pt x="808560" y="0"/>
                </a:lnTo>
                <a:lnTo>
                  <a:pt x="808560" y="870480"/>
                </a:lnTo>
                <a:lnTo>
                  <a:pt x="0" y="87048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225" name="Freeform 24">
            <a:extLst>
              <a:ext uri="{FF2B5EF4-FFF2-40B4-BE49-F238E27FC236}">
                <a16:creationId xmlns:a16="http://schemas.microsoft.com/office/drawing/2014/main" id="{26419560-B465-CAD8-BA5B-791D0816783C}"/>
              </a:ext>
            </a:extLst>
          </p:cNvPr>
          <p:cNvSpPr/>
          <p:nvPr/>
        </p:nvSpPr>
        <p:spPr>
          <a:xfrm>
            <a:off x="13193760" y="7735980"/>
            <a:ext cx="821520" cy="875520"/>
          </a:xfrm>
          <a:custGeom>
            <a:avLst/>
            <a:gdLst/>
            <a:ahLst/>
            <a:cxnLst/>
            <a:rect l="l" t="t" r="r" b="b"/>
            <a:pathLst>
              <a:path w="821520" h="875520">
                <a:moveTo>
                  <a:pt x="0" y="0"/>
                </a:moveTo>
                <a:lnTo>
                  <a:pt x="821520" y="0"/>
                </a:lnTo>
                <a:lnTo>
                  <a:pt x="821520" y="875520"/>
                </a:lnTo>
                <a:lnTo>
                  <a:pt x="0" y="87552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226" name="Freeform 25">
            <a:extLst>
              <a:ext uri="{FF2B5EF4-FFF2-40B4-BE49-F238E27FC236}">
                <a16:creationId xmlns:a16="http://schemas.microsoft.com/office/drawing/2014/main" id="{1ECE9171-80E3-D75F-D53B-1BEAB458C442}"/>
              </a:ext>
            </a:extLst>
          </p:cNvPr>
          <p:cNvSpPr/>
          <p:nvPr/>
        </p:nvSpPr>
        <p:spPr>
          <a:xfrm>
            <a:off x="5458800" y="5164140"/>
            <a:ext cx="785520" cy="761760"/>
          </a:xfrm>
          <a:custGeom>
            <a:avLst/>
            <a:gdLst/>
            <a:ahLst/>
            <a:cxnLst/>
            <a:rect l="l" t="t" r="r" b="b"/>
            <a:pathLst>
              <a:path w="785520" h="761760">
                <a:moveTo>
                  <a:pt x="0" y="0"/>
                </a:moveTo>
                <a:lnTo>
                  <a:pt x="785520" y="0"/>
                </a:lnTo>
                <a:lnTo>
                  <a:pt x="785520" y="761760"/>
                </a:lnTo>
                <a:lnTo>
                  <a:pt x="0" y="76176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227" name="Freeform 26">
            <a:extLst>
              <a:ext uri="{FF2B5EF4-FFF2-40B4-BE49-F238E27FC236}">
                <a16:creationId xmlns:a16="http://schemas.microsoft.com/office/drawing/2014/main" id="{D96F877F-1FEF-BC96-A640-24332CB33F5B}"/>
              </a:ext>
            </a:extLst>
          </p:cNvPr>
          <p:cNvSpPr/>
          <p:nvPr/>
        </p:nvSpPr>
        <p:spPr>
          <a:xfrm>
            <a:off x="6647520" y="5113740"/>
            <a:ext cx="785520" cy="820800"/>
          </a:xfrm>
          <a:custGeom>
            <a:avLst/>
            <a:gdLst/>
            <a:ahLst/>
            <a:cxnLst/>
            <a:rect l="l" t="t" r="r" b="b"/>
            <a:pathLst>
              <a:path w="785520" h="820800">
                <a:moveTo>
                  <a:pt x="0" y="0"/>
                </a:moveTo>
                <a:lnTo>
                  <a:pt x="785520" y="0"/>
                </a:lnTo>
                <a:lnTo>
                  <a:pt x="785520" y="820800"/>
                </a:lnTo>
                <a:lnTo>
                  <a:pt x="0" y="82080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228" name="Freeform 27">
            <a:extLst>
              <a:ext uri="{FF2B5EF4-FFF2-40B4-BE49-F238E27FC236}">
                <a16:creationId xmlns:a16="http://schemas.microsoft.com/office/drawing/2014/main" id="{59FAE535-3FDB-DE08-8401-0D64AEF71609}"/>
              </a:ext>
            </a:extLst>
          </p:cNvPr>
          <p:cNvSpPr/>
          <p:nvPr/>
        </p:nvSpPr>
        <p:spPr>
          <a:xfrm>
            <a:off x="11750880" y="5131740"/>
            <a:ext cx="719280" cy="742320"/>
          </a:xfrm>
          <a:custGeom>
            <a:avLst/>
            <a:gdLst/>
            <a:ahLst/>
            <a:cxnLst/>
            <a:rect l="l" t="t" r="r" b="b"/>
            <a:pathLst>
              <a:path w="719280" h="742320">
                <a:moveTo>
                  <a:pt x="0" y="0"/>
                </a:moveTo>
                <a:lnTo>
                  <a:pt x="719280" y="0"/>
                </a:lnTo>
                <a:lnTo>
                  <a:pt x="719280" y="742320"/>
                </a:lnTo>
                <a:lnTo>
                  <a:pt x="0" y="74232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229" name="Freeform 28">
            <a:extLst>
              <a:ext uri="{FF2B5EF4-FFF2-40B4-BE49-F238E27FC236}">
                <a16:creationId xmlns:a16="http://schemas.microsoft.com/office/drawing/2014/main" id="{B39830DF-638F-F650-7298-1AE374CAE223}"/>
              </a:ext>
            </a:extLst>
          </p:cNvPr>
          <p:cNvSpPr/>
          <p:nvPr/>
        </p:nvSpPr>
        <p:spPr>
          <a:xfrm>
            <a:off x="10297920" y="1969500"/>
            <a:ext cx="1031040" cy="1087200"/>
          </a:xfrm>
          <a:custGeom>
            <a:avLst/>
            <a:gdLst/>
            <a:ahLst/>
            <a:cxnLst/>
            <a:rect l="l" t="t" r="r" b="b"/>
            <a:pathLst>
              <a:path w="1031040" h="1087200">
                <a:moveTo>
                  <a:pt x="0" y="0"/>
                </a:moveTo>
                <a:lnTo>
                  <a:pt x="1031040" y="0"/>
                </a:lnTo>
                <a:lnTo>
                  <a:pt x="1031040" y="1087200"/>
                </a:lnTo>
                <a:lnTo>
                  <a:pt x="0" y="108720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230" name="Freeform 29">
            <a:extLst>
              <a:ext uri="{FF2B5EF4-FFF2-40B4-BE49-F238E27FC236}">
                <a16:creationId xmlns:a16="http://schemas.microsoft.com/office/drawing/2014/main" id="{E61A7D60-8E91-EA8E-F592-24B85FD3E866}"/>
              </a:ext>
            </a:extLst>
          </p:cNvPr>
          <p:cNvSpPr/>
          <p:nvPr/>
        </p:nvSpPr>
        <p:spPr>
          <a:xfrm>
            <a:off x="7950000" y="5071260"/>
            <a:ext cx="791280" cy="833760"/>
          </a:xfrm>
          <a:custGeom>
            <a:avLst/>
            <a:gdLst/>
            <a:ahLst/>
            <a:cxnLst/>
            <a:rect l="l" t="t" r="r" b="b"/>
            <a:pathLst>
              <a:path w="791280" h="833760">
                <a:moveTo>
                  <a:pt x="0" y="0"/>
                </a:moveTo>
                <a:lnTo>
                  <a:pt x="791280" y="0"/>
                </a:lnTo>
                <a:lnTo>
                  <a:pt x="791280" y="833760"/>
                </a:lnTo>
                <a:lnTo>
                  <a:pt x="0" y="833760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231" name="Freeform 30">
            <a:extLst>
              <a:ext uri="{FF2B5EF4-FFF2-40B4-BE49-F238E27FC236}">
                <a16:creationId xmlns:a16="http://schemas.microsoft.com/office/drawing/2014/main" id="{2021BAF6-02C6-822D-16FD-C3933ECC0B78}"/>
              </a:ext>
            </a:extLst>
          </p:cNvPr>
          <p:cNvSpPr/>
          <p:nvPr/>
        </p:nvSpPr>
        <p:spPr>
          <a:xfrm>
            <a:off x="14439360" y="3756540"/>
            <a:ext cx="701280" cy="758880"/>
          </a:xfrm>
          <a:custGeom>
            <a:avLst/>
            <a:gdLst/>
            <a:ahLst/>
            <a:cxnLst/>
            <a:rect l="l" t="t" r="r" b="b"/>
            <a:pathLst>
              <a:path w="701280" h="758880">
                <a:moveTo>
                  <a:pt x="0" y="0"/>
                </a:moveTo>
                <a:lnTo>
                  <a:pt x="701280" y="0"/>
                </a:lnTo>
                <a:lnTo>
                  <a:pt x="701280" y="758880"/>
                </a:lnTo>
                <a:lnTo>
                  <a:pt x="0" y="758880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232" name="Freeform 31">
            <a:extLst>
              <a:ext uri="{FF2B5EF4-FFF2-40B4-BE49-F238E27FC236}">
                <a16:creationId xmlns:a16="http://schemas.microsoft.com/office/drawing/2014/main" id="{45240E29-A9EC-847B-146C-5D871A2865E4}"/>
              </a:ext>
            </a:extLst>
          </p:cNvPr>
          <p:cNvSpPr/>
          <p:nvPr/>
        </p:nvSpPr>
        <p:spPr>
          <a:xfrm>
            <a:off x="9223680" y="2030700"/>
            <a:ext cx="855360" cy="1071360"/>
          </a:xfrm>
          <a:custGeom>
            <a:avLst/>
            <a:gdLst/>
            <a:ahLst/>
            <a:cxnLst/>
            <a:rect l="l" t="t" r="r" b="b"/>
            <a:pathLst>
              <a:path w="855360" h="1071360">
                <a:moveTo>
                  <a:pt x="0" y="0"/>
                </a:moveTo>
                <a:lnTo>
                  <a:pt x="855360" y="0"/>
                </a:lnTo>
                <a:lnTo>
                  <a:pt x="855360" y="1071360"/>
                </a:lnTo>
                <a:lnTo>
                  <a:pt x="0" y="1071360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233" name="Freeform 32">
            <a:extLst>
              <a:ext uri="{FF2B5EF4-FFF2-40B4-BE49-F238E27FC236}">
                <a16:creationId xmlns:a16="http://schemas.microsoft.com/office/drawing/2014/main" id="{56B4517A-530C-DE7A-04D0-E64CD1CD640C}"/>
              </a:ext>
            </a:extLst>
          </p:cNvPr>
          <p:cNvSpPr/>
          <p:nvPr/>
        </p:nvSpPr>
        <p:spPr>
          <a:xfrm>
            <a:off x="9377760" y="5070540"/>
            <a:ext cx="785520" cy="836640"/>
          </a:xfrm>
          <a:custGeom>
            <a:avLst/>
            <a:gdLst/>
            <a:ahLst/>
            <a:cxnLst/>
            <a:rect l="l" t="t" r="r" b="b"/>
            <a:pathLst>
              <a:path w="785520" h="836640">
                <a:moveTo>
                  <a:pt x="0" y="0"/>
                </a:moveTo>
                <a:lnTo>
                  <a:pt x="785520" y="0"/>
                </a:lnTo>
                <a:lnTo>
                  <a:pt x="785520" y="836640"/>
                </a:lnTo>
                <a:lnTo>
                  <a:pt x="0" y="836640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234" name="Freeform 33">
            <a:extLst>
              <a:ext uri="{FF2B5EF4-FFF2-40B4-BE49-F238E27FC236}">
                <a16:creationId xmlns:a16="http://schemas.microsoft.com/office/drawing/2014/main" id="{BF327DAA-628F-5B4D-CBF1-B7CFA5ED3443}"/>
              </a:ext>
            </a:extLst>
          </p:cNvPr>
          <p:cNvSpPr/>
          <p:nvPr/>
        </p:nvSpPr>
        <p:spPr>
          <a:xfrm>
            <a:off x="11628480" y="2058060"/>
            <a:ext cx="1025280" cy="1083600"/>
          </a:xfrm>
          <a:custGeom>
            <a:avLst/>
            <a:gdLst/>
            <a:ahLst/>
            <a:cxnLst/>
            <a:rect l="l" t="t" r="r" b="b"/>
            <a:pathLst>
              <a:path w="1025280" h="1083600">
                <a:moveTo>
                  <a:pt x="0" y="0"/>
                </a:moveTo>
                <a:lnTo>
                  <a:pt x="1025280" y="0"/>
                </a:lnTo>
                <a:lnTo>
                  <a:pt x="1025280" y="1083600"/>
                </a:lnTo>
                <a:lnTo>
                  <a:pt x="0" y="1083600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</p:sp>
      <p:sp>
        <p:nvSpPr>
          <p:cNvPr id="235" name="Freeform 34">
            <a:extLst>
              <a:ext uri="{FF2B5EF4-FFF2-40B4-BE49-F238E27FC236}">
                <a16:creationId xmlns:a16="http://schemas.microsoft.com/office/drawing/2014/main" id="{6AD0F1D5-5170-2132-F09B-93D49D189A3F}"/>
              </a:ext>
            </a:extLst>
          </p:cNvPr>
          <p:cNvSpPr/>
          <p:nvPr/>
        </p:nvSpPr>
        <p:spPr>
          <a:xfrm>
            <a:off x="3905040" y="5068380"/>
            <a:ext cx="785520" cy="839520"/>
          </a:xfrm>
          <a:custGeom>
            <a:avLst/>
            <a:gdLst/>
            <a:ahLst/>
            <a:cxnLst/>
            <a:rect l="l" t="t" r="r" b="b"/>
            <a:pathLst>
              <a:path w="785520" h="839520">
                <a:moveTo>
                  <a:pt x="0" y="0"/>
                </a:moveTo>
                <a:lnTo>
                  <a:pt x="785520" y="0"/>
                </a:lnTo>
                <a:lnTo>
                  <a:pt x="785520" y="839520"/>
                </a:lnTo>
                <a:lnTo>
                  <a:pt x="0" y="839520"/>
                </a:lnTo>
                <a:lnTo>
                  <a:pt x="0" y="0"/>
                </a:lnTo>
                <a:close/>
              </a:path>
            </a:pathLst>
          </a:custGeom>
          <a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a:blipFill>
        </p:spPr>
      </p:sp>
      <p:sp>
        <p:nvSpPr>
          <p:cNvPr id="236" name="Freeform 35">
            <a:extLst>
              <a:ext uri="{FF2B5EF4-FFF2-40B4-BE49-F238E27FC236}">
                <a16:creationId xmlns:a16="http://schemas.microsoft.com/office/drawing/2014/main" id="{7FF6D789-706D-7458-8837-EEF784F48A91}"/>
              </a:ext>
            </a:extLst>
          </p:cNvPr>
          <p:cNvSpPr/>
          <p:nvPr/>
        </p:nvSpPr>
        <p:spPr>
          <a:xfrm>
            <a:off x="10612560" y="5186460"/>
            <a:ext cx="789120" cy="655920"/>
          </a:xfrm>
          <a:custGeom>
            <a:avLst/>
            <a:gdLst/>
            <a:ahLst/>
            <a:cxnLst/>
            <a:rect l="l" t="t" r="r" b="b"/>
            <a:pathLst>
              <a:path w="789120" h="655920">
                <a:moveTo>
                  <a:pt x="0" y="0"/>
                </a:moveTo>
                <a:lnTo>
                  <a:pt x="789120" y="0"/>
                </a:lnTo>
                <a:lnTo>
                  <a:pt x="789120" y="655920"/>
                </a:lnTo>
                <a:lnTo>
                  <a:pt x="0" y="655920"/>
                </a:lnTo>
                <a:lnTo>
                  <a:pt x="0" y="0"/>
                </a:lnTo>
                <a:close/>
              </a:path>
            </a:pathLst>
          </a:custGeom>
          <a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a:blipFill>
        </p:spPr>
      </p:sp>
      <p:sp>
        <p:nvSpPr>
          <p:cNvPr id="237" name="Freeform 36">
            <a:extLst>
              <a:ext uri="{FF2B5EF4-FFF2-40B4-BE49-F238E27FC236}">
                <a16:creationId xmlns:a16="http://schemas.microsoft.com/office/drawing/2014/main" id="{DA4B8184-0E54-AC40-8BF2-9D4A5982B74A}"/>
              </a:ext>
            </a:extLst>
          </p:cNvPr>
          <p:cNvSpPr/>
          <p:nvPr/>
        </p:nvSpPr>
        <p:spPr>
          <a:xfrm>
            <a:off x="13215360" y="5095740"/>
            <a:ext cx="719280" cy="756720"/>
          </a:xfrm>
          <a:custGeom>
            <a:avLst/>
            <a:gdLst/>
            <a:ahLst/>
            <a:cxnLst/>
            <a:rect l="l" t="t" r="r" b="b"/>
            <a:pathLst>
              <a:path w="719280" h="756720">
                <a:moveTo>
                  <a:pt x="0" y="0"/>
                </a:moveTo>
                <a:lnTo>
                  <a:pt x="719280" y="0"/>
                </a:lnTo>
                <a:lnTo>
                  <a:pt x="719280" y="756720"/>
                </a:lnTo>
                <a:lnTo>
                  <a:pt x="0" y="756720"/>
                </a:lnTo>
                <a:lnTo>
                  <a:pt x="0" y="0"/>
                </a:lnTo>
                <a:close/>
              </a:path>
            </a:pathLst>
          </a:custGeom>
          <a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a:blipFill>
        </p:spPr>
      </p:sp>
      <p:sp>
        <p:nvSpPr>
          <p:cNvPr id="238" name="Freeform 37">
            <a:extLst>
              <a:ext uri="{FF2B5EF4-FFF2-40B4-BE49-F238E27FC236}">
                <a16:creationId xmlns:a16="http://schemas.microsoft.com/office/drawing/2014/main" id="{22CF743A-6D31-FD64-4428-4956BA185373}"/>
              </a:ext>
            </a:extLst>
          </p:cNvPr>
          <p:cNvSpPr/>
          <p:nvPr/>
        </p:nvSpPr>
        <p:spPr>
          <a:xfrm>
            <a:off x="5162160" y="6543660"/>
            <a:ext cx="633600" cy="766800"/>
          </a:xfrm>
          <a:custGeom>
            <a:avLst/>
            <a:gdLst/>
            <a:ahLst/>
            <a:cxnLst/>
            <a:rect l="l" t="t" r="r" b="b"/>
            <a:pathLst>
              <a:path w="633600" h="766800">
                <a:moveTo>
                  <a:pt x="0" y="0"/>
                </a:moveTo>
                <a:lnTo>
                  <a:pt x="633600" y="0"/>
                </a:lnTo>
                <a:lnTo>
                  <a:pt x="633600" y="766800"/>
                </a:lnTo>
                <a:lnTo>
                  <a:pt x="0" y="766800"/>
                </a:lnTo>
                <a:lnTo>
                  <a:pt x="0" y="0"/>
                </a:lnTo>
                <a:close/>
              </a:path>
            </a:pathLst>
          </a:custGeom>
          <a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a:blipFill>
        </p:spPr>
      </p:sp>
      <p:sp>
        <p:nvSpPr>
          <p:cNvPr id="239" name="Freeform 38">
            <a:extLst>
              <a:ext uri="{FF2B5EF4-FFF2-40B4-BE49-F238E27FC236}">
                <a16:creationId xmlns:a16="http://schemas.microsoft.com/office/drawing/2014/main" id="{7C4E3B55-682A-72DA-EC84-054571D85A6D}"/>
              </a:ext>
            </a:extLst>
          </p:cNvPr>
          <p:cNvSpPr/>
          <p:nvPr/>
        </p:nvSpPr>
        <p:spPr>
          <a:xfrm>
            <a:off x="7939200" y="6550860"/>
            <a:ext cx="730080" cy="720720"/>
          </a:xfrm>
          <a:custGeom>
            <a:avLst/>
            <a:gdLst/>
            <a:ahLst/>
            <a:cxnLst/>
            <a:rect l="l" t="t" r="r" b="b"/>
            <a:pathLst>
              <a:path w="730080" h="720720">
                <a:moveTo>
                  <a:pt x="0" y="0"/>
                </a:moveTo>
                <a:lnTo>
                  <a:pt x="730080" y="0"/>
                </a:lnTo>
                <a:lnTo>
                  <a:pt x="730080" y="720720"/>
                </a:lnTo>
                <a:lnTo>
                  <a:pt x="0" y="720720"/>
                </a:lnTo>
                <a:lnTo>
                  <a:pt x="0" y="0"/>
                </a:lnTo>
                <a:close/>
              </a:path>
            </a:pathLst>
          </a:custGeom>
          <a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a:blipFill>
        </p:spPr>
      </p:sp>
      <p:sp>
        <p:nvSpPr>
          <p:cNvPr id="240" name="Freeform 39">
            <a:extLst>
              <a:ext uri="{FF2B5EF4-FFF2-40B4-BE49-F238E27FC236}">
                <a16:creationId xmlns:a16="http://schemas.microsoft.com/office/drawing/2014/main" id="{24CA5079-21CE-44AD-38C2-805F86480ABA}"/>
              </a:ext>
            </a:extLst>
          </p:cNvPr>
          <p:cNvSpPr/>
          <p:nvPr/>
        </p:nvSpPr>
        <p:spPr>
          <a:xfrm>
            <a:off x="9340320" y="6488220"/>
            <a:ext cx="720720" cy="768240"/>
          </a:xfrm>
          <a:custGeom>
            <a:avLst/>
            <a:gdLst/>
            <a:ahLst/>
            <a:cxnLst/>
            <a:rect l="l" t="t" r="r" b="b"/>
            <a:pathLst>
              <a:path w="720720" h="768240">
                <a:moveTo>
                  <a:pt x="0" y="0"/>
                </a:moveTo>
                <a:lnTo>
                  <a:pt x="720720" y="0"/>
                </a:lnTo>
                <a:lnTo>
                  <a:pt x="720720" y="768240"/>
                </a:lnTo>
                <a:lnTo>
                  <a:pt x="0" y="768240"/>
                </a:lnTo>
                <a:lnTo>
                  <a:pt x="0" y="0"/>
                </a:lnTo>
                <a:close/>
              </a:path>
            </a:pathLst>
          </a:custGeom>
          <a:blipFill>
            <a:blip r:embed="rId57">
              <a:extLs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a:blipFill>
        </p:spPr>
      </p:sp>
      <p:sp>
        <p:nvSpPr>
          <p:cNvPr id="241" name="Freeform 40">
            <a:extLst>
              <a:ext uri="{FF2B5EF4-FFF2-40B4-BE49-F238E27FC236}">
                <a16:creationId xmlns:a16="http://schemas.microsoft.com/office/drawing/2014/main" id="{9A43C654-08DE-C5B8-CBFC-56DFAFE3FE5B}"/>
              </a:ext>
            </a:extLst>
          </p:cNvPr>
          <p:cNvSpPr/>
          <p:nvPr/>
        </p:nvSpPr>
        <p:spPr>
          <a:xfrm>
            <a:off x="14545920" y="5107980"/>
            <a:ext cx="519120" cy="725040"/>
          </a:xfrm>
          <a:custGeom>
            <a:avLst/>
            <a:gdLst/>
            <a:ahLst/>
            <a:cxnLst/>
            <a:rect l="l" t="t" r="r" b="b"/>
            <a:pathLst>
              <a:path w="519120" h="725040">
                <a:moveTo>
                  <a:pt x="0" y="0"/>
                </a:moveTo>
                <a:lnTo>
                  <a:pt x="519120" y="0"/>
                </a:lnTo>
                <a:lnTo>
                  <a:pt x="519120" y="725040"/>
                </a:lnTo>
                <a:lnTo>
                  <a:pt x="0" y="725040"/>
                </a:lnTo>
                <a:lnTo>
                  <a:pt x="0" y="0"/>
                </a:lnTo>
                <a:close/>
              </a:path>
            </a:pathLst>
          </a:custGeom>
          <a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a:blipFill>
        </p:spPr>
      </p:sp>
      <p:sp>
        <p:nvSpPr>
          <p:cNvPr id="242" name="Freeform 41">
            <a:extLst>
              <a:ext uri="{FF2B5EF4-FFF2-40B4-BE49-F238E27FC236}">
                <a16:creationId xmlns:a16="http://schemas.microsoft.com/office/drawing/2014/main" id="{5DC9A5D1-41FB-F716-9EA9-786C20D8C068}"/>
              </a:ext>
            </a:extLst>
          </p:cNvPr>
          <p:cNvSpPr/>
          <p:nvPr/>
        </p:nvSpPr>
        <p:spPr>
          <a:xfrm>
            <a:off x="10660080" y="6572460"/>
            <a:ext cx="722880" cy="677520"/>
          </a:xfrm>
          <a:custGeom>
            <a:avLst/>
            <a:gdLst/>
            <a:ahLst/>
            <a:cxnLst/>
            <a:rect l="l" t="t" r="r" b="b"/>
            <a:pathLst>
              <a:path w="722880" h="677520">
                <a:moveTo>
                  <a:pt x="0" y="0"/>
                </a:moveTo>
                <a:lnTo>
                  <a:pt x="722880" y="0"/>
                </a:lnTo>
                <a:lnTo>
                  <a:pt x="722880" y="677520"/>
                </a:lnTo>
                <a:lnTo>
                  <a:pt x="0" y="677520"/>
                </a:lnTo>
                <a:lnTo>
                  <a:pt x="0" y="0"/>
                </a:lnTo>
                <a:close/>
              </a:path>
            </a:pathLst>
          </a:custGeom>
          <a:blipFill>
            <a:blip r:embed="rId61">
              <a:extLs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a:blipFill>
        </p:spPr>
      </p:sp>
      <p:sp>
        <p:nvSpPr>
          <p:cNvPr id="243" name="Freeform 42">
            <a:extLst>
              <a:ext uri="{FF2B5EF4-FFF2-40B4-BE49-F238E27FC236}">
                <a16:creationId xmlns:a16="http://schemas.microsoft.com/office/drawing/2014/main" id="{E3CB3437-CFF7-7468-BB05-66646CB80CC8}"/>
              </a:ext>
            </a:extLst>
          </p:cNvPr>
          <p:cNvSpPr/>
          <p:nvPr/>
        </p:nvSpPr>
        <p:spPr>
          <a:xfrm>
            <a:off x="3756000" y="6430620"/>
            <a:ext cx="720000" cy="763920"/>
          </a:xfrm>
          <a:custGeom>
            <a:avLst/>
            <a:gdLst/>
            <a:ahLst/>
            <a:cxnLst/>
            <a:rect l="l" t="t" r="r" b="b"/>
            <a:pathLst>
              <a:path w="720000" h="763920">
                <a:moveTo>
                  <a:pt x="0" y="0"/>
                </a:moveTo>
                <a:lnTo>
                  <a:pt x="720000" y="0"/>
                </a:lnTo>
                <a:lnTo>
                  <a:pt x="720000" y="763920"/>
                </a:lnTo>
                <a:lnTo>
                  <a:pt x="0" y="763920"/>
                </a:lnTo>
                <a:lnTo>
                  <a:pt x="0" y="0"/>
                </a:lnTo>
                <a:close/>
              </a:path>
            </a:pathLst>
          </a:custGeom>
          <a:blipFill>
            <a:blip r:embed="rId63">
              <a:extLst>
                <a:ext uri="{96DAC541-7B7A-43D3-8B79-37D633B846F1}">
                  <asvg:svgBlip xmlns:asvg="http://schemas.microsoft.com/office/drawing/2016/SVG/main" r:embed="rId64"/>
                </a:ext>
              </a:extLst>
            </a:blip>
            <a:stretch>
              <a:fillRect/>
            </a:stretch>
          </a:blipFill>
        </p:spPr>
      </p:sp>
      <p:sp>
        <p:nvSpPr>
          <p:cNvPr id="244" name="Freeform 43">
            <a:extLst>
              <a:ext uri="{FF2B5EF4-FFF2-40B4-BE49-F238E27FC236}">
                <a16:creationId xmlns:a16="http://schemas.microsoft.com/office/drawing/2014/main" id="{26539D67-A90E-B0D1-76FE-1595BCA811AB}"/>
              </a:ext>
            </a:extLst>
          </p:cNvPr>
          <p:cNvSpPr/>
          <p:nvPr/>
        </p:nvSpPr>
        <p:spPr>
          <a:xfrm>
            <a:off x="11763840" y="6448620"/>
            <a:ext cx="724320" cy="774000"/>
          </a:xfrm>
          <a:custGeom>
            <a:avLst/>
            <a:gdLst/>
            <a:ahLst/>
            <a:cxnLst/>
            <a:rect l="l" t="t" r="r" b="b"/>
            <a:pathLst>
              <a:path w="724320" h="774000">
                <a:moveTo>
                  <a:pt x="0" y="0"/>
                </a:moveTo>
                <a:lnTo>
                  <a:pt x="724320" y="0"/>
                </a:lnTo>
                <a:lnTo>
                  <a:pt x="724320" y="774000"/>
                </a:lnTo>
                <a:lnTo>
                  <a:pt x="0" y="774000"/>
                </a:lnTo>
                <a:lnTo>
                  <a:pt x="0" y="0"/>
                </a:lnTo>
                <a:close/>
              </a:path>
            </a:pathLst>
          </a:custGeom>
          <a:blipFill>
            <a:blip r:embed="rId65">
              <a:extLs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a:blipFill>
        </p:spPr>
      </p:sp>
      <p:sp>
        <p:nvSpPr>
          <p:cNvPr id="245" name="Freeform 44">
            <a:extLst>
              <a:ext uri="{FF2B5EF4-FFF2-40B4-BE49-F238E27FC236}">
                <a16:creationId xmlns:a16="http://schemas.microsoft.com/office/drawing/2014/main" id="{2B365279-6C1E-D1B9-04F7-EB51BA50BED5}"/>
              </a:ext>
            </a:extLst>
          </p:cNvPr>
          <p:cNvSpPr/>
          <p:nvPr/>
        </p:nvSpPr>
        <p:spPr>
          <a:xfrm>
            <a:off x="11721360" y="7539420"/>
            <a:ext cx="1064880" cy="1051200"/>
          </a:xfrm>
          <a:custGeom>
            <a:avLst/>
            <a:gdLst/>
            <a:ahLst/>
            <a:cxnLst/>
            <a:rect l="l" t="t" r="r" b="b"/>
            <a:pathLst>
              <a:path w="1064880" h="1051200">
                <a:moveTo>
                  <a:pt x="0" y="0"/>
                </a:moveTo>
                <a:lnTo>
                  <a:pt x="1064880" y="0"/>
                </a:lnTo>
                <a:lnTo>
                  <a:pt x="1064880" y="1051200"/>
                </a:lnTo>
                <a:lnTo>
                  <a:pt x="0" y="1051200"/>
                </a:lnTo>
                <a:lnTo>
                  <a:pt x="0" y="0"/>
                </a:lnTo>
                <a:close/>
              </a:path>
            </a:pathLst>
          </a:custGeom>
          <a:blipFill>
            <a:blip r:embed="rId67">
              <a:extLst>
                <a:ext uri="{96DAC541-7B7A-43D3-8B79-37D633B846F1}">
                  <asvg:svgBlip xmlns:asvg="http://schemas.microsoft.com/office/drawing/2016/SVG/main" r:embed="rId68"/>
                </a:ext>
              </a:extLst>
            </a:blip>
            <a:stretch>
              <a:fillRect/>
            </a:stretch>
          </a:blipFill>
        </p:spPr>
      </p:sp>
      <p:sp>
        <p:nvSpPr>
          <p:cNvPr id="246" name="Freeform 45">
            <a:extLst>
              <a:ext uri="{FF2B5EF4-FFF2-40B4-BE49-F238E27FC236}">
                <a16:creationId xmlns:a16="http://schemas.microsoft.com/office/drawing/2014/main" id="{1FB22ED1-087B-F852-2C60-2BD55C3A8F86}"/>
              </a:ext>
            </a:extLst>
          </p:cNvPr>
          <p:cNvSpPr/>
          <p:nvPr/>
        </p:nvSpPr>
        <p:spPr>
          <a:xfrm>
            <a:off x="14462400" y="6284460"/>
            <a:ext cx="826560" cy="880560"/>
          </a:xfrm>
          <a:custGeom>
            <a:avLst/>
            <a:gdLst/>
            <a:ahLst/>
            <a:cxnLst/>
            <a:rect l="l" t="t" r="r" b="b"/>
            <a:pathLst>
              <a:path w="826560" h="880560">
                <a:moveTo>
                  <a:pt x="0" y="0"/>
                </a:moveTo>
                <a:lnTo>
                  <a:pt x="826560" y="0"/>
                </a:lnTo>
                <a:lnTo>
                  <a:pt x="826560" y="880560"/>
                </a:lnTo>
                <a:lnTo>
                  <a:pt x="0" y="880560"/>
                </a:lnTo>
                <a:lnTo>
                  <a:pt x="0" y="0"/>
                </a:lnTo>
                <a:close/>
              </a:path>
            </a:pathLst>
          </a:custGeom>
          <a:blipFill>
            <a:blip r:embed="rId69">
              <a:extLs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tretch>
              <a:fillRect/>
            </a:stretch>
          </a:blipFill>
        </p:spPr>
      </p:sp>
      <p:sp>
        <p:nvSpPr>
          <p:cNvPr id="247" name="Freeform 46">
            <a:extLst>
              <a:ext uri="{FF2B5EF4-FFF2-40B4-BE49-F238E27FC236}">
                <a16:creationId xmlns:a16="http://schemas.microsoft.com/office/drawing/2014/main" id="{36560ADA-EFA5-3A6D-6CEC-A1B8223140B6}"/>
              </a:ext>
            </a:extLst>
          </p:cNvPr>
          <p:cNvSpPr/>
          <p:nvPr/>
        </p:nvSpPr>
        <p:spPr>
          <a:xfrm>
            <a:off x="6528000" y="6620700"/>
            <a:ext cx="725040" cy="769680"/>
          </a:xfrm>
          <a:custGeom>
            <a:avLst/>
            <a:gdLst/>
            <a:ahLst/>
            <a:cxnLst/>
            <a:rect l="l" t="t" r="r" b="b"/>
            <a:pathLst>
              <a:path w="725040" h="769680">
                <a:moveTo>
                  <a:pt x="0" y="0"/>
                </a:moveTo>
                <a:lnTo>
                  <a:pt x="725040" y="0"/>
                </a:lnTo>
                <a:lnTo>
                  <a:pt x="725040" y="769680"/>
                </a:lnTo>
                <a:lnTo>
                  <a:pt x="0" y="769680"/>
                </a:lnTo>
                <a:lnTo>
                  <a:pt x="0" y="0"/>
                </a:lnTo>
                <a:close/>
              </a:path>
            </a:pathLst>
          </a:custGeom>
          <a:blipFill>
            <a:blip r:embed="rId71">
              <a:extLst>
                <a:ext uri="{96DAC541-7B7A-43D3-8B79-37D633B846F1}">
                  <asvg:svgBlip xmlns:asvg="http://schemas.microsoft.com/office/drawing/2016/SVG/main" r:embed="rId72"/>
                </a:ext>
              </a:extLst>
            </a:blip>
            <a:stretch>
              <a:fillRect/>
            </a:stretch>
          </a:blipFill>
        </p:spPr>
      </p:sp>
      <p:sp>
        <p:nvSpPr>
          <p:cNvPr id="248" name="Freeform 47">
            <a:extLst>
              <a:ext uri="{FF2B5EF4-FFF2-40B4-BE49-F238E27FC236}">
                <a16:creationId xmlns:a16="http://schemas.microsoft.com/office/drawing/2014/main" id="{503F02E1-107D-BEC0-CD84-1E4F281DE8C7}"/>
              </a:ext>
            </a:extLst>
          </p:cNvPr>
          <p:cNvSpPr/>
          <p:nvPr/>
        </p:nvSpPr>
        <p:spPr>
          <a:xfrm>
            <a:off x="13213920" y="6420540"/>
            <a:ext cx="680400" cy="720720"/>
          </a:xfrm>
          <a:custGeom>
            <a:avLst/>
            <a:gdLst/>
            <a:ahLst/>
            <a:cxnLst/>
            <a:rect l="l" t="t" r="r" b="b"/>
            <a:pathLst>
              <a:path w="680400" h="720720">
                <a:moveTo>
                  <a:pt x="0" y="0"/>
                </a:moveTo>
                <a:lnTo>
                  <a:pt x="680400" y="0"/>
                </a:lnTo>
                <a:lnTo>
                  <a:pt x="680400" y="720720"/>
                </a:lnTo>
                <a:lnTo>
                  <a:pt x="0" y="720720"/>
                </a:lnTo>
                <a:lnTo>
                  <a:pt x="0" y="0"/>
                </a:lnTo>
                <a:close/>
              </a:path>
            </a:pathLst>
          </a:custGeom>
          <a:blipFill>
            <a:blip r:embed="rId73">
              <a:extLs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tretch>
              <a:fillRect/>
            </a:stretch>
          </a:blipFill>
        </p:spPr>
      </p:sp>
      <p:sp>
        <p:nvSpPr>
          <p:cNvPr id="249" name="Freeform 48">
            <a:extLst>
              <a:ext uri="{FF2B5EF4-FFF2-40B4-BE49-F238E27FC236}">
                <a16:creationId xmlns:a16="http://schemas.microsoft.com/office/drawing/2014/main" id="{C3570494-1793-478B-5CE5-B3968411361B}"/>
              </a:ext>
            </a:extLst>
          </p:cNvPr>
          <p:cNvSpPr/>
          <p:nvPr/>
        </p:nvSpPr>
        <p:spPr>
          <a:xfrm>
            <a:off x="13051920" y="3519660"/>
            <a:ext cx="945360" cy="1004400"/>
          </a:xfrm>
          <a:custGeom>
            <a:avLst/>
            <a:gdLst/>
            <a:ahLst/>
            <a:cxnLst/>
            <a:rect l="l" t="t" r="r" b="b"/>
            <a:pathLst>
              <a:path w="945360" h="1004400">
                <a:moveTo>
                  <a:pt x="0" y="0"/>
                </a:moveTo>
                <a:lnTo>
                  <a:pt x="945360" y="0"/>
                </a:lnTo>
                <a:lnTo>
                  <a:pt x="945360" y="1004400"/>
                </a:lnTo>
                <a:lnTo>
                  <a:pt x="0" y="1004400"/>
                </a:lnTo>
                <a:lnTo>
                  <a:pt x="0" y="0"/>
                </a:lnTo>
                <a:close/>
              </a:path>
            </a:pathLst>
          </a:custGeom>
          <a:blipFill>
            <a:blip r:embed="rId75">
              <a:extLs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tretch>
              <a:fillRect/>
            </a:stretch>
          </a:blipFill>
        </p:spPr>
      </p:sp>
      <p:sp>
        <p:nvSpPr>
          <p:cNvPr id="250" name="Freeform 49">
            <a:extLst>
              <a:ext uri="{FF2B5EF4-FFF2-40B4-BE49-F238E27FC236}">
                <a16:creationId xmlns:a16="http://schemas.microsoft.com/office/drawing/2014/main" id="{DF93BC50-0C46-412C-3081-2D4741C58F23}"/>
              </a:ext>
            </a:extLst>
          </p:cNvPr>
          <p:cNvSpPr/>
          <p:nvPr/>
        </p:nvSpPr>
        <p:spPr>
          <a:xfrm>
            <a:off x="5064960" y="3591660"/>
            <a:ext cx="940320" cy="1005120"/>
          </a:xfrm>
          <a:custGeom>
            <a:avLst/>
            <a:gdLst/>
            <a:ahLst/>
            <a:cxnLst/>
            <a:rect l="l" t="t" r="r" b="b"/>
            <a:pathLst>
              <a:path w="940320" h="1005120">
                <a:moveTo>
                  <a:pt x="0" y="0"/>
                </a:moveTo>
                <a:lnTo>
                  <a:pt x="940320" y="0"/>
                </a:lnTo>
                <a:lnTo>
                  <a:pt x="94032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77">
              <a:extLs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tretch>
              <a:fillRect/>
            </a:stretch>
          </a:blipFill>
        </p:spPr>
      </p:sp>
      <p:sp>
        <p:nvSpPr>
          <p:cNvPr id="251" name="Freeform 50">
            <a:extLst>
              <a:ext uri="{FF2B5EF4-FFF2-40B4-BE49-F238E27FC236}">
                <a16:creationId xmlns:a16="http://schemas.microsoft.com/office/drawing/2014/main" id="{244CEE0B-0200-53C8-CB92-2936C0DBFA16}"/>
              </a:ext>
            </a:extLst>
          </p:cNvPr>
          <p:cNvSpPr/>
          <p:nvPr/>
        </p:nvSpPr>
        <p:spPr>
          <a:xfrm>
            <a:off x="11741520" y="3600300"/>
            <a:ext cx="609120" cy="1004400"/>
          </a:xfrm>
          <a:custGeom>
            <a:avLst/>
            <a:gdLst/>
            <a:ahLst/>
            <a:cxnLst/>
            <a:rect l="l" t="t" r="r" b="b"/>
            <a:pathLst>
              <a:path w="609120" h="1004400">
                <a:moveTo>
                  <a:pt x="0" y="0"/>
                </a:moveTo>
                <a:lnTo>
                  <a:pt x="609120" y="0"/>
                </a:lnTo>
                <a:lnTo>
                  <a:pt x="609120" y="1004400"/>
                </a:lnTo>
                <a:lnTo>
                  <a:pt x="0" y="1004400"/>
                </a:lnTo>
                <a:lnTo>
                  <a:pt x="0" y="0"/>
                </a:lnTo>
                <a:close/>
              </a:path>
            </a:pathLst>
          </a:custGeom>
          <a:blipFill>
            <a:blip r:embed="rId79">
              <a:extLs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tretch>
              <a:fillRect/>
            </a:stretch>
          </a:blipFill>
        </p:spPr>
      </p:sp>
      <p:sp>
        <p:nvSpPr>
          <p:cNvPr id="252" name="Freeform 51">
            <a:extLst>
              <a:ext uri="{FF2B5EF4-FFF2-40B4-BE49-F238E27FC236}">
                <a16:creationId xmlns:a16="http://schemas.microsoft.com/office/drawing/2014/main" id="{FD0C8650-0D65-1977-3D63-AC386F53AF17}"/>
              </a:ext>
            </a:extLst>
          </p:cNvPr>
          <p:cNvSpPr/>
          <p:nvPr/>
        </p:nvSpPr>
        <p:spPr>
          <a:xfrm>
            <a:off x="6518640" y="3573660"/>
            <a:ext cx="940320" cy="999360"/>
          </a:xfrm>
          <a:custGeom>
            <a:avLst/>
            <a:gdLst/>
            <a:ahLst/>
            <a:cxnLst/>
            <a:rect l="l" t="t" r="r" b="b"/>
            <a:pathLst>
              <a:path w="940320" h="999360">
                <a:moveTo>
                  <a:pt x="0" y="0"/>
                </a:moveTo>
                <a:lnTo>
                  <a:pt x="940320" y="0"/>
                </a:lnTo>
                <a:lnTo>
                  <a:pt x="940320" y="999360"/>
                </a:lnTo>
                <a:lnTo>
                  <a:pt x="0" y="999360"/>
                </a:lnTo>
                <a:lnTo>
                  <a:pt x="0" y="0"/>
                </a:lnTo>
                <a:close/>
              </a:path>
            </a:pathLst>
          </a:custGeom>
          <a:blipFill>
            <a:blip r:embed="rId81">
              <a:extLs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tretch>
              <a:fillRect/>
            </a:stretch>
          </a:blipFill>
        </p:spPr>
      </p:sp>
      <p:sp>
        <p:nvSpPr>
          <p:cNvPr id="253" name="Freeform 52">
            <a:extLst>
              <a:ext uri="{FF2B5EF4-FFF2-40B4-BE49-F238E27FC236}">
                <a16:creationId xmlns:a16="http://schemas.microsoft.com/office/drawing/2014/main" id="{1820826D-CFB8-B8DB-32CC-667C733F29FE}"/>
              </a:ext>
            </a:extLst>
          </p:cNvPr>
          <p:cNvSpPr/>
          <p:nvPr/>
        </p:nvSpPr>
        <p:spPr>
          <a:xfrm>
            <a:off x="7857840" y="3590220"/>
            <a:ext cx="943200" cy="1008720"/>
          </a:xfrm>
          <a:custGeom>
            <a:avLst/>
            <a:gdLst/>
            <a:ahLst/>
            <a:cxnLst/>
            <a:rect l="l" t="t" r="r" b="b"/>
            <a:pathLst>
              <a:path w="943200" h="1008720">
                <a:moveTo>
                  <a:pt x="0" y="0"/>
                </a:moveTo>
                <a:lnTo>
                  <a:pt x="943200" y="0"/>
                </a:lnTo>
                <a:lnTo>
                  <a:pt x="943200" y="1008720"/>
                </a:lnTo>
                <a:lnTo>
                  <a:pt x="0" y="1008720"/>
                </a:lnTo>
                <a:lnTo>
                  <a:pt x="0" y="0"/>
                </a:lnTo>
                <a:close/>
              </a:path>
            </a:pathLst>
          </a:custGeom>
          <a:blipFill>
            <a:blip r:embed="rId83">
              <a:extLs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tretch>
              <a:fillRect/>
            </a:stretch>
          </a:blipFill>
        </p:spPr>
      </p:sp>
      <p:sp>
        <p:nvSpPr>
          <p:cNvPr id="254" name="Freeform 53">
            <a:extLst>
              <a:ext uri="{FF2B5EF4-FFF2-40B4-BE49-F238E27FC236}">
                <a16:creationId xmlns:a16="http://schemas.microsoft.com/office/drawing/2014/main" id="{3AD7E039-2EB2-345F-4B00-2BA2CBED28F9}"/>
              </a:ext>
            </a:extLst>
          </p:cNvPr>
          <p:cNvSpPr/>
          <p:nvPr/>
        </p:nvSpPr>
        <p:spPr>
          <a:xfrm>
            <a:off x="3749520" y="3613260"/>
            <a:ext cx="943200" cy="1005120"/>
          </a:xfrm>
          <a:custGeom>
            <a:avLst/>
            <a:gdLst/>
            <a:ahLst/>
            <a:cxnLst/>
            <a:rect l="l" t="t" r="r" b="b"/>
            <a:pathLst>
              <a:path w="943200" h="1005120">
                <a:moveTo>
                  <a:pt x="0" y="0"/>
                </a:moveTo>
                <a:lnTo>
                  <a:pt x="943200" y="0"/>
                </a:lnTo>
                <a:lnTo>
                  <a:pt x="94320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85">
              <a:extLst>
                <a:ext uri="{96DAC541-7B7A-43D3-8B79-37D633B846F1}">
                  <asvg:svgBlip xmlns:asvg="http://schemas.microsoft.com/office/drawing/2016/SVG/main" r:embed="rId86"/>
                </a:ext>
              </a:extLst>
            </a:blip>
            <a:stretch>
              <a:fillRect/>
            </a:stretch>
          </a:blipFill>
        </p:spPr>
      </p:sp>
      <p:sp>
        <p:nvSpPr>
          <p:cNvPr id="255" name="Freeform 54">
            <a:extLst>
              <a:ext uri="{FF2B5EF4-FFF2-40B4-BE49-F238E27FC236}">
                <a16:creationId xmlns:a16="http://schemas.microsoft.com/office/drawing/2014/main" id="{048D4E12-DD04-7883-2853-0156AFDBA42A}"/>
              </a:ext>
            </a:extLst>
          </p:cNvPr>
          <p:cNvSpPr/>
          <p:nvPr/>
        </p:nvSpPr>
        <p:spPr>
          <a:xfrm>
            <a:off x="9280560" y="3590940"/>
            <a:ext cx="882720" cy="1000800"/>
          </a:xfrm>
          <a:custGeom>
            <a:avLst/>
            <a:gdLst/>
            <a:ahLst/>
            <a:cxnLst/>
            <a:rect l="l" t="t" r="r" b="b"/>
            <a:pathLst>
              <a:path w="882720" h="1000800">
                <a:moveTo>
                  <a:pt x="0" y="0"/>
                </a:moveTo>
                <a:lnTo>
                  <a:pt x="882720" y="0"/>
                </a:lnTo>
                <a:lnTo>
                  <a:pt x="882720" y="1000800"/>
                </a:lnTo>
                <a:lnTo>
                  <a:pt x="0" y="1000800"/>
                </a:lnTo>
                <a:lnTo>
                  <a:pt x="0" y="0"/>
                </a:lnTo>
                <a:close/>
              </a:path>
            </a:pathLst>
          </a:custGeom>
          <a:blipFill>
            <a:blip r:embed="rId87">
              <a:extLst>
                <a:ext uri="{96DAC541-7B7A-43D3-8B79-37D633B846F1}">
                  <asvg:svgBlip xmlns:asvg="http://schemas.microsoft.com/office/drawing/2016/SVG/main" r:embed="rId88"/>
                </a:ext>
              </a:extLst>
            </a:blip>
            <a:stretch>
              <a:fillRect/>
            </a:stretch>
          </a:blipFill>
        </p:spPr>
      </p:sp>
      <p:sp>
        <p:nvSpPr>
          <p:cNvPr id="256" name="Freeform 55">
            <a:extLst>
              <a:ext uri="{FF2B5EF4-FFF2-40B4-BE49-F238E27FC236}">
                <a16:creationId xmlns:a16="http://schemas.microsoft.com/office/drawing/2014/main" id="{F9ACA331-F385-5492-68D6-D3CD809C452D}"/>
              </a:ext>
            </a:extLst>
          </p:cNvPr>
          <p:cNvSpPr/>
          <p:nvPr/>
        </p:nvSpPr>
        <p:spPr>
          <a:xfrm>
            <a:off x="10394400" y="3590940"/>
            <a:ext cx="958320" cy="1002240"/>
          </a:xfrm>
          <a:custGeom>
            <a:avLst/>
            <a:gdLst/>
            <a:ahLst/>
            <a:cxnLst/>
            <a:rect l="l" t="t" r="r" b="b"/>
            <a:pathLst>
              <a:path w="958320" h="1002240">
                <a:moveTo>
                  <a:pt x="0" y="0"/>
                </a:moveTo>
                <a:lnTo>
                  <a:pt x="958320" y="0"/>
                </a:lnTo>
                <a:lnTo>
                  <a:pt x="958320" y="1002240"/>
                </a:lnTo>
                <a:lnTo>
                  <a:pt x="0" y="1002240"/>
                </a:lnTo>
                <a:lnTo>
                  <a:pt x="0" y="0"/>
                </a:lnTo>
                <a:close/>
              </a:path>
            </a:pathLst>
          </a:custGeom>
          <a:blipFill>
            <a:blip r:embed="rId89">
              <a:extLst>
                <a:ext uri="{96DAC541-7B7A-43D3-8B79-37D633B846F1}">
                  <asvg:svgBlip xmlns:asvg="http://schemas.microsoft.com/office/drawing/2016/SVG/main" r:embed="rId90"/>
                </a:ext>
              </a:extLst>
            </a:blip>
            <a:stretch>
              <a:fillRect/>
            </a:stretch>
          </a:blipFill>
        </p:spPr>
      </p:sp>
      <p:sp>
        <p:nvSpPr>
          <p:cNvPr id="257" name="Freeform 56">
            <a:extLst>
              <a:ext uri="{FF2B5EF4-FFF2-40B4-BE49-F238E27FC236}">
                <a16:creationId xmlns:a16="http://schemas.microsoft.com/office/drawing/2014/main" id="{BF5E8798-A7BE-6D3B-4312-565D9C2EB262}"/>
              </a:ext>
            </a:extLst>
          </p:cNvPr>
          <p:cNvSpPr/>
          <p:nvPr/>
        </p:nvSpPr>
        <p:spPr>
          <a:xfrm>
            <a:off x="14567520" y="7942620"/>
            <a:ext cx="655920" cy="648000"/>
          </a:xfrm>
          <a:custGeom>
            <a:avLst/>
            <a:gdLst/>
            <a:ahLst/>
            <a:cxnLst/>
            <a:rect l="l" t="t" r="r" b="b"/>
            <a:pathLst>
              <a:path w="655920" h="648000">
                <a:moveTo>
                  <a:pt x="0" y="0"/>
                </a:moveTo>
                <a:lnTo>
                  <a:pt x="655920" y="0"/>
                </a:lnTo>
                <a:lnTo>
                  <a:pt x="655920" y="648000"/>
                </a:lnTo>
                <a:lnTo>
                  <a:pt x="0" y="648000"/>
                </a:lnTo>
                <a:lnTo>
                  <a:pt x="0" y="0"/>
                </a:lnTo>
                <a:close/>
              </a:path>
            </a:pathLst>
          </a:custGeom>
          <a:blipFill>
            <a:blip r:embed="rId91">
              <a:extLst>
                <a:ext uri="{96DAC541-7B7A-43D3-8B79-37D633B846F1}">
                  <asvg:svgBlip xmlns:asvg="http://schemas.microsoft.com/office/drawing/2016/SVG/main" r:embed="rId92"/>
                </a:ext>
              </a:extLst>
            </a:blip>
            <a:stretch>
              <a:fillRect/>
            </a:stretch>
          </a:blipFill>
        </p:spPr>
      </p:sp>
      <p:sp>
        <p:nvSpPr>
          <p:cNvPr id="258" name="Freeform 57">
            <a:extLst>
              <a:ext uri="{FF2B5EF4-FFF2-40B4-BE49-F238E27FC236}">
                <a16:creationId xmlns:a16="http://schemas.microsoft.com/office/drawing/2014/main" id="{22905F40-6A80-9EFF-9C36-AF94267CFCC0}"/>
              </a:ext>
            </a:extLst>
          </p:cNvPr>
          <p:cNvSpPr/>
          <p:nvPr/>
        </p:nvSpPr>
        <p:spPr>
          <a:xfrm>
            <a:off x="13110960" y="2238780"/>
            <a:ext cx="890640" cy="951840"/>
          </a:xfrm>
          <a:custGeom>
            <a:avLst/>
            <a:gdLst/>
            <a:ahLst/>
            <a:cxnLst/>
            <a:rect l="l" t="t" r="r" b="b"/>
            <a:pathLst>
              <a:path w="890640" h="951840">
                <a:moveTo>
                  <a:pt x="0" y="0"/>
                </a:moveTo>
                <a:lnTo>
                  <a:pt x="890640" y="0"/>
                </a:lnTo>
                <a:lnTo>
                  <a:pt x="890640" y="951840"/>
                </a:lnTo>
                <a:lnTo>
                  <a:pt x="0" y="951840"/>
                </a:lnTo>
                <a:lnTo>
                  <a:pt x="0" y="0"/>
                </a:lnTo>
                <a:close/>
              </a:path>
            </a:pathLst>
          </a:custGeom>
          <a:blipFill>
            <a:blip r:embed="rId93">
              <a:extLst>
                <a:ext uri="{96DAC541-7B7A-43D3-8B79-37D633B846F1}">
                  <asvg:svgBlip xmlns:asvg="http://schemas.microsoft.com/office/drawing/2016/SVG/main" r:embed="rId9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7778790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7" r="-247"/>
            </a:stretch>
          </a:blipFill>
        </p:spPr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12DEC7A-4B4F-3139-7AAE-431700534885}"/>
              </a:ext>
            </a:extLst>
          </p:cNvPr>
          <p:cNvSpPr txBox="1">
            <a:spLocks/>
          </p:cNvSpPr>
          <p:nvPr/>
        </p:nvSpPr>
        <p:spPr>
          <a:xfrm>
            <a:off x="7010400" y="162854"/>
            <a:ext cx="11535517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600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600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C</a:t>
            </a:r>
          </a:p>
        </p:txBody>
      </p:sp>
      <p:sp>
        <p:nvSpPr>
          <p:cNvPr id="166" name="Freeform 13">
            <a:extLst>
              <a:ext uri="{FF2B5EF4-FFF2-40B4-BE49-F238E27FC236}">
                <a16:creationId xmlns:a16="http://schemas.microsoft.com/office/drawing/2014/main" id="{76F77671-3F4C-2347-AF7D-3504F8713DF6}"/>
              </a:ext>
            </a:extLst>
          </p:cNvPr>
          <p:cNvSpPr/>
          <p:nvPr/>
        </p:nvSpPr>
        <p:spPr>
          <a:xfrm>
            <a:off x="10223160" y="6285074"/>
            <a:ext cx="374400" cy="1166400"/>
          </a:xfrm>
          <a:custGeom>
            <a:avLst/>
            <a:gdLst/>
            <a:ahLst/>
            <a:cxnLst/>
            <a:rect l="l" t="t" r="r" b="b"/>
            <a:pathLst>
              <a:path w="374400" h="1166400">
                <a:moveTo>
                  <a:pt x="0" y="0"/>
                </a:moveTo>
                <a:lnTo>
                  <a:pt x="374400" y="0"/>
                </a:lnTo>
                <a:lnTo>
                  <a:pt x="374400" y="1166400"/>
                </a:lnTo>
                <a:lnTo>
                  <a:pt x="0" y="11664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67" name="Freeform 14">
            <a:extLst>
              <a:ext uri="{FF2B5EF4-FFF2-40B4-BE49-F238E27FC236}">
                <a16:creationId xmlns:a16="http://schemas.microsoft.com/office/drawing/2014/main" id="{374383A3-7311-9F69-EA53-FEAD0CA78E04}"/>
              </a:ext>
            </a:extLst>
          </p:cNvPr>
          <p:cNvSpPr/>
          <p:nvPr/>
        </p:nvSpPr>
        <p:spPr>
          <a:xfrm>
            <a:off x="11180040" y="6419714"/>
            <a:ext cx="898560" cy="897120"/>
          </a:xfrm>
          <a:custGeom>
            <a:avLst/>
            <a:gdLst/>
            <a:ahLst/>
            <a:cxnLst/>
            <a:rect l="l" t="t" r="r" b="b"/>
            <a:pathLst>
              <a:path w="898560" h="897120">
                <a:moveTo>
                  <a:pt x="0" y="0"/>
                </a:moveTo>
                <a:lnTo>
                  <a:pt x="898560" y="0"/>
                </a:lnTo>
                <a:lnTo>
                  <a:pt x="898560" y="897120"/>
                </a:lnTo>
                <a:lnTo>
                  <a:pt x="0" y="8971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8" name="Freeform 15">
            <a:extLst>
              <a:ext uri="{FF2B5EF4-FFF2-40B4-BE49-F238E27FC236}">
                <a16:creationId xmlns:a16="http://schemas.microsoft.com/office/drawing/2014/main" id="{37678F0F-C6B9-B1AB-BD09-7870744F6657}"/>
              </a:ext>
            </a:extLst>
          </p:cNvPr>
          <p:cNvSpPr/>
          <p:nvPr/>
        </p:nvSpPr>
        <p:spPr>
          <a:xfrm>
            <a:off x="14012520" y="6517634"/>
            <a:ext cx="867600" cy="700560"/>
          </a:xfrm>
          <a:custGeom>
            <a:avLst/>
            <a:gdLst/>
            <a:ahLst/>
            <a:cxnLst/>
            <a:rect l="l" t="t" r="r" b="b"/>
            <a:pathLst>
              <a:path w="867600" h="700560">
                <a:moveTo>
                  <a:pt x="0" y="0"/>
                </a:moveTo>
                <a:lnTo>
                  <a:pt x="867600" y="0"/>
                </a:lnTo>
                <a:lnTo>
                  <a:pt x="867600" y="700560"/>
                </a:lnTo>
                <a:lnTo>
                  <a:pt x="0" y="7005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69" name="Freeform 16">
            <a:extLst>
              <a:ext uri="{FF2B5EF4-FFF2-40B4-BE49-F238E27FC236}">
                <a16:creationId xmlns:a16="http://schemas.microsoft.com/office/drawing/2014/main" id="{095909A7-1BCE-1369-FD59-1E4A3EEE46CF}"/>
              </a:ext>
            </a:extLst>
          </p:cNvPr>
          <p:cNvSpPr/>
          <p:nvPr/>
        </p:nvSpPr>
        <p:spPr>
          <a:xfrm>
            <a:off x="14100360" y="8319794"/>
            <a:ext cx="995760" cy="730080"/>
          </a:xfrm>
          <a:custGeom>
            <a:avLst/>
            <a:gdLst/>
            <a:ahLst/>
            <a:cxnLst/>
            <a:rect l="l" t="t" r="r" b="b"/>
            <a:pathLst>
              <a:path w="995760" h="730080">
                <a:moveTo>
                  <a:pt x="0" y="0"/>
                </a:moveTo>
                <a:lnTo>
                  <a:pt x="995760" y="0"/>
                </a:lnTo>
                <a:lnTo>
                  <a:pt x="99576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70" name="Freeform 17">
            <a:extLst>
              <a:ext uri="{FF2B5EF4-FFF2-40B4-BE49-F238E27FC236}">
                <a16:creationId xmlns:a16="http://schemas.microsoft.com/office/drawing/2014/main" id="{30CA600B-AAC7-075F-8065-B8EFE192DB8B}"/>
              </a:ext>
            </a:extLst>
          </p:cNvPr>
          <p:cNvSpPr/>
          <p:nvPr/>
        </p:nvSpPr>
        <p:spPr>
          <a:xfrm>
            <a:off x="3910920" y="6379394"/>
            <a:ext cx="976320" cy="976320"/>
          </a:xfrm>
          <a:custGeom>
            <a:avLst/>
            <a:gdLst/>
            <a:ahLst/>
            <a:cxnLst/>
            <a:rect l="l" t="t" r="r" b="b"/>
            <a:pathLst>
              <a:path w="976320" h="976320">
                <a:moveTo>
                  <a:pt x="0" y="0"/>
                </a:moveTo>
                <a:lnTo>
                  <a:pt x="976320" y="0"/>
                </a:lnTo>
                <a:lnTo>
                  <a:pt x="976320" y="976320"/>
                </a:lnTo>
                <a:lnTo>
                  <a:pt x="0" y="97632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71" name="Freeform 18">
            <a:extLst>
              <a:ext uri="{FF2B5EF4-FFF2-40B4-BE49-F238E27FC236}">
                <a16:creationId xmlns:a16="http://schemas.microsoft.com/office/drawing/2014/main" id="{53D6015C-DDD5-1993-7567-9FA5E39C1B1F}"/>
              </a:ext>
            </a:extLst>
          </p:cNvPr>
          <p:cNvSpPr/>
          <p:nvPr/>
        </p:nvSpPr>
        <p:spPr>
          <a:xfrm>
            <a:off x="7639080" y="8000114"/>
            <a:ext cx="822960" cy="1058400"/>
          </a:xfrm>
          <a:custGeom>
            <a:avLst/>
            <a:gdLst/>
            <a:ahLst/>
            <a:cxnLst/>
            <a:rect l="l" t="t" r="r" b="b"/>
            <a:pathLst>
              <a:path w="822960" h="1058400">
                <a:moveTo>
                  <a:pt x="0" y="0"/>
                </a:moveTo>
                <a:lnTo>
                  <a:pt x="822960" y="0"/>
                </a:lnTo>
                <a:lnTo>
                  <a:pt x="822960" y="1058400"/>
                </a:lnTo>
                <a:lnTo>
                  <a:pt x="0" y="10584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72" name="Freeform 19">
            <a:extLst>
              <a:ext uri="{FF2B5EF4-FFF2-40B4-BE49-F238E27FC236}">
                <a16:creationId xmlns:a16="http://schemas.microsoft.com/office/drawing/2014/main" id="{93B75559-8AD8-3B92-3359-C2DF19427966}"/>
              </a:ext>
            </a:extLst>
          </p:cNvPr>
          <p:cNvSpPr/>
          <p:nvPr/>
        </p:nvSpPr>
        <p:spPr>
          <a:xfrm>
            <a:off x="8895480" y="8255714"/>
            <a:ext cx="861840" cy="853200"/>
          </a:xfrm>
          <a:custGeom>
            <a:avLst/>
            <a:gdLst/>
            <a:ahLst/>
            <a:cxnLst/>
            <a:rect l="l" t="t" r="r" b="b"/>
            <a:pathLst>
              <a:path w="861840" h="853200">
                <a:moveTo>
                  <a:pt x="0" y="0"/>
                </a:moveTo>
                <a:lnTo>
                  <a:pt x="861840" y="0"/>
                </a:lnTo>
                <a:lnTo>
                  <a:pt x="861840" y="853200"/>
                </a:lnTo>
                <a:lnTo>
                  <a:pt x="0" y="8532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73" name="Freeform 20">
            <a:extLst>
              <a:ext uri="{FF2B5EF4-FFF2-40B4-BE49-F238E27FC236}">
                <a16:creationId xmlns:a16="http://schemas.microsoft.com/office/drawing/2014/main" id="{CDB34416-902E-06D2-15B9-908421A335B8}"/>
              </a:ext>
            </a:extLst>
          </p:cNvPr>
          <p:cNvSpPr/>
          <p:nvPr/>
        </p:nvSpPr>
        <p:spPr>
          <a:xfrm>
            <a:off x="5327880" y="8097314"/>
            <a:ext cx="593280" cy="856800"/>
          </a:xfrm>
          <a:custGeom>
            <a:avLst/>
            <a:gdLst/>
            <a:ahLst/>
            <a:cxnLst/>
            <a:rect l="l" t="t" r="r" b="b"/>
            <a:pathLst>
              <a:path w="593280" h="856800">
                <a:moveTo>
                  <a:pt x="0" y="0"/>
                </a:moveTo>
                <a:lnTo>
                  <a:pt x="593280" y="0"/>
                </a:lnTo>
                <a:lnTo>
                  <a:pt x="593280" y="856800"/>
                </a:lnTo>
                <a:lnTo>
                  <a:pt x="0" y="8568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74" name="Freeform 21">
            <a:extLst>
              <a:ext uri="{FF2B5EF4-FFF2-40B4-BE49-F238E27FC236}">
                <a16:creationId xmlns:a16="http://schemas.microsoft.com/office/drawing/2014/main" id="{8C777D26-4434-97C2-4BF8-5755383A3A0B}"/>
              </a:ext>
            </a:extLst>
          </p:cNvPr>
          <p:cNvSpPr/>
          <p:nvPr/>
        </p:nvSpPr>
        <p:spPr>
          <a:xfrm>
            <a:off x="10164120" y="8160674"/>
            <a:ext cx="774000" cy="856800"/>
          </a:xfrm>
          <a:custGeom>
            <a:avLst/>
            <a:gdLst/>
            <a:ahLst/>
            <a:cxnLst/>
            <a:rect l="l" t="t" r="r" b="b"/>
            <a:pathLst>
              <a:path w="774000" h="856800">
                <a:moveTo>
                  <a:pt x="0" y="0"/>
                </a:moveTo>
                <a:lnTo>
                  <a:pt x="774000" y="0"/>
                </a:lnTo>
                <a:lnTo>
                  <a:pt x="774000" y="856800"/>
                </a:lnTo>
                <a:lnTo>
                  <a:pt x="0" y="85680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75" name="Freeform 22">
            <a:extLst>
              <a:ext uri="{FF2B5EF4-FFF2-40B4-BE49-F238E27FC236}">
                <a16:creationId xmlns:a16="http://schemas.microsoft.com/office/drawing/2014/main" id="{18690676-111D-305F-25AE-73EFD12BFE5C}"/>
              </a:ext>
            </a:extLst>
          </p:cNvPr>
          <p:cNvSpPr/>
          <p:nvPr/>
        </p:nvSpPr>
        <p:spPr>
          <a:xfrm>
            <a:off x="12753960" y="8213234"/>
            <a:ext cx="848160" cy="869040"/>
          </a:xfrm>
          <a:custGeom>
            <a:avLst/>
            <a:gdLst/>
            <a:ahLst/>
            <a:cxnLst/>
            <a:rect l="l" t="t" r="r" b="b"/>
            <a:pathLst>
              <a:path w="848160" h="869040">
                <a:moveTo>
                  <a:pt x="0" y="0"/>
                </a:moveTo>
                <a:lnTo>
                  <a:pt x="848160" y="0"/>
                </a:lnTo>
                <a:lnTo>
                  <a:pt x="848160" y="869040"/>
                </a:lnTo>
                <a:lnTo>
                  <a:pt x="0" y="86904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76" name="Freeform 23">
            <a:extLst>
              <a:ext uri="{FF2B5EF4-FFF2-40B4-BE49-F238E27FC236}">
                <a16:creationId xmlns:a16="http://schemas.microsoft.com/office/drawing/2014/main" id="{CCF40BBA-5532-E7B5-76E2-286ED3EF3EFF}"/>
              </a:ext>
            </a:extLst>
          </p:cNvPr>
          <p:cNvSpPr/>
          <p:nvPr/>
        </p:nvSpPr>
        <p:spPr>
          <a:xfrm>
            <a:off x="5126280" y="6575234"/>
            <a:ext cx="1042560" cy="706320"/>
          </a:xfrm>
          <a:custGeom>
            <a:avLst/>
            <a:gdLst/>
            <a:ahLst/>
            <a:cxnLst/>
            <a:rect l="l" t="t" r="r" b="b"/>
            <a:pathLst>
              <a:path w="1042560" h="706320">
                <a:moveTo>
                  <a:pt x="0" y="0"/>
                </a:moveTo>
                <a:lnTo>
                  <a:pt x="1042560" y="0"/>
                </a:lnTo>
                <a:lnTo>
                  <a:pt x="1042560" y="706320"/>
                </a:lnTo>
                <a:lnTo>
                  <a:pt x="0" y="70632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177" name="Freeform 24">
            <a:extLst>
              <a:ext uri="{FF2B5EF4-FFF2-40B4-BE49-F238E27FC236}">
                <a16:creationId xmlns:a16="http://schemas.microsoft.com/office/drawing/2014/main" id="{982249C7-1F63-D560-DD84-0899E67CE9E1}"/>
              </a:ext>
            </a:extLst>
          </p:cNvPr>
          <p:cNvSpPr/>
          <p:nvPr/>
        </p:nvSpPr>
        <p:spPr>
          <a:xfrm>
            <a:off x="4210440" y="7868354"/>
            <a:ext cx="536400" cy="1314720"/>
          </a:xfrm>
          <a:custGeom>
            <a:avLst/>
            <a:gdLst/>
            <a:ahLst/>
            <a:cxnLst/>
            <a:rect l="l" t="t" r="r" b="b"/>
            <a:pathLst>
              <a:path w="536400" h="1314720">
                <a:moveTo>
                  <a:pt x="0" y="0"/>
                </a:moveTo>
                <a:lnTo>
                  <a:pt x="536400" y="0"/>
                </a:lnTo>
                <a:lnTo>
                  <a:pt x="536400" y="1314720"/>
                </a:lnTo>
                <a:lnTo>
                  <a:pt x="0" y="131472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178" name="Freeform 25">
            <a:extLst>
              <a:ext uri="{FF2B5EF4-FFF2-40B4-BE49-F238E27FC236}">
                <a16:creationId xmlns:a16="http://schemas.microsoft.com/office/drawing/2014/main" id="{07AB5544-6C18-F019-9B0A-DCF3926AB400}"/>
              </a:ext>
            </a:extLst>
          </p:cNvPr>
          <p:cNvSpPr/>
          <p:nvPr/>
        </p:nvSpPr>
        <p:spPr>
          <a:xfrm>
            <a:off x="11272920" y="8213234"/>
            <a:ext cx="982800" cy="777600"/>
          </a:xfrm>
          <a:custGeom>
            <a:avLst/>
            <a:gdLst/>
            <a:ahLst/>
            <a:cxnLst/>
            <a:rect l="l" t="t" r="r" b="b"/>
            <a:pathLst>
              <a:path w="982800" h="777600">
                <a:moveTo>
                  <a:pt x="0" y="0"/>
                </a:moveTo>
                <a:lnTo>
                  <a:pt x="982800" y="0"/>
                </a:lnTo>
                <a:lnTo>
                  <a:pt x="982800" y="777600"/>
                </a:lnTo>
                <a:lnTo>
                  <a:pt x="0" y="77760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179" name="Freeform 26">
            <a:extLst>
              <a:ext uri="{FF2B5EF4-FFF2-40B4-BE49-F238E27FC236}">
                <a16:creationId xmlns:a16="http://schemas.microsoft.com/office/drawing/2014/main" id="{CB7CC46E-A2FE-4A0F-B1FD-67554FDD81D7}"/>
              </a:ext>
            </a:extLst>
          </p:cNvPr>
          <p:cNvSpPr/>
          <p:nvPr/>
        </p:nvSpPr>
        <p:spPr>
          <a:xfrm>
            <a:off x="6481320" y="8174354"/>
            <a:ext cx="809280" cy="815760"/>
          </a:xfrm>
          <a:custGeom>
            <a:avLst/>
            <a:gdLst/>
            <a:ahLst/>
            <a:cxnLst/>
            <a:rect l="l" t="t" r="r" b="b"/>
            <a:pathLst>
              <a:path w="809280" h="815760">
                <a:moveTo>
                  <a:pt x="0" y="0"/>
                </a:moveTo>
                <a:lnTo>
                  <a:pt x="809280" y="0"/>
                </a:lnTo>
                <a:lnTo>
                  <a:pt x="809280" y="815760"/>
                </a:lnTo>
                <a:lnTo>
                  <a:pt x="0" y="81576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180" name="Freeform 27">
            <a:extLst>
              <a:ext uri="{FF2B5EF4-FFF2-40B4-BE49-F238E27FC236}">
                <a16:creationId xmlns:a16="http://schemas.microsoft.com/office/drawing/2014/main" id="{6EAFF41B-2B3F-2A74-3923-B1CB4896E657}"/>
              </a:ext>
            </a:extLst>
          </p:cNvPr>
          <p:cNvSpPr/>
          <p:nvPr/>
        </p:nvSpPr>
        <p:spPr>
          <a:xfrm>
            <a:off x="12660360" y="6404594"/>
            <a:ext cx="770400" cy="927360"/>
          </a:xfrm>
          <a:custGeom>
            <a:avLst/>
            <a:gdLst/>
            <a:ahLst/>
            <a:cxnLst/>
            <a:rect l="l" t="t" r="r" b="b"/>
            <a:pathLst>
              <a:path w="770400" h="927360">
                <a:moveTo>
                  <a:pt x="0" y="0"/>
                </a:moveTo>
                <a:lnTo>
                  <a:pt x="770400" y="0"/>
                </a:lnTo>
                <a:lnTo>
                  <a:pt x="770400" y="927360"/>
                </a:lnTo>
                <a:lnTo>
                  <a:pt x="0" y="92736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181" name="Freeform 28">
            <a:extLst>
              <a:ext uri="{FF2B5EF4-FFF2-40B4-BE49-F238E27FC236}">
                <a16:creationId xmlns:a16="http://schemas.microsoft.com/office/drawing/2014/main" id="{4ADEF23E-AA61-4E35-B2F1-0D2FDC07965D}"/>
              </a:ext>
            </a:extLst>
          </p:cNvPr>
          <p:cNvSpPr/>
          <p:nvPr/>
        </p:nvSpPr>
        <p:spPr>
          <a:xfrm>
            <a:off x="14054280" y="1399154"/>
            <a:ext cx="850320" cy="849600"/>
          </a:xfrm>
          <a:custGeom>
            <a:avLst/>
            <a:gdLst/>
            <a:ahLst/>
            <a:cxnLst/>
            <a:rect l="l" t="t" r="r" b="b"/>
            <a:pathLst>
              <a:path w="850320" h="849600">
                <a:moveTo>
                  <a:pt x="0" y="0"/>
                </a:moveTo>
                <a:lnTo>
                  <a:pt x="850320" y="0"/>
                </a:lnTo>
                <a:lnTo>
                  <a:pt x="850320" y="849600"/>
                </a:lnTo>
                <a:lnTo>
                  <a:pt x="0" y="84960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182" name="Freeform 29">
            <a:extLst>
              <a:ext uri="{FF2B5EF4-FFF2-40B4-BE49-F238E27FC236}">
                <a16:creationId xmlns:a16="http://schemas.microsoft.com/office/drawing/2014/main" id="{979CCEFD-6EC1-433E-5DF7-F7EB70345CBA}"/>
              </a:ext>
            </a:extLst>
          </p:cNvPr>
          <p:cNvSpPr/>
          <p:nvPr/>
        </p:nvSpPr>
        <p:spPr>
          <a:xfrm>
            <a:off x="12622200" y="3003314"/>
            <a:ext cx="828720" cy="825840"/>
          </a:xfrm>
          <a:custGeom>
            <a:avLst/>
            <a:gdLst/>
            <a:ahLst/>
            <a:cxnLst/>
            <a:rect l="l" t="t" r="r" b="b"/>
            <a:pathLst>
              <a:path w="828720" h="825840">
                <a:moveTo>
                  <a:pt x="0" y="0"/>
                </a:moveTo>
                <a:lnTo>
                  <a:pt x="828720" y="0"/>
                </a:lnTo>
                <a:lnTo>
                  <a:pt x="828720" y="825840"/>
                </a:lnTo>
                <a:lnTo>
                  <a:pt x="0" y="825840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183" name="Freeform 30">
            <a:extLst>
              <a:ext uri="{FF2B5EF4-FFF2-40B4-BE49-F238E27FC236}">
                <a16:creationId xmlns:a16="http://schemas.microsoft.com/office/drawing/2014/main" id="{18C20055-BAC2-3E33-B88D-25F253CA8459}"/>
              </a:ext>
            </a:extLst>
          </p:cNvPr>
          <p:cNvSpPr/>
          <p:nvPr/>
        </p:nvSpPr>
        <p:spPr>
          <a:xfrm>
            <a:off x="6502920" y="6511874"/>
            <a:ext cx="763200" cy="844560"/>
          </a:xfrm>
          <a:custGeom>
            <a:avLst/>
            <a:gdLst/>
            <a:ahLst/>
            <a:cxnLst/>
            <a:rect l="l" t="t" r="r" b="b"/>
            <a:pathLst>
              <a:path w="763200" h="844560">
                <a:moveTo>
                  <a:pt x="0" y="0"/>
                </a:moveTo>
                <a:lnTo>
                  <a:pt x="763200" y="0"/>
                </a:lnTo>
                <a:lnTo>
                  <a:pt x="763200" y="844560"/>
                </a:lnTo>
                <a:lnTo>
                  <a:pt x="0" y="844560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184" name="Freeform 31">
            <a:extLst>
              <a:ext uri="{FF2B5EF4-FFF2-40B4-BE49-F238E27FC236}">
                <a16:creationId xmlns:a16="http://schemas.microsoft.com/office/drawing/2014/main" id="{598E28FD-763D-9A5D-E0A0-EE9DDC3F2673}"/>
              </a:ext>
            </a:extLst>
          </p:cNvPr>
          <p:cNvSpPr/>
          <p:nvPr/>
        </p:nvSpPr>
        <p:spPr>
          <a:xfrm>
            <a:off x="5094600" y="1517954"/>
            <a:ext cx="747360" cy="745920"/>
          </a:xfrm>
          <a:custGeom>
            <a:avLst/>
            <a:gdLst/>
            <a:ahLst/>
            <a:cxnLst/>
            <a:rect l="l" t="t" r="r" b="b"/>
            <a:pathLst>
              <a:path w="747360" h="745920">
                <a:moveTo>
                  <a:pt x="0" y="0"/>
                </a:moveTo>
                <a:lnTo>
                  <a:pt x="747360" y="0"/>
                </a:lnTo>
                <a:lnTo>
                  <a:pt x="747360" y="745920"/>
                </a:lnTo>
                <a:lnTo>
                  <a:pt x="0" y="745920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185" name="Freeform 32">
            <a:extLst>
              <a:ext uri="{FF2B5EF4-FFF2-40B4-BE49-F238E27FC236}">
                <a16:creationId xmlns:a16="http://schemas.microsoft.com/office/drawing/2014/main" id="{161FBF2F-BFD6-0E05-723B-DCDE84A731B3}"/>
              </a:ext>
            </a:extLst>
          </p:cNvPr>
          <p:cNvSpPr/>
          <p:nvPr/>
        </p:nvSpPr>
        <p:spPr>
          <a:xfrm>
            <a:off x="14011080" y="4662914"/>
            <a:ext cx="907200" cy="908640"/>
          </a:xfrm>
          <a:custGeom>
            <a:avLst/>
            <a:gdLst/>
            <a:ahLst/>
            <a:cxnLst/>
            <a:rect l="l" t="t" r="r" b="b"/>
            <a:pathLst>
              <a:path w="907200" h="908640">
                <a:moveTo>
                  <a:pt x="0" y="0"/>
                </a:moveTo>
                <a:lnTo>
                  <a:pt x="907200" y="0"/>
                </a:lnTo>
                <a:lnTo>
                  <a:pt x="907200" y="908640"/>
                </a:lnTo>
                <a:lnTo>
                  <a:pt x="0" y="908640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186" name="Freeform 33">
            <a:extLst>
              <a:ext uri="{FF2B5EF4-FFF2-40B4-BE49-F238E27FC236}">
                <a16:creationId xmlns:a16="http://schemas.microsoft.com/office/drawing/2014/main" id="{02928CB7-A632-3AEB-E088-F4B5D092CDC4}"/>
              </a:ext>
            </a:extLst>
          </p:cNvPr>
          <p:cNvSpPr/>
          <p:nvPr/>
        </p:nvSpPr>
        <p:spPr>
          <a:xfrm>
            <a:off x="3936840" y="1416434"/>
            <a:ext cx="750240" cy="901440"/>
          </a:xfrm>
          <a:custGeom>
            <a:avLst/>
            <a:gdLst/>
            <a:ahLst/>
            <a:cxnLst/>
            <a:rect l="l" t="t" r="r" b="b"/>
            <a:pathLst>
              <a:path w="750240" h="901440">
                <a:moveTo>
                  <a:pt x="0" y="0"/>
                </a:moveTo>
                <a:lnTo>
                  <a:pt x="750240" y="0"/>
                </a:lnTo>
                <a:lnTo>
                  <a:pt x="75024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</p:sp>
      <p:sp>
        <p:nvSpPr>
          <p:cNvPr id="187" name="Freeform 34">
            <a:extLst>
              <a:ext uri="{FF2B5EF4-FFF2-40B4-BE49-F238E27FC236}">
                <a16:creationId xmlns:a16="http://schemas.microsoft.com/office/drawing/2014/main" id="{3BCB21DC-14AE-84D5-5E94-7D17520C680F}"/>
              </a:ext>
            </a:extLst>
          </p:cNvPr>
          <p:cNvSpPr/>
          <p:nvPr/>
        </p:nvSpPr>
        <p:spPr>
          <a:xfrm>
            <a:off x="9887640" y="1363154"/>
            <a:ext cx="900720" cy="900720"/>
          </a:xfrm>
          <a:custGeom>
            <a:avLst/>
            <a:gdLst/>
            <a:ahLst/>
            <a:cxnLst/>
            <a:rect l="l" t="t" r="r" b="b"/>
            <a:pathLst>
              <a:path w="900720" h="900720">
                <a:moveTo>
                  <a:pt x="0" y="0"/>
                </a:moveTo>
                <a:lnTo>
                  <a:pt x="900720" y="0"/>
                </a:lnTo>
                <a:lnTo>
                  <a:pt x="900720" y="900720"/>
                </a:lnTo>
                <a:lnTo>
                  <a:pt x="0" y="900720"/>
                </a:lnTo>
                <a:lnTo>
                  <a:pt x="0" y="0"/>
                </a:lnTo>
                <a:close/>
              </a:path>
            </a:pathLst>
          </a:custGeom>
          <a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a:blipFill>
        </p:spPr>
      </p:sp>
      <p:sp>
        <p:nvSpPr>
          <p:cNvPr id="188" name="Freeform 35">
            <a:extLst>
              <a:ext uri="{FF2B5EF4-FFF2-40B4-BE49-F238E27FC236}">
                <a16:creationId xmlns:a16="http://schemas.microsoft.com/office/drawing/2014/main" id="{0CB65B7A-716B-693A-9259-DB9377F631A0}"/>
              </a:ext>
            </a:extLst>
          </p:cNvPr>
          <p:cNvSpPr/>
          <p:nvPr/>
        </p:nvSpPr>
        <p:spPr>
          <a:xfrm>
            <a:off x="11022360" y="1378994"/>
            <a:ext cx="910080" cy="897840"/>
          </a:xfrm>
          <a:custGeom>
            <a:avLst/>
            <a:gdLst/>
            <a:ahLst/>
            <a:cxnLst/>
            <a:rect l="l" t="t" r="r" b="b"/>
            <a:pathLst>
              <a:path w="910080" h="897840">
                <a:moveTo>
                  <a:pt x="0" y="0"/>
                </a:moveTo>
                <a:lnTo>
                  <a:pt x="910080" y="0"/>
                </a:lnTo>
                <a:lnTo>
                  <a:pt x="910080" y="897840"/>
                </a:lnTo>
                <a:lnTo>
                  <a:pt x="0" y="897840"/>
                </a:lnTo>
                <a:lnTo>
                  <a:pt x="0" y="0"/>
                </a:lnTo>
                <a:close/>
              </a:path>
            </a:pathLst>
          </a:custGeom>
          <a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a:blipFill>
        </p:spPr>
      </p:sp>
      <p:sp>
        <p:nvSpPr>
          <p:cNvPr id="189" name="Freeform 36">
            <a:extLst>
              <a:ext uri="{FF2B5EF4-FFF2-40B4-BE49-F238E27FC236}">
                <a16:creationId xmlns:a16="http://schemas.microsoft.com/office/drawing/2014/main" id="{017AC99E-A35A-4F1C-5595-D1629AA673CA}"/>
              </a:ext>
            </a:extLst>
          </p:cNvPr>
          <p:cNvSpPr/>
          <p:nvPr/>
        </p:nvSpPr>
        <p:spPr>
          <a:xfrm>
            <a:off x="6423000" y="1379714"/>
            <a:ext cx="871200" cy="901440"/>
          </a:xfrm>
          <a:custGeom>
            <a:avLst/>
            <a:gdLst/>
            <a:ahLst/>
            <a:cxnLst/>
            <a:rect l="l" t="t" r="r" b="b"/>
            <a:pathLst>
              <a:path w="871200" h="901440">
                <a:moveTo>
                  <a:pt x="0" y="0"/>
                </a:moveTo>
                <a:lnTo>
                  <a:pt x="871200" y="0"/>
                </a:lnTo>
                <a:lnTo>
                  <a:pt x="87120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a:blipFill>
        </p:spPr>
      </p:sp>
      <p:sp>
        <p:nvSpPr>
          <p:cNvPr id="190" name="Freeform 37">
            <a:extLst>
              <a:ext uri="{FF2B5EF4-FFF2-40B4-BE49-F238E27FC236}">
                <a16:creationId xmlns:a16="http://schemas.microsoft.com/office/drawing/2014/main" id="{B9B62870-9170-CD75-FF2C-BDBA44239F25}"/>
              </a:ext>
            </a:extLst>
          </p:cNvPr>
          <p:cNvSpPr/>
          <p:nvPr/>
        </p:nvSpPr>
        <p:spPr>
          <a:xfrm>
            <a:off x="12622200" y="1378994"/>
            <a:ext cx="856800" cy="901440"/>
          </a:xfrm>
          <a:custGeom>
            <a:avLst/>
            <a:gdLst/>
            <a:ahLst/>
            <a:cxnLst/>
            <a:rect l="l" t="t" r="r" b="b"/>
            <a:pathLst>
              <a:path w="856800" h="901440">
                <a:moveTo>
                  <a:pt x="0" y="0"/>
                </a:moveTo>
                <a:lnTo>
                  <a:pt x="856800" y="0"/>
                </a:lnTo>
                <a:lnTo>
                  <a:pt x="85680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a:blipFill>
        </p:spPr>
      </p:sp>
      <p:sp>
        <p:nvSpPr>
          <p:cNvPr id="191" name="Freeform 38">
            <a:extLst>
              <a:ext uri="{FF2B5EF4-FFF2-40B4-BE49-F238E27FC236}">
                <a16:creationId xmlns:a16="http://schemas.microsoft.com/office/drawing/2014/main" id="{0D8D4A95-74AE-F308-7B1A-FA59359B2602}"/>
              </a:ext>
            </a:extLst>
          </p:cNvPr>
          <p:cNvSpPr/>
          <p:nvPr/>
        </p:nvSpPr>
        <p:spPr>
          <a:xfrm>
            <a:off x="7573560" y="1379714"/>
            <a:ext cx="847440" cy="901440"/>
          </a:xfrm>
          <a:custGeom>
            <a:avLst/>
            <a:gdLst/>
            <a:ahLst/>
            <a:cxnLst/>
            <a:rect l="l" t="t" r="r" b="b"/>
            <a:pathLst>
              <a:path w="847440" h="901440">
                <a:moveTo>
                  <a:pt x="0" y="0"/>
                </a:moveTo>
                <a:lnTo>
                  <a:pt x="847440" y="0"/>
                </a:lnTo>
                <a:lnTo>
                  <a:pt x="84744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a:blipFill>
        </p:spPr>
      </p:sp>
      <p:sp>
        <p:nvSpPr>
          <p:cNvPr id="192" name="Freeform 39">
            <a:extLst>
              <a:ext uri="{FF2B5EF4-FFF2-40B4-BE49-F238E27FC236}">
                <a16:creationId xmlns:a16="http://schemas.microsoft.com/office/drawing/2014/main" id="{7FD0D261-07D9-A888-6EA2-D6D2C41708E0}"/>
              </a:ext>
            </a:extLst>
          </p:cNvPr>
          <p:cNvSpPr/>
          <p:nvPr/>
        </p:nvSpPr>
        <p:spPr>
          <a:xfrm>
            <a:off x="8662920" y="1378994"/>
            <a:ext cx="912960" cy="902160"/>
          </a:xfrm>
          <a:custGeom>
            <a:avLst/>
            <a:gdLst/>
            <a:ahLst/>
            <a:cxnLst/>
            <a:rect l="l" t="t" r="r" b="b"/>
            <a:pathLst>
              <a:path w="912960" h="902160">
                <a:moveTo>
                  <a:pt x="0" y="0"/>
                </a:moveTo>
                <a:lnTo>
                  <a:pt x="912960" y="0"/>
                </a:lnTo>
                <a:lnTo>
                  <a:pt x="912960" y="902160"/>
                </a:lnTo>
                <a:lnTo>
                  <a:pt x="0" y="902160"/>
                </a:lnTo>
                <a:lnTo>
                  <a:pt x="0" y="0"/>
                </a:lnTo>
                <a:close/>
              </a:path>
            </a:pathLst>
          </a:custGeom>
          <a:blipFill>
            <a:blip r:embed="rId57">
              <a:extLs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a:blipFill>
        </p:spPr>
      </p:sp>
      <p:sp>
        <p:nvSpPr>
          <p:cNvPr id="193" name="Freeform 40">
            <a:extLst>
              <a:ext uri="{FF2B5EF4-FFF2-40B4-BE49-F238E27FC236}">
                <a16:creationId xmlns:a16="http://schemas.microsoft.com/office/drawing/2014/main" id="{F331BA5D-17C6-4C9B-69C5-614FC3F29C8D}"/>
              </a:ext>
            </a:extLst>
          </p:cNvPr>
          <p:cNvSpPr/>
          <p:nvPr/>
        </p:nvSpPr>
        <p:spPr>
          <a:xfrm>
            <a:off x="13973640" y="2905394"/>
            <a:ext cx="997200" cy="992880"/>
          </a:xfrm>
          <a:custGeom>
            <a:avLst/>
            <a:gdLst/>
            <a:ahLst/>
            <a:cxnLst/>
            <a:rect l="l" t="t" r="r" b="b"/>
            <a:pathLst>
              <a:path w="997200" h="992880">
                <a:moveTo>
                  <a:pt x="0" y="0"/>
                </a:moveTo>
                <a:lnTo>
                  <a:pt x="997200" y="0"/>
                </a:lnTo>
                <a:lnTo>
                  <a:pt x="997200" y="992880"/>
                </a:lnTo>
                <a:lnTo>
                  <a:pt x="0" y="992880"/>
                </a:lnTo>
                <a:lnTo>
                  <a:pt x="0" y="0"/>
                </a:lnTo>
                <a:close/>
              </a:path>
            </a:pathLst>
          </a:custGeom>
          <a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a:blipFill>
        </p:spPr>
      </p:sp>
      <p:sp>
        <p:nvSpPr>
          <p:cNvPr id="194" name="Freeform 41">
            <a:extLst>
              <a:ext uri="{FF2B5EF4-FFF2-40B4-BE49-F238E27FC236}">
                <a16:creationId xmlns:a16="http://schemas.microsoft.com/office/drawing/2014/main" id="{C38DCFB7-9E09-4A12-76AB-D1ABFE2D1B85}"/>
              </a:ext>
            </a:extLst>
          </p:cNvPr>
          <p:cNvSpPr/>
          <p:nvPr/>
        </p:nvSpPr>
        <p:spPr>
          <a:xfrm>
            <a:off x="6325800" y="2961554"/>
            <a:ext cx="890640" cy="892800"/>
          </a:xfrm>
          <a:custGeom>
            <a:avLst/>
            <a:gdLst/>
            <a:ahLst/>
            <a:cxnLst/>
            <a:rect l="l" t="t" r="r" b="b"/>
            <a:pathLst>
              <a:path w="890640" h="892800">
                <a:moveTo>
                  <a:pt x="0" y="0"/>
                </a:moveTo>
                <a:lnTo>
                  <a:pt x="890640" y="0"/>
                </a:lnTo>
                <a:lnTo>
                  <a:pt x="890640" y="892800"/>
                </a:lnTo>
                <a:lnTo>
                  <a:pt x="0" y="892800"/>
                </a:lnTo>
                <a:lnTo>
                  <a:pt x="0" y="0"/>
                </a:lnTo>
                <a:close/>
              </a:path>
            </a:pathLst>
          </a:custGeom>
          <a:blipFill>
            <a:blip r:embed="rId61">
              <a:extLs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a:blipFill>
        </p:spPr>
      </p:sp>
      <p:sp>
        <p:nvSpPr>
          <p:cNvPr id="195" name="Freeform 42">
            <a:extLst>
              <a:ext uri="{FF2B5EF4-FFF2-40B4-BE49-F238E27FC236}">
                <a16:creationId xmlns:a16="http://schemas.microsoft.com/office/drawing/2014/main" id="{E40AAEAF-B0A1-0B7F-3587-498043BCC88E}"/>
              </a:ext>
            </a:extLst>
          </p:cNvPr>
          <p:cNvSpPr/>
          <p:nvPr/>
        </p:nvSpPr>
        <p:spPr>
          <a:xfrm>
            <a:off x="7447560" y="2958674"/>
            <a:ext cx="921600" cy="898560"/>
          </a:xfrm>
          <a:custGeom>
            <a:avLst/>
            <a:gdLst/>
            <a:ahLst/>
            <a:cxnLst/>
            <a:rect l="l" t="t" r="r" b="b"/>
            <a:pathLst>
              <a:path w="921600" h="898560">
                <a:moveTo>
                  <a:pt x="0" y="0"/>
                </a:moveTo>
                <a:lnTo>
                  <a:pt x="921600" y="0"/>
                </a:lnTo>
                <a:lnTo>
                  <a:pt x="921600" y="898560"/>
                </a:lnTo>
                <a:lnTo>
                  <a:pt x="0" y="898560"/>
                </a:lnTo>
                <a:lnTo>
                  <a:pt x="0" y="0"/>
                </a:lnTo>
                <a:close/>
              </a:path>
            </a:pathLst>
          </a:custGeom>
          <a:blipFill>
            <a:blip r:embed="rId63">
              <a:extLst>
                <a:ext uri="{96DAC541-7B7A-43D3-8B79-37D633B846F1}">
                  <asvg:svgBlip xmlns:asvg="http://schemas.microsoft.com/office/drawing/2016/SVG/main" r:embed="rId64"/>
                </a:ext>
              </a:extLst>
            </a:blip>
            <a:stretch>
              <a:fillRect/>
            </a:stretch>
          </a:blipFill>
        </p:spPr>
      </p:sp>
      <p:sp>
        <p:nvSpPr>
          <p:cNvPr id="196" name="Freeform 43">
            <a:extLst>
              <a:ext uri="{FF2B5EF4-FFF2-40B4-BE49-F238E27FC236}">
                <a16:creationId xmlns:a16="http://schemas.microsoft.com/office/drawing/2014/main" id="{D1EAFD3F-1F46-DB91-1EB7-5752D2ECD384}"/>
              </a:ext>
            </a:extLst>
          </p:cNvPr>
          <p:cNvSpPr/>
          <p:nvPr/>
        </p:nvSpPr>
        <p:spPr>
          <a:xfrm>
            <a:off x="8583000" y="2959394"/>
            <a:ext cx="900000" cy="897840"/>
          </a:xfrm>
          <a:custGeom>
            <a:avLst/>
            <a:gdLst/>
            <a:ahLst/>
            <a:cxnLst/>
            <a:rect l="l" t="t" r="r" b="b"/>
            <a:pathLst>
              <a:path w="900000" h="897840">
                <a:moveTo>
                  <a:pt x="0" y="0"/>
                </a:moveTo>
                <a:lnTo>
                  <a:pt x="900000" y="0"/>
                </a:lnTo>
                <a:lnTo>
                  <a:pt x="900000" y="897840"/>
                </a:lnTo>
                <a:lnTo>
                  <a:pt x="0" y="897840"/>
                </a:lnTo>
                <a:lnTo>
                  <a:pt x="0" y="0"/>
                </a:lnTo>
                <a:close/>
              </a:path>
            </a:pathLst>
          </a:custGeom>
          <a:blipFill>
            <a:blip r:embed="rId65">
              <a:extLs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a:blipFill>
        </p:spPr>
      </p:sp>
      <p:sp>
        <p:nvSpPr>
          <p:cNvPr id="197" name="Freeform 44">
            <a:extLst>
              <a:ext uri="{FF2B5EF4-FFF2-40B4-BE49-F238E27FC236}">
                <a16:creationId xmlns:a16="http://schemas.microsoft.com/office/drawing/2014/main" id="{EEF29CB6-D365-DD3B-08FD-A6FB4CA706FB}"/>
              </a:ext>
            </a:extLst>
          </p:cNvPr>
          <p:cNvSpPr/>
          <p:nvPr/>
        </p:nvSpPr>
        <p:spPr>
          <a:xfrm>
            <a:off x="3928200" y="2997554"/>
            <a:ext cx="892800" cy="894960"/>
          </a:xfrm>
          <a:custGeom>
            <a:avLst/>
            <a:gdLst/>
            <a:ahLst/>
            <a:cxnLst/>
            <a:rect l="l" t="t" r="r" b="b"/>
            <a:pathLst>
              <a:path w="892800" h="894960">
                <a:moveTo>
                  <a:pt x="0" y="0"/>
                </a:moveTo>
                <a:lnTo>
                  <a:pt x="892800" y="0"/>
                </a:lnTo>
                <a:lnTo>
                  <a:pt x="892800" y="894960"/>
                </a:lnTo>
                <a:lnTo>
                  <a:pt x="0" y="894960"/>
                </a:lnTo>
                <a:lnTo>
                  <a:pt x="0" y="0"/>
                </a:lnTo>
                <a:close/>
              </a:path>
            </a:pathLst>
          </a:custGeom>
          <a:blipFill>
            <a:blip r:embed="rId67">
              <a:extLst>
                <a:ext uri="{96DAC541-7B7A-43D3-8B79-37D633B846F1}">
                  <asvg:svgBlip xmlns:asvg="http://schemas.microsoft.com/office/drawing/2016/SVG/main" r:embed="rId68"/>
                </a:ext>
              </a:extLst>
            </a:blip>
            <a:stretch>
              <a:fillRect/>
            </a:stretch>
          </a:blipFill>
        </p:spPr>
      </p:sp>
      <p:sp>
        <p:nvSpPr>
          <p:cNvPr id="198" name="Freeform 45">
            <a:extLst>
              <a:ext uri="{FF2B5EF4-FFF2-40B4-BE49-F238E27FC236}">
                <a16:creationId xmlns:a16="http://schemas.microsoft.com/office/drawing/2014/main" id="{93E60BAF-F80C-0A2B-C95A-ABFC88B40747}"/>
              </a:ext>
            </a:extLst>
          </p:cNvPr>
          <p:cNvSpPr/>
          <p:nvPr/>
        </p:nvSpPr>
        <p:spPr>
          <a:xfrm>
            <a:off x="9848040" y="2946434"/>
            <a:ext cx="890640" cy="889920"/>
          </a:xfrm>
          <a:custGeom>
            <a:avLst/>
            <a:gdLst/>
            <a:ahLst/>
            <a:cxnLst/>
            <a:rect l="l" t="t" r="r" b="b"/>
            <a:pathLst>
              <a:path w="890640" h="889920">
                <a:moveTo>
                  <a:pt x="0" y="0"/>
                </a:moveTo>
                <a:lnTo>
                  <a:pt x="890640" y="0"/>
                </a:lnTo>
                <a:lnTo>
                  <a:pt x="890640" y="889920"/>
                </a:lnTo>
                <a:lnTo>
                  <a:pt x="0" y="889920"/>
                </a:lnTo>
                <a:lnTo>
                  <a:pt x="0" y="0"/>
                </a:lnTo>
                <a:close/>
              </a:path>
            </a:pathLst>
          </a:custGeom>
          <a:blipFill>
            <a:blip r:embed="rId69">
              <a:extLs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tretch>
              <a:fillRect/>
            </a:stretch>
          </a:blipFill>
        </p:spPr>
      </p:sp>
      <p:sp>
        <p:nvSpPr>
          <p:cNvPr id="199" name="Freeform 46">
            <a:extLst>
              <a:ext uri="{FF2B5EF4-FFF2-40B4-BE49-F238E27FC236}">
                <a16:creationId xmlns:a16="http://schemas.microsoft.com/office/drawing/2014/main" id="{B91A331E-E43E-A126-8CCF-4B5CCF6CB502}"/>
              </a:ext>
            </a:extLst>
          </p:cNvPr>
          <p:cNvSpPr/>
          <p:nvPr/>
        </p:nvSpPr>
        <p:spPr>
          <a:xfrm>
            <a:off x="5195400" y="2962274"/>
            <a:ext cx="938880" cy="891360"/>
          </a:xfrm>
          <a:custGeom>
            <a:avLst/>
            <a:gdLst/>
            <a:ahLst/>
            <a:cxnLst/>
            <a:rect l="l" t="t" r="r" b="b"/>
            <a:pathLst>
              <a:path w="938880" h="891360">
                <a:moveTo>
                  <a:pt x="0" y="0"/>
                </a:moveTo>
                <a:lnTo>
                  <a:pt x="938880" y="0"/>
                </a:lnTo>
                <a:lnTo>
                  <a:pt x="938880" y="891360"/>
                </a:lnTo>
                <a:lnTo>
                  <a:pt x="0" y="891360"/>
                </a:lnTo>
                <a:lnTo>
                  <a:pt x="0" y="0"/>
                </a:lnTo>
                <a:close/>
              </a:path>
            </a:pathLst>
          </a:custGeom>
          <a:blipFill>
            <a:blip r:embed="rId71">
              <a:extLst>
                <a:ext uri="{96DAC541-7B7A-43D3-8B79-37D633B846F1}">
                  <asvg:svgBlip xmlns:asvg="http://schemas.microsoft.com/office/drawing/2016/SVG/main" r:embed="rId72"/>
                </a:ext>
              </a:extLst>
            </a:blip>
            <a:stretch>
              <a:fillRect/>
            </a:stretch>
          </a:blipFill>
        </p:spPr>
      </p:sp>
      <p:sp>
        <p:nvSpPr>
          <p:cNvPr id="200" name="Freeform 47">
            <a:extLst>
              <a:ext uri="{FF2B5EF4-FFF2-40B4-BE49-F238E27FC236}">
                <a16:creationId xmlns:a16="http://schemas.microsoft.com/office/drawing/2014/main" id="{F3A817E5-CAB9-777C-06E9-B39B20A8FAC6}"/>
              </a:ext>
            </a:extLst>
          </p:cNvPr>
          <p:cNvSpPr/>
          <p:nvPr/>
        </p:nvSpPr>
        <p:spPr>
          <a:xfrm>
            <a:off x="11092920" y="2960834"/>
            <a:ext cx="892800" cy="890640"/>
          </a:xfrm>
          <a:custGeom>
            <a:avLst/>
            <a:gdLst/>
            <a:ahLst/>
            <a:cxnLst/>
            <a:rect l="l" t="t" r="r" b="b"/>
            <a:pathLst>
              <a:path w="892800" h="890640">
                <a:moveTo>
                  <a:pt x="0" y="0"/>
                </a:moveTo>
                <a:lnTo>
                  <a:pt x="892800" y="0"/>
                </a:lnTo>
                <a:lnTo>
                  <a:pt x="892800" y="890640"/>
                </a:lnTo>
                <a:lnTo>
                  <a:pt x="0" y="890640"/>
                </a:lnTo>
                <a:lnTo>
                  <a:pt x="0" y="0"/>
                </a:lnTo>
                <a:close/>
              </a:path>
            </a:pathLst>
          </a:custGeom>
          <a:blipFill>
            <a:blip r:embed="rId73">
              <a:extLs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tretch>
              <a:fillRect/>
            </a:stretch>
          </a:blipFill>
        </p:spPr>
      </p:sp>
      <p:sp>
        <p:nvSpPr>
          <p:cNvPr id="201" name="Freeform 48">
            <a:extLst>
              <a:ext uri="{FF2B5EF4-FFF2-40B4-BE49-F238E27FC236}">
                <a16:creationId xmlns:a16="http://schemas.microsoft.com/office/drawing/2014/main" id="{639BEB16-94AC-79F9-0153-6BD614E1F494}"/>
              </a:ext>
            </a:extLst>
          </p:cNvPr>
          <p:cNvSpPr/>
          <p:nvPr/>
        </p:nvSpPr>
        <p:spPr>
          <a:xfrm>
            <a:off x="6312120" y="4700354"/>
            <a:ext cx="902160" cy="925920"/>
          </a:xfrm>
          <a:custGeom>
            <a:avLst/>
            <a:gdLst/>
            <a:ahLst/>
            <a:cxnLst/>
            <a:rect l="l" t="t" r="r" b="b"/>
            <a:pathLst>
              <a:path w="902160" h="925920">
                <a:moveTo>
                  <a:pt x="0" y="0"/>
                </a:moveTo>
                <a:lnTo>
                  <a:pt x="902160" y="0"/>
                </a:lnTo>
                <a:lnTo>
                  <a:pt x="902160" y="925920"/>
                </a:lnTo>
                <a:lnTo>
                  <a:pt x="0" y="925920"/>
                </a:lnTo>
                <a:lnTo>
                  <a:pt x="0" y="0"/>
                </a:lnTo>
                <a:close/>
              </a:path>
            </a:pathLst>
          </a:custGeom>
          <a:blipFill>
            <a:blip r:embed="rId75">
              <a:extLs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tretch>
              <a:fillRect/>
            </a:stretch>
          </a:blipFill>
        </p:spPr>
      </p:sp>
      <p:sp>
        <p:nvSpPr>
          <p:cNvPr id="202" name="Freeform 49">
            <a:extLst>
              <a:ext uri="{FF2B5EF4-FFF2-40B4-BE49-F238E27FC236}">
                <a16:creationId xmlns:a16="http://schemas.microsoft.com/office/drawing/2014/main" id="{8153EE52-133D-7285-155A-75171C26E23B}"/>
              </a:ext>
            </a:extLst>
          </p:cNvPr>
          <p:cNvSpPr/>
          <p:nvPr/>
        </p:nvSpPr>
        <p:spPr>
          <a:xfrm>
            <a:off x="7391400" y="4845074"/>
            <a:ext cx="918000" cy="781200"/>
          </a:xfrm>
          <a:custGeom>
            <a:avLst/>
            <a:gdLst/>
            <a:ahLst/>
            <a:cxnLst/>
            <a:rect l="l" t="t" r="r" b="b"/>
            <a:pathLst>
              <a:path w="918000" h="781200">
                <a:moveTo>
                  <a:pt x="0" y="0"/>
                </a:moveTo>
                <a:lnTo>
                  <a:pt x="918000" y="0"/>
                </a:lnTo>
                <a:lnTo>
                  <a:pt x="918000" y="781200"/>
                </a:lnTo>
                <a:lnTo>
                  <a:pt x="0" y="781200"/>
                </a:lnTo>
                <a:lnTo>
                  <a:pt x="0" y="0"/>
                </a:lnTo>
                <a:close/>
              </a:path>
            </a:pathLst>
          </a:custGeom>
          <a:blipFill>
            <a:blip r:embed="rId77">
              <a:extLs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tretch>
              <a:fillRect/>
            </a:stretch>
          </a:blipFill>
        </p:spPr>
      </p:sp>
      <p:sp>
        <p:nvSpPr>
          <p:cNvPr id="203" name="Freeform 50">
            <a:extLst>
              <a:ext uri="{FF2B5EF4-FFF2-40B4-BE49-F238E27FC236}">
                <a16:creationId xmlns:a16="http://schemas.microsoft.com/office/drawing/2014/main" id="{ADD08B48-9B31-0E8D-F443-43787B05AB1A}"/>
              </a:ext>
            </a:extLst>
          </p:cNvPr>
          <p:cNvSpPr/>
          <p:nvPr/>
        </p:nvSpPr>
        <p:spPr>
          <a:xfrm>
            <a:off x="8685960" y="4724114"/>
            <a:ext cx="922320" cy="924480"/>
          </a:xfrm>
          <a:custGeom>
            <a:avLst/>
            <a:gdLst/>
            <a:ahLst/>
            <a:cxnLst/>
            <a:rect l="l" t="t" r="r" b="b"/>
            <a:pathLst>
              <a:path w="922320" h="924480">
                <a:moveTo>
                  <a:pt x="0" y="0"/>
                </a:moveTo>
                <a:lnTo>
                  <a:pt x="922320" y="0"/>
                </a:lnTo>
                <a:lnTo>
                  <a:pt x="92232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79">
              <a:extLs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tretch>
              <a:fillRect/>
            </a:stretch>
          </a:blipFill>
        </p:spPr>
      </p:sp>
      <p:sp>
        <p:nvSpPr>
          <p:cNvPr id="204" name="Freeform 51">
            <a:extLst>
              <a:ext uri="{FF2B5EF4-FFF2-40B4-BE49-F238E27FC236}">
                <a16:creationId xmlns:a16="http://schemas.microsoft.com/office/drawing/2014/main" id="{407E3313-799C-2083-CC6E-EE936F54EF41}"/>
              </a:ext>
            </a:extLst>
          </p:cNvPr>
          <p:cNvSpPr/>
          <p:nvPr/>
        </p:nvSpPr>
        <p:spPr>
          <a:xfrm>
            <a:off x="12339960" y="4688834"/>
            <a:ext cx="931680" cy="928800"/>
          </a:xfrm>
          <a:custGeom>
            <a:avLst/>
            <a:gdLst/>
            <a:ahLst/>
            <a:cxnLst/>
            <a:rect l="l" t="t" r="r" b="b"/>
            <a:pathLst>
              <a:path w="931680" h="928800">
                <a:moveTo>
                  <a:pt x="0" y="0"/>
                </a:moveTo>
                <a:lnTo>
                  <a:pt x="931680" y="0"/>
                </a:lnTo>
                <a:lnTo>
                  <a:pt x="93168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81">
              <a:extLs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tretch>
              <a:fillRect/>
            </a:stretch>
          </a:blipFill>
        </p:spPr>
      </p:sp>
      <p:sp>
        <p:nvSpPr>
          <p:cNvPr id="205" name="Freeform 52">
            <a:extLst>
              <a:ext uri="{FF2B5EF4-FFF2-40B4-BE49-F238E27FC236}">
                <a16:creationId xmlns:a16="http://schemas.microsoft.com/office/drawing/2014/main" id="{B51778FA-518D-DC00-278D-65CC5AF9FFFF}"/>
              </a:ext>
            </a:extLst>
          </p:cNvPr>
          <p:cNvSpPr/>
          <p:nvPr/>
        </p:nvSpPr>
        <p:spPr>
          <a:xfrm>
            <a:off x="7435320" y="6536354"/>
            <a:ext cx="812160" cy="817920"/>
          </a:xfrm>
          <a:custGeom>
            <a:avLst/>
            <a:gdLst/>
            <a:ahLst/>
            <a:cxnLst/>
            <a:rect l="l" t="t" r="r" b="b"/>
            <a:pathLst>
              <a:path w="812160" h="817920">
                <a:moveTo>
                  <a:pt x="0" y="0"/>
                </a:moveTo>
                <a:lnTo>
                  <a:pt x="812160" y="0"/>
                </a:lnTo>
                <a:lnTo>
                  <a:pt x="812160" y="817920"/>
                </a:lnTo>
                <a:lnTo>
                  <a:pt x="0" y="817920"/>
                </a:lnTo>
                <a:lnTo>
                  <a:pt x="0" y="0"/>
                </a:lnTo>
                <a:close/>
              </a:path>
            </a:pathLst>
          </a:custGeom>
          <a:blipFill>
            <a:blip r:embed="rId83">
              <a:extLs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tretch>
              <a:fillRect/>
            </a:stretch>
          </a:blipFill>
        </p:spPr>
      </p:sp>
      <p:sp>
        <p:nvSpPr>
          <p:cNvPr id="206" name="Freeform 53">
            <a:extLst>
              <a:ext uri="{FF2B5EF4-FFF2-40B4-BE49-F238E27FC236}">
                <a16:creationId xmlns:a16="http://schemas.microsoft.com/office/drawing/2014/main" id="{F0BF3CCE-7C60-2A2A-F1E3-CFB894061AB8}"/>
              </a:ext>
            </a:extLst>
          </p:cNvPr>
          <p:cNvSpPr/>
          <p:nvPr/>
        </p:nvSpPr>
        <p:spPr>
          <a:xfrm>
            <a:off x="9928680" y="4711874"/>
            <a:ext cx="545760" cy="923760"/>
          </a:xfrm>
          <a:custGeom>
            <a:avLst/>
            <a:gdLst/>
            <a:ahLst/>
            <a:cxnLst/>
            <a:rect l="l" t="t" r="r" b="b"/>
            <a:pathLst>
              <a:path w="545760" h="923760">
                <a:moveTo>
                  <a:pt x="0" y="0"/>
                </a:moveTo>
                <a:lnTo>
                  <a:pt x="545760" y="0"/>
                </a:lnTo>
                <a:lnTo>
                  <a:pt x="545760" y="923760"/>
                </a:lnTo>
                <a:lnTo>
                  <a:pt x="0" y="923760"/>
                </a:lnTo>
                <a:lnTo>
                  <a:pt x="0" y="0"/>
                </a:lnTo>
                <a:close/>
              </a:path>
            </a:pathLst>
          </a:custGeom>
          <a:blipFill>
            <a:blip r:embed="rId85">
              <a:extLst>
                <a:ext uri="{96DAC541-7B7A-43D3-8B79-37D633B846F1}">
                  <asvg:svgBlip xmlns:asvg="http://schemas.microsoft.com/office/drawing/2016/SVG/main" r:embed="rId86"/>
                </a:ext>
              </a:extLst>
            </a:blip>
            <a:stretch>
              <a:fillRect/>
            </a:stretch>
          </a:blipFill>
        </p:spPr>
      </p:sp>
      <p:sp>
        <p:nvSpPr>
          <p:cNvPr id="207" name="Freeform 54">
            <a:extLst>
              <a:ext uri="{FF2B5EF4-FFF2-40B4-BE49-F238E27FC236}">
                <a16:creationId xmlns:a16="http://schemas.microsoft.com/office/drawing/2014/main" id="{CB229E83-72E1-199B-90D9-E45A9CE52B57}"/>
              </a:ext>
            </a:extLst>
          </p:cNvPr>
          <p:cNvSpPr/>
          <p:nvPr/>
        </p:nvSpPr>
        <p:spPr>
          <a:xfrm>
            <a:off x="5224920" y="4755074"/>
            <a:ext cx="908640" cy="925200"/>
          </a:xfrm>
          <a:custGeom>
            <a:avLst/>
            <a:gdLst/>
            <a:ahLst/>
            <a:cxnLst/>
            <a:rect l="l" t="t" r="r" b="b"/>
            <a:pathLst>
              <a:path w="908640" h="925200">
                <a:moveTo>
                  <a:pt x="0" y="0"/>
                </a:moveTo>
                <a:lnTo>
                  <a:pt x="908640" y="0"/>
                </a:lnTo>
                <a:lnTo>
                  <a:pt x="908640" y="925200"/>
                </a:lnTo>
                <a:lnTo>
                  <a:pt x="0" y="925200"/>
                </a:lnTo>
                <a:lnTo>
                  <a:pt x="0" y="0"/>
                </a:lnTo>
                <a:close/>
              </a:path>
            </a:pathLst>
          </a:custGeom>
          <a:blipFill>
            <a:blip r:embed="rId87">
              <a:extLst>
                <a:ext uri="{96DAC541-7B7A-43D3-8B79-37D633B846F1}">
                  <asvg:svgBlip xmlns:asvg="http://schemas.microsoft.com/office/drawing/2016/SVG/main" r:embed="rId88"/>
                </a:ext>
              </a:extLst>
            </a:blip>
            <a:stretch>
              <a:fillRect/>
            </a:stretch>
          </a:blipFill>
        </p:spPr>
      </p:sp>
      <p:sp>
        <p:nvSpPr>
          <p:cNvPr id="208" name="Freeform 55">
            <a:extLst>
              <a:ext uri="{FF2B5EF4-FFF2-40B4-BE49-F238E27FC236}">
                <a16:creationId xmlns:a16="http://schemas.microsoft.com/office/drawing/2014/main" id="{915E16EE-5590-9DF8-84E4-BF0088307745}"/>
              </a:ext>
            </a:extLst>
          </p:cNvPr>
          <p:cNvSpPr/>
          <p:nvPr/>
        </p:nvSpPr>
        <p:spPr>
          <a:xfrm>
            <a:off x="11042520" y="4698194"/>
            <a:ext cx="913680" cy="928800"/>
          </a:xfrm>
          <a:custGeom>
            <a:avLst/>
            <a:gdLst/>
            <a:ahLst/>
            <a:cxnLst/>
            <a:rect l="l" t="t" r="r" b="b"/>
            <a:pathLst>
              <a:path w="913680" h="928800">
                <a:moveTo>
                  <a:pt x="0" y="0"/>
                </a:moveTo>
                <a:lnTo>
                  <a:pt x="913680" y="0"/>
                </a:lnTo>
                <a:lnTo>
                  <a:pt x="91368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89">
              <a:extLst>
                <a:ext uri="{96DAC541-7B7A-43D3-8B79-37D633B846F1}">
                  <asvg:svgBlip xmlns:asvg="http://schemas.microsoft.com/office/drawing/2016/SVG/main" r:embed="rId90"/>
                </a:ext>
              </a:extLst>
            </a:blip>
            <a:stretch>
              <a:fillRect/>
            </a:stretch>
          </a:blipFill>
        </p:spPr>
      </p:sp>
      <p:sp>
        <p:nvSpPr>
          <p:cNvPr id="209" name="Freeform 56">
            <a:extLst>
              <a:ext uri="{FF2B5EF4-FFF2-40B4-BE49-F238E27FC236}">
                <a16:creationId xmlns:a16="http://schemas.microsoft.com/office/drawing/2014/main" id="{9F8EB770-22E7-25A2-3482-D41D459A6491}"/>
              </a:ext>
            </a:extLst>
          </p:cNvPr>
          <p:cNvSpPr/>
          <p:nvPr/>
        </p:nvSpPr>
        <p:spPr>
          <a:xfrm>
            <a:off x="8768040" y="6592514"/>
            <a:ext cx="984240" cy="776160"/>
          </a:xfrm>
          <a:custGeom>
            <a:avLst/>
            <a:gdLst/>
            <a:ahLst/>
            <a:cxnLst/>
            <a:rect l="l" t="t" r="r" b="b"/>
            <a:pathLst>
              <a:path w="984240" h="776160">
                <a:moveTo>
                  <a:pt x="0" y="0"/>
                </a:moveTo>
                <a:lnTo>
                  <a:pt x="984240" y="0"/>
                </a:lnTo>
                <a:lnTo>
                  <a:pt x="984240" y="776160"/>
                </a:lnTo>
                <a:lnTo>
                  <a:pt x="0" y="776160"/>
                </a:lnTo>
                <a:lnTo>
                  <a:pt x="0" y="0"/>
                </a:lnTo>
                <a:close/>
              </a:path>
            </a:pathLst>
          </a:custGeom>
          <a:blipFill>
            <a:blip r:embed="rId91">
              <a:extLst>
                <a:ext uri="{96DAC541-7B7A-43D3-8B79-37D633B846F1}">
                  <asvg:svgBlip xmlns:asvg="http://schemas.microsoft.com/office/drawing/2016/SVG/main" r:embed="rId92"/>
                </a:ext>
              </a:extLst>
            </a:blip>
            <a:stretch>
              <a:fillRect/>
            </a:stretch>
          </a:blipFill>
        </p:spPr>
      </p:sp>
      <p:sp>
        <p:nvSpPr>
          <p:cNvPr id="210" name="Freeform 57">
            <a:extLst>
              <a:ext uri="{FF2B5EF4-FFF2-40B4-BE49-F238E27FC236}">
                <a16:creationId xmlns:a16="http://schemas.microsoft.com/office/drawing/2014/main" id="{9BECE690-E9F3-BFBB-25AE-C6EAC4108CE4}"/>
              </a:ext>
            </a:extLst>
          </p:cNvPr>
          <p:cNvSpPr/>
          <p:nvPr/>
        </p:nvSpPr>
        <p:spPr>
          <a:xfrm>
            <a:off x="3788520" y="4737794"/>
            <a:ext cx="1113120" cy="914400"/>
          </a:xfrm>
          <a:custGeom>
            <a:avLst/>
            <a:gdLst/>
            <a:ahLst/>
            <a:cxnLst/>
            <a:rect l="l" t="t" r="r" b="b"/>
            <a:pathLst>
              <a:path w="1113120" h="914400">
                <a:moveTo>
                  <a:pt x="0" y="0"/>
                </a:moveTo>
                <a:lnTo>
                  <a:pt x="1113120" y="0"/>
                </a:lnTo>
                <a:lnTo>
                  <a:pt x="1113120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  <a:blipFill>
            <a:blip r:embed="rId93">
              <a:extLst>
                <a:ext uri="{96DAC541-7B7A-43D3-8B79-37D633B846F1}">
                  <asvg:svgBlip xmlns:asvg="http://schemas.microsoft.com/office/drawing/2016/SVG/main" r:embed="rId9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2243426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7" r="-247"/>
            </a:stretch>
          </a:blipFill>
        </p:spPr>
      </p:sp>
      <p:sp>
        <p:nvSpPr>
          <p:cNvPr id="2" name="Google Shape;1197;p70">
            <a:extLst>
              <a:ext uri="{FF2B5EF4-FFF2-40B4-BE49-F238E27FC236}">
                <a16:creationId xmlns:a16="http://schemas.microsoft.com/office/drawing/2014/main" id="{0AC40113-BE5D-74AE-4AEF-34C9B865AE51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5" name="Google Shape;1198;p70">
            <a:extLst>
              <a:ext uri="{FF2B5EF4-FFF2-40B4-BE49-F238E27FC236}">
                <a16:creationId xmlns:a16="http://schemas.microsoft.com/office/drawing/2014/main" id="{007899AA-FD3B-BDC1-3971-77F0A999B564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6" name="Google Shape;1199;p70">
              <a:extLst>
                <a:ext uri="{FF2B5EF4-FFF2-40B4-BE49-F238E27FC236}">
                  <a16:creationId xmlns:a16="http://schemas.microsoft.com/office/drawing/2014/main" id="{B09FF657-3E57-E277-D6B4-C7F067FE21DB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Google Shape;1200;p70">
              <a:extLst>
                <a:ext uri="{FF2B5EF4-FFF2-40B4-BE49-F238E27FC236}">
                  <a16:creationId xmlns:a16="http://schemas.microsoft.com/office/drawing/2014/main" id="{3856F7E0-027F-1F0B-58D7-27DF1BB25209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oogle Shape;1201;p70">
            <a:extLst>
              <a:ext uri="{FF2B5EF4-FFF2-40B4-BE49-F238E27FC236}">
                <a16:creationId xmlns:a16="http://schemas.microsoft.com/office/drawing/2014/main" id="{1F0F75F4-E87E-EE07-C58C-41A2EB5D1F5C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9" name="Google Shape;1202;p70">
              <a:extLst>
                <a:ext uri="{FF2B5EF4-FFF2-40B4-BE49-F238E27FC236}">
                  <a16:creationId xmlns:a16="http://schemas.microsoft.com/office/drawing/2014/main" id="{883C9FA0-6287-D333-C245-473428C2B89A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Google Shape;1203;p70">
              <a:extLst>
                <a:ext uri="{FF2B5EF4-FFF2-40B4-BE49-F238E27FC236}">
                  <a16:creationId xmlns:a16="http://schemas.microsoft.com/office/drawing/2014/main" id="{7ECE5868-78D8-7FEF-05E7-F7DC8675EFA5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Google Shape;1204;p70">
              <a:extLst>
                <a:ext uri="{FF2B5EF4-FFF2-40B4-BE49-F238E27FC236}">
                  <a16:creationId xmlns:a16="http://schemas.microsoft.com/office/drawing/2014/main" id="{DF1688A9-788A-CB2B-AD2C-7109C203CE50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Google Shape;1205;p70">
              <a:extLst>
                <a:ext uri="{FF2B5EF4-FFF2-40B4-BE49-F238E27FC236}">
                  <a16:creationId xmlns:a16="http://schemas.microsoft.com/office/drawing/2014/main" id="{2EC33A13-A1BE-49C6-59EB-6EBBEF9A174C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oogle Shape;1206;p70">
            <a:extLst>
              <a:ext uri="{FF2B5EF4-FFF2-40B4-BE49-F238E27FC236}">
                <a16:creationId xmlns:a16="http://schemas.microsoft.com/office/drawing/2014/main" id="{007E6076-CF5F-67BC-DBF4-780802ED632E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4" name="Google Shape;1207;p70">
              <a:extLst>
                <a:ext uri="{FF2B5EF4-FFF2-40B4-BE49-F238E27FC236}">
                  <a16:creationId xmlns:a16="http://schemas.microsoft.com/office/drawing/2014/main" id="{6C94FAAB-9524-8060-B181-28B7F6D191CA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Google Shape;1208;p70">
              <a:extLst>
                <a:ext uri="{FF2B5EF4-FFF2-40B4-BE49-F238E27FC236}">
                  <a16:creationId xmlns:a16="http://schemas.microsoft.com/office/drawing/2014/main" id="{201A5BA7-F9EF-8DB5-75BD-F8AEB7F638D5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oogle Shape;1209;p70">
            <a:extLst>
              <a:ext uri="{FF2B5EF4-FFF2-40B4-BE49-F238E27FC236}">
                <a16:creationId xmlns:a16="http://schemas.microsoft.com/office/drawing/2014/main" id="{E2E7057E-3891-0BBC-31A8-9FD24350D29B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7" name="Google Shape;1210;p70">
              <a:extLst>
                <a:ext uri="{FF2B5EF4-FFF2-40B4-BE49-F238E27FC236}">
                  <a16:creationId xmlns:a16="http://schemas.microsoft.com/office/drawing/2014/main" id="{A5FFF7BF-63F9-5EE8-9636-CEDFBE78B215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Google Shape;1211;p70">
              <a:extLst>
                <a:ext uri="{FF2B5EF4-FFF2-40B4-BE49-F238E27FC236}">
                  <a16:creationId xmlns:a16="http://schemas.microsoft.com/office/drawing/2014/main" id="{2A20EF20-E872-CD43-1E63-694D57146F7F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Google Shape;1212;p70">
              <a:extLst>
                <a:ext uri="{FF2B5EF4-FFF2-40B4-BE49-F238E27FC236}">
                  <a16:creationId xmlns:a16="http://schemas.microsoft.com/office/drawing/2014/main" id="{4F0D9866-AD40-830E-A572-6082D315B8AD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oogle Shape;1213;p70">
            <a:extLst>
              <a:ext uri="{FF2B5EF4-FFF2-40B4-BE49-F238E27FC236}">
                <a16:creationId xmlns:a16="http://schemas.microsoft.com/office/drawing/2014/main" id="{AC58E6C0-6BFC-CD8D-5E40-5E892AB36CF9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1" name="Google Shape;1214;p70">
              <a:extLst>
                <a:ext uri="{FF2B5EF4-FFF2-40B4-BE49-F238E27FC236}">
                  <a16:creationId xmlns:a16="http://schemas.microsoft.com/office/drawing/2014/main" id="{CB9B80AD-52A5-D889-38C1-A4A474116159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Google Shape;1215;p70">
              <a:extLst>
                <a:ext uri="{FF2B5EF4-FFF2-40B4-BE49-F238E27FC236}">
                  <a16:creationId xmlns:a16="http://schemas.microsoft.com/office/drawing/2014/main" id="{EC3BB337-AE62-3540-FAF6-8CB6EA6257ED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oogle Shape;1216;p70">
            <a:extLst>
              <a:ext uri="{FF2B5EF4-FFF2-40B4-BE49-F238E27FC236}">
                <a16:creationId xmlns:a16="http://schemas.microsoft.com/office/drawing/2014/main" id="{33BA2B7A-0B08-A53E-87D1-6DF405D4EF24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4" name="Google Shape;1217;p70">
              <a:extLst>
                <a:ext uri="{FF2B5EF4-FFF2-40B4-BE49-F238E27FC236}">
                  <a16:creationId xmlns:a16="http://schemas.microsoft.com/office/drawing/2014/main" id="{72475450-F4AC-5479-5EB1-8EB50FB75C92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Google Shape;1218;p70">
              <a:extLst>
                <a:ext uri="{FF2B5EF4-FFF2-40B4-BE49-F238E27FC236}">
                  <a16:creationId xmlns:a16="http://schemas.microsoft.com/office/drawing/2014/main" id="{C6887D14-12DD-2F73-1D74-07244D69E5EB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Google Shape;1219;p70">
              <a:extLst>
                <a:ext uri="{FF2B5EF4-FFF2-40B4-BE49-F238E27FC236}">
                  <a16:creationId xmlns:a16="http://schemas.microsoft.com/office/drawing/2014/main" id="{0AB5429D-DBC9-2395-DBC4-3F5952B9B56D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Google Shape;1220;p70">
              <a:extLst>
                <a:ext uri="{FF2B5EF4-FFF2-40B4-BE49-F238E27FC236}">
                  <a16:creationId xmlns:a16="http://schemas.microsoft.com/office/drawing/2014/main" id="{B595BB63-E244-7073-36DB-B7A9D5FD0C29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oogle Shape;1221;p70">
            <a:extLst>
              <a:ext uri="{FF2B5EF4-FFF2-40B4-BE49-F238E27FC236}">
                <a16:creationId xmlns:a16="http://schemas.microsoft.com/office/drawing/2014/main" id="{20FE79B9-79E2-D71E-4E08-0B5A5593116C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29" name="Google Shape;1222;p70">
              <a:extLst>
                <a:ext uri="{FF2B5EF4-FFF2-40B4-BE49-F238E27FC236}">
                  <a16:creationId xmlns:a16="http://schemas.microsoft.com/office/drawing/2014/main" id="{AF8ECCDD-5CB5-F71C-AD32-0BBC390EBFEC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Google Shape;1223;p70">
              <a:extLst>
                <a:ext uri="{FF2B5EF4-FFF2-40B4-BE49-F238E27FC236}">
                  <a16:creationId xmlns:a16="http://schemas.microsoft.com/office/drawing/2014/main" id="{80694C17-7BCE-FE73-8206-0D17BDB88414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Google Shape;1224;p70">
              <a:extLst>
                <a:ext uri="{FF2B5EF4-FFF2-40B4-BE49-F238E27FC236}">
                  <a16:creationId xmlns:a16="http://schemas.microsoft.com/office/drawing/2014/main" id="{6B4D7AB6-3950-6A04-1B25-AA6E87ADCE1A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Google Shape;1225;p70">
              <a:extLst>
                <a:ext uri="{FF2B5EF4-FFF2-40B4-BE49-F238E27FC236}">
                  <a16:creationId xmlns:a16="http://schemas.microsoft.com/office/drawing/2014/main" id="{CD9EAF22-3913-2E61-144D-78619C97D0D7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oogle Shape;1226;p70">
            <a:extLst>
              <a:ext uri="{FF2B5EF4-FFF2-40B4-BE49-F238E27FC236}">
                <a16:creationId xmlns:a16="http://schemas.microsoft.com/office/drawing/2014/main" id="{FC0E9DDC-6576-69D3-B979-2471936C4FCE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4" name="Google Shape;1227;p70">
              <a:extLst>
                <a:ext uri="{FF2B5EF4-FFF2-40B4-BE49-F238E27FC236}">
                  <a16:creationId xmlns:a16="http://schemas.microsoft.com/office/drawing/2014/main" id="{931BB90A-AF59-3085-A4FA-70C711CD041D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Google Shape;1228;p70">
              <a:extLst>
                <a:ext uri="{FF2B5EF4-FFF2-40B4-BE49-F238E27FC236}">
                  <a16:creationId xmlns:a16="http://schemas.microsoft.com/office/drawing/2014/main" id="{8E71B838-15CE-F440-3752-A82C4F2166C2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Google Shape;1229;p70">
              <a:extLst>
                <a:ext uri="{FF2B5EF4-FFF2-40B4-BE49-F238E27FC236}">
                  <a16:creationId xmlns:a16="http://schemas.microsoft.com/office/drawing/2014/main" id="{46B5641C-8890-8498-85E5-D074DA2B8651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Google Shape;1230;p70">
              <a:extLst>
                <a:ext uri="{FF2B5EF4-FFF2-40B4-BE49-F238E27FC236}">
                  <a16:creationId xmlns:a16="http://schemas.microsoft.com/office/drawing/2014/main" id="{ECD14339-1464-39DE-6CA4-BBC9C32AB185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Google Shape;1231;p70">
              <a:extLst>
                <a:ext uri="{FF2B5EF4-FFF2-40B4-BE49-F238E27FC236}">
                  <a16:creationId xmlns:a16="http://schemas.microsoft.com/office/drawing/2014/main" id="{0416459B-FD56-68F5-F5F2-D76F0BEE9217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oogle Shape;1232;p70">
            <a:extLst>
              <a:ext uri="{FF2B5EF4-FFF2-40B4-BE49-F238E27FC236}">
                <a16:creationId xmlns:a16="http://schemas.microsoft.com/office/drawing/2014/main" id="{DB72B25C-BCFE-5F1E-C4F9-506EEBBDF061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0" name="Google Shape;1233;p70">
              <a:extLst>
                <a:ext uri="{FF2B5EF4-FFF2-40B4-BE49-F238E27FC236}">
                  <a16:creationId xmlns:a16="http://schemas.microsoft.com/office/drawing/2014/main" id="{714FF59C-2B4F-A4F7-9423-3216FD2BA44F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Google Shape;1234;p70">
              <a:extLst>
                <a:ext uri="{FF2B5EF4-FFF2-40B4-BE49-F238E27FC236}">
                  <a16:creationId xmlns:a16="http://schemas.microsoft.com/office/drawing/2014/main" id="{CAF94674-6444-8F6F-D371-3AF0021D097C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Google Shape;1235;p70">
              <a:extLst>
                <a:ext uri="{FF2B5EF4-FFF2-40B4-BE49-F238E27FC236}">
                  <a16:creationId xmlns:a16="http://schemas.microsoft.com/office/drawing/2014/main" id="{8F53C60D-9AC9-971E-EBA3-5844B7D7FA21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Google Shape;1236;p70">
              <a:extLst>
                <a:ext uri="{FF2B5EF4-FFF2-40B4-BE49-F238E27FC236}">
                  <a16:creationId xmlns:a16="http://schemas.microsoft.com/office/drawing/2014/main" id="{CF8BF6A1-3DE6-BEBB-18E1-47C1C65E429C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oogle Shape;1237;p70">
            <a:extLst>
              <a:ext uri="{FF2B5EF4-FFF2-40B4-BE49-F238E27FC236}">
                <a16:creationId xmlns:a16="http://schemas.microsoft.com/office/drawing/2014/main" id="{1CC9C434-FA6D-99B0-4088-02B35FF5385E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45" name="Google Shape;1238;p70">
              <a:extLst>
                <a:ext uri="{FF2B5EF4-FFF2-40B4-BE49-F238E27FC236}">
                  <a16:creationId xmlns:a16="http://schemas.microsoft.com/office/drawing/2014/main" id="{6378D250-ED52-AA76-6171-D06C095CAB1E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Google Shape;1239;p70">
              <a:extLst>
                <a:ext uri="{FF2B5EF4-FFF2-40B4-BE49-F238E27FC236}">
                  <a16:creationId xmlns:a16="http://schemas.microsoft.com/office/drawing/2014/main" id="{9D636A92-9D85-8408-42D4-E6EE8E6A1B8D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Google Shape;1240;p70">
              <a:extLst>
                <a:ext uri="{FF2B5EF4-FFF2-40B4-BE49-F238E27FC236}">
                  <a16:creationId xmlns:a16="http://schemas.microsoft.com/office/drawing/2014/main" id="{77AA3119-DE87-D319-22B6-AD71EDA56DB8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oogle Shape;1241;p70">
            <a:extLst>
              <a:ext uri="{FF2B5EF4-FFF2-40B4-BE49-F238E27FC236}">
                <a16:creationId xmlns:a16="http://schemas.microsoft.com/office/drawing/2014/main" id="{94C32E86-5552-BABA-0FAE-2CFA3BCECE1E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49" name="Google Shape;1242;p70">
              <a:extLst>
                <a:ext uri="{FF2B5EF4-FFF2-40B4-BE49-F238E27FC236}">
                  <a16:creationId xmlns:a16="http://schemas.microsoft.com/office/drawing/2014/main" id="{DE0D1E98-02B0-0235-4DA4-343003DB9B61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Google Shape;1243;p70">
              <a:extLst>
                <a:ext uri="{FF2B5EF4-FFF2-40B4-BE49-F238E27FC236}">
                  <a16:creationId xmlns:a16="http://schemas.microsoft.com/office/drawing/2014/main" id="{0EDF0E9E-B5EB-F16A-71CB-21E256877A47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Google Shape;1244;p70">
              <a:extLst>
                <a:ext uri="{FF2B5EF4-FFF2-40B4-BE49-F238E27FC236}">
                  <a16:creationId xmlns:a16="http://schemas.microsoft.com/office/drawing/2014/main" id="{B1FC689F-B999-D540-2762-7031307DF802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Google Shape;1245;p70">
              <a:extLst>
                <a:ext uri="{FF2B5EF4-FFF2-40B4-BE49-F238E27FC236}">
                  <a16:creationId xmlns:a16="http://schemas.microsoft.com/office/drawing/2014/main" id="{C04C2A28-CB65-E45F-55EC-56937D06DDDF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" name="Google Shape;1246;p70">
              <a:extLst>
                <a:ext uri="{FF2B5EF4-FFF2-40B4-BE49-F238E27FC236}">
                  <a16:creationId xmlns:a16="http://schemas.microsoft.com/office/drawing/2014/main" id="{1C17EA66-71DF-C597-7ACC-88B62248286B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Google Shape;1247;p70">
              <a:extLst>
                <a:ext uri="{FF2B5EF4-FFF2-40B4-BE49-F238E27FC236}">
                  <a16:creationId xmlns:a16="http://schemas.microsoft.com/office/drawing/2014/main" id="{AACCCAC8-D220-44DB-B744-BC8BF1DE3765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oogle Shape;1248;p70">
            <a:extLst>
              <a:ext uri="{FF2B5EF4-FFF2-40B4-BE49-F238E27FC236}">
                <a16:creationId xmlns:a16="http://schemas.microsoft.com/office/drawing/2014/main" id="{27878A93-6C76-5145-E068-BDAB77D30A93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56" name="Google Shape;1249;p70">
              <a:extLst>
                <a:ext uri="{FF2B5EF4-FFF2-40B4-BE49-F238E27FC236}">
                  <a16:creationId xmlns:a16="http://schemas.microsoft.com/office/drawing/2014/main" id="{8DB745FA-EDCD-EC27-CEC8-6D98703F19EC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Google Shape;1250;p70">
              <a:extLst>
                <a:ext uri="{FF2B5EF4-FFF2-40B4-BE49-F238E27FC236}">
                  <a16:creationId xmlns:a16="http://schemas.microsoft.com/office/drawing/2014/main" id="{B9CFA163-9690-AC0E-0467-FA18C4481F69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Google Shape;1251;p70">
              <a:extLst>
                <a:ext uri="{FF2B5EF4-FFF2-40B4-BE49-F238E27FC236}">
                  <a16:creationId xmlns:a16="http://schemas.microsoft.com/office/drawing/2014/main" id="{AD4882E4-5CCF-DE19-DB66-4C42C9551A47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Google Shape;1252;p70">
              <a:extLst>
                <a:ext uri="{FF2B5EF4-FFF2-40B4-BE49-F238E27FC236}">
                  <a16:creationId xmlns:a16="http://schemas.microsoft.com/office/drawing/2014/main" id="{5F8780C2-E3C0-6E79-880E-F01AF4A07288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Google Shape;1253;p70">
              <a:extLst>
                <a:ext uri="{FF2B5EF4-FFF2-40B4-BE49-F238E27FC236}">
                  <a16:creationId xmlns:a16="http://schemas.microsoft.com/office/drawing/2014/main" id="{EE4A7283-0829-4B76-3FCD-15AFC76CEAE7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1" name="Google Shape;1254;p70">
              <a:extLst>
                <a:ext uri="{FF2B5EF4-FFF2-40B4-BE49-F238E27FC236}">
                  <a16:creationId xmlns:a16="http://schemas.microsoft.com/office/drawing/2014/main" id="{053923A7-4F5C-B4D4-7BF8-E9F2417F8A19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Google Shape;1255;p70">
              <a:extLst>
                <a:ext uri="{FF2B5EF4-FFF2-40B4-BE49-F238E27FC236}">
                  <a16:creationId xmlns:a16="http://schemas.microsoft.com/office/drawing/2014/main" id="{DB1B19EC-0443-86C8-9FC5-3C2F1976C4D7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3" name="Google Shape;1256;p70">
            <a:extLst>
              <a:ext uri="{FF2B5EF4-FFF2-40B4-BE49-F238E27FC236}">
                <a16:creationId xmlns:a16="http://schemas.microsoft.com/office/drawing/2014/main" id="{D26CEE4A-FB4E-29AA-3829-B6987230F0F1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64" name="Google Shape;1257;p70">
              <a:extLst>
                <a:ext uri="{FF2B5EF4-FFF2-40B4-BE49-F238E27FC236}">
                  <a16:creationId xmlns:a16="http://schemas.microsoft.com/office/drawing/2014/main" id="{B9E49973-7650-5542-9361-64CF0093D08E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" name="Google Shape;1258;p70">
              <a:extLst>
                <a:ext uri="{FF2B5EF4-FFF2-40B4-BE49-F238E27FC236}">
                  <a16:creationId xmlns:a16="http://schemas.microsoft.com/office/drawing/2014/main" id="{9BD1A20D-8BDB-5745-33D5-0AB18D4A8AB5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" name="Google Shape;1259;p70">
              <a:extLst>
                <a:ext uri="{FF2B5EF4-FFF2-40B4-BE49-F238E27FC236}">
                  <a16:creationId xmlns:a16="http://schemas.microsoft.com/office/drawing/2014/main" id="{26DEDDE8-0843-140F-8761-73F584AE5BFA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" name="Google Shape;1260;p70">
              <a:extLst>
                <a:ext uri="{FF2B5EF4-FFF2-40B4-BE49-F238E27FC236}">
                  <a16:creationId xmlns:a16="http://schemas.microsoft.com/office/drawing/2014/main" id="{8A7A56F5-AFBE-3D08-4BC3-8649634A587E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8" name="Google Shape;1261;p70">
            <a:extLst>
              <a:ext uri="{FF2B5EF4-FFF2-40B4-BE49-F238E27FC236}">
                <a16:creationId xmlns:a16="http://schemas.microsoft.com/office/drawing/2014/main" id="{4307B587-60C6-1F9A-43CD-503A1048676B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69" name="Google Shape;1262;p70">
              <a:extLst>
                <a:ext uri="{FF2B5EF4-FFF2-40B4-BE49-F238E27FC236}">
                  <a16:creationId xmlns:a16="http://schemas.microsoft.com/office/drawing/2014/main" id="{666AA3BF-26F2-4555-2C53-D3FA03989D1A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0" name="Google Shape;1263;p70">
              <a:extLst>
                <a:ext uri="{FF2B5EF4-FFF2-40B4-BE49-F238E27FC236}">
                  <a16:creationId xmlns:a16="http://schemas.microsoft.com/office/drawing/2014/main" id="{F3E3994A-DB79-2054-E516-544D4417DF03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1" name="Google Shape;1264;p70">
              <a:extLst>
                <a:ext uri="{FF2B5EF4-FFF2-40B4-BE49-F238E27FC236}">
                  <a16:creationId xmlns:a16="http://schemas.microsoft.com/office/drawing/2014/main" id="{54220E76-7D29-9586-DD0F-83A366F958FE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2" name="Google Shape;1265;p70">
            <a:extLst>
              <a:ext uri="{FF2B5EF4-FFF2-40B4-BE49-F238E27FC236}">
                <a16:creationId xmlns:a16="http://schemas.microsoft.com/office/drawing/2014/main" id="{63AE9DF1-B332-14E5-B815-EF935B46DF46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3" name="Google Shape;1266;p70">
              <a:extLst>
                <a:ext uri="{FF2B5EF4-FFF2-40B4-BE49-F238E27FC236}">
                  <a16:creationId xmlns:a16="http://schemas.microsoft.com/office/drawing/2014/main" id="{0AEA3596-D568-0CF1-F966-EBA439C6D4C5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Google Shape;1267;p70">
              <a:extLst>
                <a:ext uri="{FF2B5EF4-FFF2-40B4-BE49-F238E27FC236}">
                  <a16:creationId xmlns:a16="http://schemas.microsoft.com/office/drawing/2014/main" id="{F9FF7B99-65F0-1CDC-4DCA-274223E4CB2F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5" name="Google Shape;1268;p70">
              <a:extLst>
                <a:ext uri="{FF2B5EF4-FFF2-40B4-BE49-F238E27FC236}">
                  <a16:creationId xmlns:a16="http://schemas.microsoft.com/office/drawing/2014/main" id="{0387F1A1-9E75-5019-68A5-408D34CD4E36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6" name="Google Shape;1269;p70">
            <a:extLst>
              <a:ext uri="{FF2B5EF4-FFF2-40B4-BE49-F238E27FC236}">
                <a16:creationId xmlns:a16="http://schemas.microsoft.com/office/drawing/2014/main" id="{C779A66E-7D30-CCEA-4E9A-02B62598EC03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77" name="Google Shape;1270;p70">
              <a:extLst>
                <a:ext uri="{FF2B5EF4-FFF2-40B4-BE49-F238E27FC236}">
                  <a16:creationId xmlns:a16="http://schemas.microsoft.com/office/drawing/2014/main" id="{85D76642-1293-4C5C-112C-EF6038F04CAA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8" name="Google Shape;1271;p70">
              <a:extLst>
                <a:ext uri="{FF2B5EF4-FFF2-40B4-BE49-F238E27FC236}">
                  <a16:creationId xmlns:a16="http://schemas.microsoft.com/office/drawing/2014/main" id="{324AF65A-4AB6-622D-84C3-938376171EFF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9" name="Google Shape;1272;p70">
            <a:extLst>
              <a:ext uri="{FF2B5EF4-FFF2-40B4-BE49-F238E27FC236}">
                <a16:creationId xmlns:a16="http://schemas.microsoft.com/office/drawing/2014/main" id="{F5635736-C886-E1C8-1161-597D3FDC97F8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80" name="Google Shape;1273;p70">
            <a:extLst>
              <a:ext uri="{FF2B5EF4-FFF2-40B4-BE49-F238E27FC236}">
                <a16:creationId xmlns:a16="http://schemas.microsoft.com/office/drawing/2014/main" id="{F2237D54-4239-9378-BEE6-79E11F159B51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1" name="Google Shape;1274;p70">
              <a:extLst>
                <a:ext uri="{FF2B5EF4-FFF2-40B4-BE49-F238E27FC236}">
                  <a16:creationId xmlns:a16="http://schemas.microsoft.com/office/drawing/2014/main" id="{4A596838-454B-420D-788A-F7D73AC34F7A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2" name="Google Shape;1275;p70">
              <a:extLst>
                <a:ext uri="{FF2B5EF4-FFF2-40B4-BE49-F238E27FC236}">
                  <a16:creationId xmlns:a16="http://schemas.microsoft.com/office/drawing/2014/main" id="{F5712D1E-FF43-2835-47FC-F354D073778E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Google Shape;1276;p70">
              <a:extLst>
                <a:ext uri="{FF2B5EF4-FFF2-40B4-BE49-F238E27FC236}">
                  <a16:creationId xmlns:a16="http://schemas.microsoft.com/office/drawing/2014/main" id="{65B724F2-08F9-85D8-43BE-EAD353A666C6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4" name="Google Shape;1277;p70">
              <a:extLst>
                <a:ext uri="{FF2B5EF4-FFF2-40B4-BE49-F238E27FC236}">
                  <a16:creationId xmlns:a16="http://schemas.microsoft.com/office/drawing/2014/main" id="{D54C88F2-87D4-2E8A-3732-35F9586A1C80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5" name="Google Shape;1278;p70">
            <a:extLst>
              <a:ext uri="{FF2B5EF4-FFF2-40B4-BE49-F238E27FC236}">
                <a16:creationId xmlns:a16="http://schemas.microsoft.com/office/drawing/2014/main" id="{09DEA63A-6F5E-13AC-882F-C7F9193CB6FA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86" name="Google Shape;1279;p70">
              <a:extLst>
                <a:ext uri="{FF2B5EF4-FFF2-40B4-BE49-F238E27FC236}">
                  <a16:creationId xmlns:a16="http://schemas.microsoft.com/office/drawing/2014/main" id="{DA71199F-1FC6-C49C-2EB5-0400B2531EA1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Google Shape;1280;p70">
              <a:extLst>
                <a:ext uri="{FF2B5EF4-FFF2-40B4-BE49-F238E27FC236}">
                  <a16:creationId xmlns:a16="http://schemas.microsoft.com/office/drawing/2014/main" id="{C49DD11B-DCAC-77EF-0691-0D3A9939451C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8" name="Google Shape;1281;p70">
            <a:extLst>
              <a:ext uri="{FF2B5EF4-FFF2-40B4-BE49-F238E27FC236}">
                <a16:creationId xmlns:a16="http://schemas.microsoft.com/office/drawing/2014/main" id="{12BE87BB-F05B-6636-809D-78CBAEFAA71C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89" name="Google Shape;1282;p70">
              <a:extLst>
                <a:ext uri="{FF2B5EF4-FFF2-40B4-BE49-F238E27FC236}">
                  <a16:creationId xmlns:a16="http://schemas.microsoft.com/office/drawing/2014/main" id="{BAD492F6-8CC9-228B-5A23-5914665C9B99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0" name="Google Shape;1283;p70">
              <a:extLst>
                <a:ext uri="{FF2B5EF4-FFF2-40B4-BE49-F238E27FC236}">
                  <a16:creationId xmlns:a16="http://schemas.microsoft.com/office/drawing/2014/main" id="{DDAA3025-0F2D-17E4-3FA1-036E07737672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1" name="Google Shape;1284;p70" descr="Timeline background shape">
            <a:extLst>
              <a:ext uri="{FF2B5EF4-FFF2-40B4-BE49-F238E27FC236}">
                <a16:creationId xmlns:a16="http://schemas.microsoft.com/office/drawing/2014/main" id="{6FC9DF18-E641-2352-D9E1-9F62F702F319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92" name="Google Shape;1285;p70">
            <a:extLst>
              <a:ext uri="{FF2B5EF4-FFF2-40B4-BE49-F238E27FC236}">
                <a16:creationId xmlns:a16="http://schemas.microsoft.com/office/drawing/2014/main" id="{DBCB7A03-45C6-875A-D6B3-ECCD1836243C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3" name="Google Shape;1286;p70">
              <a:extLst>
                <a:ext uri="{FF2B5EF4-FFF2-40B4-BE49-F238E27FC236}">
                  <a16:creationId xmlns:a16="http://schemas.microsoft.com/office/drawing/2014/main" id="{1FA1F062-B464-112D-AB0D-6520A623AC7D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4" name="Google Shape;1287;p70">
              <a:extLst>
                <a:ext uri="{FF2B5EF4-FFF2-40B4-BE49-F238E27FC236}">
                  <a16:creationId xmlns:a16="http://schemas.microsoft.com/office/drawing/2014/main" id="{261779B1-85CC-7C53-98E5-053A3A49E25F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5" name="Google Shape;1288;p70">
            <a:extLst>
              <a:ext uri="{FF2B5EF4-FFF2-40B4-BE49-F238E27FC236}">
                <a16:creationId xmlns:a16="http://schemas.microsoft.com/office/drawing/2014/main" id="{76E77667-8B93-6A51-F00C-07D0E319CC27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96" name="Google Shape;1289;p70">
              <a:extLst>
                <a:ext uri="{FF2B5EF4-FFF2-40B4-BE49-F238E27FC236}">
                  <a16:creationId xmlns:a16="http://schemas.microsoft.com/office/drawing/2014/main" id="{233A6B29-37EA-A4A5-7431-E6FE2DA376F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7" name="Google Shape;1290;p70">
              <a:extLst>
                <a:ext uri="{FF2B5EF4-FFF2-40B4-BE49-F238E27FC236}">
                  <a16:creationId xmlns:a16="http://schemas.microsoft.com/office/drawing/2014/main" id="{426125FE-9C21-8209-AA33-3FDDD4A6BD81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8" name="Google Shape;1291;p70">
            <a:extLst>
              <a:ext uri="{FF2B5EF4-FFF2-40B4-BE49-F238E27FC236}">
                <a16:creationId xmlns:a16="http://schemas.microsoft.com/office/drawing/2014/main" id="{93CD3AAA-2877-8078-8731-0940700E46BA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99" name="Google Shape;1292;p70">
              <a:extLst>
                <a:ext uri="{FF2B5EF4-FFF2-40B4-BE49-F238E27FC236}">
                  <a16:creationId xmlns:a16="http://schemas.microsoft.com/office/drawing/2014/main" id="{F53FED63-2888-7EFB-9248-B611C5C854CA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293;p70">
              <a:extLst>
                <a:ext uri="{FF2B5EF4-FFF2-40B4-BE49-F238E27FC236}">
                  <a16:creationId xmlns:a16="http://schemas.microsoft.com/office/drawing/2014/main" id="{49F1C08D-DFF8-810B-9AD0-62DCB1BF32D3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1" name="Google Shape;1294;p70">
            <a:extLst>
              <a:ext uri="{FF2B5EF4-FFF2-40B4-BE49-F238E27FC236}">
                <a16:creationId xmlns:a16="http://schemas.microsoft.com/office/drawing/2014/main" id="{D4DBBC88-4397-9C1B-DE8D-9BF4F23C47F6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2" name="Google Shape;1295;p70">
              <a:extLst>
                <a:ext uri="{FF2B5EF4-FFF2-40B4-BE49-F238E27FC236}">
                  <a16:creationId xmlns:a16="http://schemas.microsoft.com/office/drawing/2014/main" id="{37EF59A0-D83C-D7A4-507C-28E609094B5E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3" name="Google Shape;1296;p70">
              <a:extLst>
                <a:ext uri="{FF2B5EF4-FFF2-40B4-BE49-F238E27FC236}">
                  <a16:creationId xmlns:a16="http://schemas.microsoft.com/office/drawing/2014/main" id="{15C31B75-0450-2F67-5342-99AF41E2FC11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4" name="Google Shape;1297;p70">
              <a:extLst>
                <a:ext uri="{FF2B5EF4-FFF2-40B4-BE49-F238E27FC236}">
                  <a16:creationId xmlns:a16="http://schemas.microsoft.com/office/drawing/2014/main" id="{69DEF20A-8F7C-C2B8-E6DB-C48692042B66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5" name="Google Shape;1298;p70">
              <a:extLst>
                <a:ext uri="{FF2B5EF4-FFF2-40B4-BE49-F238E27FC236}">
                  <a16:creationId xmlns:a16="http://schemas.microsoft.com/office/drawing/2014/main" id="{D0A1A494-8354-F189-D343-F373873D066A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6" name="Google Shape;1299;p70">
              <a:extLst>
                <a:ext uri="{FF2B5EF4-FFF2-40B4-BE49-F238E27FC236}">
                  <a16:creationId xmlns:a16="http://schemas.microsoft.com/office/drawing/2014/main" id="{164C10A5-F0BE-4C92-5F6A-5B7478A9C648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7" name="Google Shape;1300;p70">
              <a:extLst>
                <a:ext uri="{FF2B5EF4-FFF2-40B4-BE49-F238E27FC236}">
                  <a16:creationId xmlns:a16="http://schemas.microsoft.com/office/drawing/2014/main" id="{95194947-AA16-C35F-13A7-891F4CFBB9D6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8" name="Google Shape;1301;p70">
              <a:extLst>
                <a:ext uri="{FF2B5EF4-FFF2-40B4-BE49-F238E27FC236}">
                  <a16:creationId xmlns:a16="http://schemas.microsoft.com/office/drawing/2014/main" id="{F5C31054-8D93-C978-BBF6-CAF01C980901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" name="Google Shape;1302;p70">
              <a:extLst>
                <a:ext uri="{FF2B5EF4-FFF2-40B4-BE49-F238E27FC236}">
                  <a16:creationId xmlns:a16="http://schemas.microsoft.com/office/drawing/2014/main" id="{A7DE289E-C262-8294-7D92-7CDF0826DC21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0" name="Google Shape;1303;p70">
            <a:extLst>
              <a:ext uri="{FF2B5EF4-FFF2-40B4-BE49-F238E27FC236}">
                <a16:creationId xmlns:a16="http://schemas.microsoft.com/office/drawing/2014/main" id="{D24B24A7-9CE0-FF77-5433-E8859719D8D0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1" name="Google Shape;1304;p70">
              <a:extLst>
                <a:ext uri="{FF2B5EF4-FFF2-40B4-BE49-F238E27FC236}">
                  <a16:creationId xmlns:a16="http://schemas.microsoft.com/office/drawing/2014/main" id="{E5E2C066-B9A3-9ED4-DD2A-584545C13F19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2" name="Google Shape;1305;p70">
              <a:extLst>
                <a:ext uri="{FF2B5EF4-FFF2-40B4-BE49-F238E27FC236}">
                  <a16:creationId xmlns:a16="http://schemas.microsoft.com/office/drawing/2014/main" id="{13B67DF8-A913-1C61-4D60-E435F5D91B9C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Google Shape;1306;p70">
              <a:extLst>
                <a:ext uri="{FF2B5EF4-FFF2-40B4-BE49-F238E27FC236}">
                  <a16:creationId xmlns:a16="http://schemas.microsoft.com/office/drawing/2014/main" id="{71753F5F-6B1C-680D-549A-D25675BA2002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Google Shape;1307;p70">
              <a:extLst>
                <a:ext uri="{FF2B5EF4-FFF2-40B4-BE49-F238E27FC236}">
                  <a16:creationId xmlns:a16="http://schemas.microsoft.com/office/drawing/2014/main" id="{F10BEDF3-0E70-47E6-E4ED-B6E625157957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5" name="Google Shape;1308;p70">
              <a:extLst>
                <a:ext uri="{FF2B5EF4-FFF2-40B4-BE49-F238E27FC236}">
                  <a16:creationId xmlns:a16="http://schemas.microsoft.com/office/drawing/2014/main" id="{6B43F144-C717-C568-75C3-E54AEA3C4ABB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6" name="Google Shape;1309;p70">
              <a:extLst>
                <a:ext uri="{FF2B5EF4-FFF2-40B4-BE49-F238E27FC236}">
                  <a16:creationId xmlns:a16="http://schemas.microsoft.com/office/drawing/2014/main" id="{E8EF7889-BB59-2074-0208-A197E24E3678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Google Shape;1310;p70">
              <a:extLst>
                <a:ext uri="{FF2B5EF4-FFF2-40B4-BE49-F238E27FC236}">
                  <a16:creationId xmlns:a16="http://schemas.microsoft.com/office/drawing/2014/main" id="{BA256A4A-E9D8-8376-40BD-383F687AA132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Google Shape;1311;p70">
              <a:extLst>
                <a:ext uri="{FF2B5EF4-FFF2-40B4-BE49-F238E27FC236}">
                  <a16:creationId xmlns:a16="http://schemas.microsoft.com/office/drawing/2014/main" id="{857596EF-1B19-EDC4-F0E7-6B69C2F76B23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" name="Google Shape;1312;p70">
              <a:extLst>
                <a:ext uri="{FF2B5EF4-FFF2-40B4-BE49-F238E27FC236}">
                  <a16:creationId xmlns:a16="http://schemas.microsoft.com/office/drawing/2014/main" id="{92EFFD28-2D74-6EE6-4858-4BE200710A29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" name="Google Shape;1313;p70">
              <a:extLst>
                <a:ext uri="{FF2B5EF4-FFF2-40B4-BE49-F238E27FC236}">
                  <a16:creationId xmlns:a16="http://schemas.microsoft.com/office/drawing/2014/main" id="{74970A94-1E94-E810-46AD-9F2E07EEA7E3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Google Shape;1314;p70">
              <a:extLst>
                <a:ext uri="{FF2B5EF4-FFF2-40B4-BE49-F238E27FC236}">
                  <a16:creationId xmlns:a16="http://schemas.microsoft.com/office/drawing/2014/main" id="{A4DBB61E-B9D7-B1BB-1BDD-ED0066580360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Google Shape;1315;p70">
              <a:extLst>
                <a:ext uri="{FF2B5EF4-FFF2-40B4-BE49-F238E27FC236}">
                  <a16:creationId xmlns:a16="http://schemas.microsoft.com/office/drawing/2014/main" id="{00EAE099-BF98-BF91-6965-5E18CBA5FCA0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" name="Google Shape;1316;p70">
              <a:extLst>
                <a:ext uri="{FF2B5EF4-FFF2-40B4-BE49-F238E27FC236}">
                  <a16:creationId xmlns:a16="http://schemas.microsoft.com/office/drawing/2014/main" id="{D9012B84-E246-EBA9-A69A-E9E45BB2D7A5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" name="Google Shape;1317;p70">
              <a:extLst>
                <a:ext uri="{FF2B5EF4-FFF2-40B4-BE49-F238E27FC236}">
                  <a16:creationId xmlns:a16="http://schemas.microsoft.com/office/drawing/2014/main" id="{2FB0BF78-F6BF-7E56-C57C-4BC7DA5EFA54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Google Shape;1318;p70">
              <a:extLst>
                <a:ext uri="{FF2B5EF4-FFF2-40B4-BE49-F238E27FC236}">
                  <a16:creationId xmlns:a16="http://schemas.microsoft.com/office/drawing/2014/main" id="{A3E7C3DC-ACF1-3255-F3DD-87F9B79781BC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Google Shape;1319;p70">
              <a:extLst>
                <a:ext uri="{FF2B5EF4-FFF2-40B4-BE49-F238E27FC236}">
                  <a16:creationId xmlns:a16="http://schemas.microsoft.com/office/drawing/2014/main" id="{E7506B75-796B-87E0-310D-B9AE147A3D4A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7" name="Google Shape;1320;p70">
              <a:extLst>
                <a:ext uri="{FF2B5EF4-FFF2-40B4-BE49-F238E27FC236}">
                  <a16:creationId xmlns:a16="http://schemas.microsoft.com/office/drawing/2014/main" id="{4D1A8189-04C6-3CD7-D742-02A59DC0CC84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8" name="Google Shape;1321;p70">
              <a:extLst>
                <a:ext uri="{FF2B5EF4-FFF2-40B4-BE49-F238E27FC236}">
                  <a16:creationId xmlns:a16="http://schemas.microsoft.com/office/drawing/2014/main" id="{A4F47DCF-C646-E9C9-E13F-8C8C0893B042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Google Shape;1322;p70">
              <a:extLst>
                <a:ext uri="{FF2B5EF4-FFF2-40B4-BE49-F238E27FC236}">
                  <a16:creationId xmlns:a16="http://schemas.microsoft.com/office/drawing/2014/main" id="{8E471163-09B1-3A63-EC39-56C5586BCB6D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Google Shape;1323;p70">
              <a:extLst>
                <a:ext uri="{FF2B5EF4-FFF2-40B4-BE49-F238E27FC236}">
                  <a16:creationId xmlns:a16="http://schemas.microsoft.com/office/drawing/2014/main" id="{DBEA0CD0-34F8-3498-3495-2F2ABBB5A005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" name="Google Shape;1324;p70">
              <a:extLst>
                <a:ext uri="{FF2B5EF4-FFF2-40B4-BE49-F238E27FC236}">
                  <a16:creationId xmlns:a16="http://schemas.microsoft.com/office/drawing/2014/main" id="{D08D6E33-6DBC-8424-BCB8-1B98D8246ED1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2" name="Google Shape;1325;p70">
            <a:extLst>
              <a:ext uri="{FF2B5EF4-FFF2-40B4-BE49-F238E27FC236}">
                <a16:creationId xmlns:a16="http://schemas.microsoft.com/office/drawing/2014/main" id="{2BF6149D-6969-FC4D-5A26-9E56622FE134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3" name="Google Shape;1326;p70">
              <a:extLst>
                <a:ext uri="{FF2B5EF4-FFF2-40B4-BE49-F238E27FC236}">
                  <a16:creationId xmlns:a16="http://schemas.microsoft.com/office/drawing/2014/main" id="{A0A5604C-4BC4-A785-E844-CFB750409049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" name="Google Shape;1327;p70">
              <a:extLst>
                <a:ext uri="{FF2B5EF4-FFF2-40B4-BE49-F238E27FC236}">
                  <a16:creationId xmlns:a16="http://schemas.microsoft.com/office/drawing/2014/main" id="{AB6E8579-52CE-B027-D458-37B1A61C3C9A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" name="Google Shape;1328;p70">
              <a:extLst>
                <a:ext uri="{FF2B5EF4-FFF2-40B4-BE49-F238E27FC236}">
                  <a16:creationId xmlns:a16="http://schemas.microsoft.com/office/drawing/2014/main" id="{FDEC7E64-A053-2959-2DB9-5714C558A25C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6" name="Google Shape;1329;p70">
              <a:extLst>
                <a:ext uri="{FF2B5EF4-FFF2-40B4-BE49-F238E27FC236}">
                  <a16:creationId xmlns:a16="http://schemas.microsoft.com/office/drawing/2014/main" id="{2580813E-9EFB-57AC-5239-1D346EBA1DFF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7" name="Google Shape;1330;p70">
            <a:extLst>
              <a:ext uri="{FF2B5EF4-FFF2-40B4-BE49-F238E27FC236}">
                <a16:creationId xmlns:a16="http://schemas.microsoft.com/office/drawing/2014/main" id="{038630DD-1250-72F0-5E25-2845C7402083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38" name="Google Shape;1331;p70">
              <a:extLst>
                <a:ext uri="{FF2B5EF4-FFF2-40B4-BE49-F238E27FC236}">
                  <a16:creationId xmlns:a16="http://schemas.microsoft.com/office/drawing/2014/main" id="{7EF26162-02B1-476D-6D50-39DB7B75A363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9" name="Google Shape;1332;p70">
              <a:extLst>
                <a:ext uri="{FF2B5EF4-FFF2-40B4-BE49-F238E27FC236}">
                  <a16:creationId xmlns:a16="http://schemas.microsoft.com/office/drawing/2014/main" id="{93F3A814-220A-C18E-77AC-6A714CE259E6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0" name="Google Shape;1333;p70">
              <a:extLst>
                <a:ext uri="{FF2B5EF4-FFF2-40B4-BE49-F238E27FC236}">
                  <a16:creationId xmlns:a16="http://schemas.microsoft.com/office/drawing/2014/main" id="{A72DD1E0-2022-0A5D-7031-FEE02D048D94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1" name="Google Shape;1334;p70">
              <a:extLst>
                <a:ext uri="{FF2B5EF4-FFF2-40B4-BE49-F238E27FC236}">
                  <a16:creationId xmlns:a16="http://schemas.microsoft.com/office/drawing/2014/main" id="{7033E232-8D7C-14CF-DFDC-87551011009B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2" name="Google Shape;1335;p70">
              <a:extLst>
                <a:ext uri="{FF2B5EF4-FFF2-40B4-BE49-F238E27FC236}">
                  <a16:creationId xmlns:a16="http://schemas.microsoft.com/office/drawing/2014/main" id="{69ECDE16-7C7A-05B8-F8BC-8597A4C82ED1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3" name="Google Shape;1336;p70">
              <a:extLst>
                <a:ext uri="{FF2B5EF4-FFF2-40B4-BE49-F238E27FC236}">
                  <a16:creationId xmlns:a16="http://schemas.microsoft.com/office/drawing/2014/main" id="{10AA4D82-497E-1DB6-A28E-3881C4A0E204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4" name="Google Shape;1337;p70">
              <a:extLst>
                <a:ext uri="{FF2B5EF4-FFF2-40B4-BE49-F238E27FC236}">
                  <a16:creationId xmlns:a16="http://schemas.microsoft.com/office/drawing/2014/main" id="{83E6FCFE-9FAB-D609-ACF6-9AD3BCF970CE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5" name="Google Shape;1338;p70">
              <a:extLst>
                <a:ext uri="{FF2B5EF4-FFF2-40B4-BE49-F238E27FC236}">
                  <a16:creationId xmlns:a16="http://schemas.microsoft.com/office/drawing/2014/main" id="{4B2C607A-1E95-C750-FFBB-9E30350ABC3D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6" name="Google Shape;1339;p70">
              <a:extLst>
                <a:ext uri="{FF2B5EF4-FFF2-40B4-BE49-F238E27FC236}">
                  <a16:creationId xmlns:a16="http://schemas.microsoft.com/office/drawing/2014/main" id="{DE155B4F-9C12-5C9B-C6BB-0F78908D0055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340;p70">
              <a:extLst>
                <a:ext uri="{FF2B5EF4-FFF2-40B4-BE49-F238E27FC236}">
                  <a16:creationId xmlns:a16="http://schemas.microsoft.com/office/drawing/2014/main" id="{7722FD82-44A1-EBBD-7737-BB46EFE547FC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341;p70">
              <a:extLst>
                <a:ext uri="{FF2B5EF4-FFF2-40B4-BE49-F238E27FC236}">
                  <a16:creationId xmlns:a16="http://schemas.microsoft.com/office/drawing/2014/main" id="{AFC2AA04-0431-7DC6-D083-D0A9029ACEEC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342;p70">
              <a:extLst>
                <a:ext uri="{FF2B5EF4-FFF2-40B4-BE49-F238E27FC236}">
                  <a16:creationId xmlns:a16="http://schemas.microsoft.com/office/drawing/2014/main" id="{36B6B7B2-729C-8EE0-162E-755B2CFB494E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0" name="Google Shape;1343;p70">
            <a:extLst>
              <a:ext uri="{FF2B5EF4-FFF2-40B4-BE49-F238E27FC236}">
                <a16:creationId xmlns:a16="http://schemas.microsoft.com/office/drawing/2014/main" id="{E8FC3184-5EE9-EA90-6319-8A4A016F2EC7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1" name="Google Shape;1344;p70">
              <a:extLst>
                <a:ext uri="{FF2B5EF4-FFF2-40B4-BE49-F238E27FC236}">
                  <a16:creationId xmlns:a16="http://schemas.microsoft.com/office/drawing/2014/main" id="{68C3410D-C6D2-84EB-5888-36F8903DD961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2" name="Google Shape;1345;p70">
              <a:extLst>
                <a:ext uri="{FF2B5EF4-FFF2-40B4-BE49-F238E27FC236}">
                  <a16:creationId xmlns:a16="http://schemas.microsoft.com/office/drawing/2014/main" id="{AD63271F-8155-329B-796B-B325C7D95390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3" name="Google Shape;1346;p70">
            <a:extLst>
              <a:ext uri="{FF2B5EF4-FFF2-40B4-BE49-F238E27FC236}">
                <a16:creationId xmlns:a16="http://schemas.microsoft.com/office/drawing/2014/main" id="{027C325F-F151-0FE1-C488-D8CFFF8C43E7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54" name="Google Shape;1347;p70">
              <a:extLst>
                <a:ext uri="{FF2B5EF4-FFF2-40B4-BE49-F238E27FC236}">
                  <a16:creationId xmlns:a16="http://schemas.microsoft.com/office/drawing/2014/main" id="{3C1BA54B-A069-530B-BEC8-78D327BF1949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5" name="Google Shape;1348;p70">
              <a:extLst>
                <a:ext uri="{FF2B5EF4-FFF2-40B4-BE49-F238E27FC236}">
                  <a16:creationId xmlns:a16="http://schemas.microsoft.com/office/drawing/2014/main" id="{8AD62753-9596-A2C1-A97B-43CF8AFC0444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6" name="Google Shape;1349;p70">
              <a:extLst>
                <a:ext uri="{FF2B5EF4-FFF2-40B4-BE49-F238E27FC236}">
                  <a16:creationId xmlns:a16="http://schemas.microsoft.com/office/drawing/2014/main" id="{8A772B58-971D-A24B-02BA-3A1E802105D9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7" name="Google Shape;1350;p70">
            <a:extLst>
              <a:ext uri="{FF2B5EF4-FFF2-40B4-BE49-F238E27FC236}">
                <a16:creationId xmlns:a16="http://schemas.microsoft.com/office/drawing/2014/main" id="{A62367B3-CBF1-5271-2BEA-9A20FE9C89B3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158" name="Google Shape;1351;p70">
            <a:extLst>
              <a:ext uri="{FF2B5EF4-FFF2-40B4-BE49-F238E27FC236}">
                <a16:creationId xmlns:a16="http://schemas.microsoft.com/office/drawing/2014/main" id="{5337928C-9E98-8E23-C2C4-9C36E642552E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159" name="Google Shape;1352;p70">
            <a:extLst>
              <a:ext uri="{FF2B5EF4-FFF2-40B4-BE49-F238E27FC236}">
                <a16:creationId xmlns:a16="http://schemas.microsoft.com/office/drawing/2014/main" id="{5CDEB4E7-3BE3-29C1-5C65-15A35B09CFA4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160" name="Google Shape;1353;p70">
            <a:extLst>
              <a:ext uri="{FF2B5EF4-FFF2-40B4-BE49-F238E27FC236}">
                <a16:creationId xmlns:a16="http://schemas.microsoft.com/office/drawing/2014/main" id="{2EC35DEA-7E07-4EC8-2836-464EEA0C3326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161" name="Google Shape;1354;p70">
            <a:extLst>
              <a:ext uri="{FF2B5EF4-FFF2-40B4-BE49-F238E27FC236}">
                <a16:creationId xmlns:a16="http://schemas.microsoft.com/office/drawing/2014/main" id="{FF224C2D-BF5B-45C9-12DD-5D356791C266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2" name="Google Shape;1355;p70">
              <a:extLst>
                <a:ext uri="{FF2B5EF4-FFF2-40B4-BE49-F238E27FC236}">
                  <a16:creationId xmlns:a16="http://schemas.microsoft.com/office/drawing/2014/main" id="{6C446E35-DBEF-00FB-EAFE-30F4A3520EBC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3" name="Google Shape;1356;p70">
              <a:extLst>
                <a:ext uri="{FF2B5EF4-FFF2-40B4-BE49-F238E27FC236}">
                  <a16:creationId xmlns:a16="http://schemas.microsoft.com/office/drawing/2014/main" id="{370DDDB2-8101-58D2-174C-5E5E95247DEA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4" name="Google Shape;1357;p70">
            <a:extLst>
              <a:ext uri="{FF2B5EF4-FFF2-40B4-BE49-F238E27FC236}">
                <a16:creationId xmlns:a16="http://schemas.microsoft.com/office/drawing/2014/main" id="{6F7D6777-7CDC-7C85-7C72-E9C3A6B51018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65" name="Google Shape;1358;p70">
              <a:extLst>
                <a:ext uri="{FF2B5EF4-FFF2-40B4-BE49-F238E27FC236}">
                  <a16:creationId xmlns:a16="http://schemas.microsoft.com/office/drawing/2014/main" id="{371EC95D-E945-87B1-93AF-63CF87F175F1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6" name="Google Shape;1359;p70">
              <a:extLst>
                <a:ext uri="{FF2B5EF4-FFF2-40B4-BE49-F238E27FC236}">
                  <a16:creationId xmlns:a16="http://schemas.microsoft.com/office/drawing/2014/main" id="{7D57F024-08E3-5D97-69CC-8F21F8175D46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7" name="Google Shape;1360;p70">
            <a:extLst>
              <a:ext uri="{FF2B5EF4-FFF2-40B4-BE49-F238E27FC236}">
                <a16:creationId xmlns:a16="http://schemas.microsoft.com/office/drawing/2014/main" id="{CE28F326-56A8-2C31-A1CF-1EDA1CB57986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68" name="Google Shape;1361;p70">
              <a:extLst>
                <a:ext uri="{FF2B5EF4-FFF2-40B4-BE49-F238E27FC236}">
                  <a16:creationId xmlns:a16="http://schemas.microsoft.com/office/drawing/2014/main" id="{AA6B921F-092B-B237-FD11-5949DE4B7796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9" name="Google Shape;1362;p70">
              <a:extLst>
                <a:ext uri="{FF2B5EF4-FFF2-40B4-BE49-F238E27FC236}">
                  <a16:creationId xmlns:a16="http://schemas.microsoft.com/office/drawing/2014/main" id="{73F616DC-6883-56DE-2AB4-CA57121249B6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0" name="Google Shape;1363;p70">
            <a:extLst>
              <a:ext uri="{FF2B5EF4-FFF2-40B4-BE49-F238E27FC236}">
                <a16:creationId xmlns:a16="http://schemas.microsoft.com/office/drawing/2014/main" id="{55B803D1-C099-4757-A33E-F7E664C9D0DE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1" name="Google Shape;1364;p70">
              <a:extLst>
                <a:ext uri="{FF2B5EF4-FFF2-40B4-BE49-F238E27FC236}">
                  <a16:creationId xmlns:a16="http://schemas.microsoft.com/office/drawing/2014/main" id="{721F9AA7-0375-ABA3-08F2-135B02D9994C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2" name="Google Shape;1365;p70">
              <a:extLst>
                <a:ext uri="{FF2B5EF4-FFF2-40B4-BE49-F238E27FC236}">
                  <a16:creationId xmlns:a16="http://schemas.microsoft.com/office/drawing/2014/main" id="{CD3291D9-B6CF-2222-CE05-2E79FF48440A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3" name="Google Shape;1366;p70">
            <a:extLst>
              <a:ext uri="{FF2B5EF4-FFF2-40B4-BE49-F238E27FC236}">
                <a16:creationId xmlns:a16="http://schemas.microsoft.com/office/drawing/2014/main" id="{D5CA842B-7218-D76E-C4F2-F32F2F8F6C30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74" name="Google Shape;1367;p70">
              <a:extLst>
                <a:ext uri="{FF2B5EF4-FFF2-40B4-BE49-F238E27FC236}">
                  <a16:creationId xmlns:a16="http://schemas.microsoft.com/office/drawing/2014/main" id="{C822EDEE-1B5F-59F2-16E0-021B4E352948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5" name="Google Shape;1368;p70">
              <a:extLst>
                <a:ext uri="{FF2B5EF4-FFF2-40B4-BE49-F238E27FC236}">
                  <a16:creationId xmlns:a16="http://schemas.microsoft.com/office/drawing/2014/main" id="{7A3218E9-02EA-905F-8120-6F4CDED9E4C9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6" name="Google Shape;1369;p70">
            <a:extLst>
              <a:ext uri="{FF2B5EF4-FFF2-40B4-BE49-F238E27FC236}">
                <a16:creationId xmlns:a16="http://schemas.microsoft.com/office/drawing/2014/main" id="{D6E25D68-5722-4116-35CD-F84EBDE40030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77" name="Google Shape;1370;p70">
              <a:extLst>
                <a:ext uri="{FF2B5EF4-FFF2-40B4-BE49-F238E27FC236}">
                  <a16:creationId xmlns:a16="http://schemas.microsoft.com/office/drawing/2014/main" id="{74465F12-E1E8-082C-BB88-6B785170F62C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" name="Google Shape;1371;p70">
              <a:extLst>
                <a:ext uri="{FF2B5EF4-FFF2-40B4-BE49-F238E27FC236}">
                  <a16:creationId xmlns:a16="http://schemas.microsoft.com/office/drawing/2014/main" id="{CB17C483-9DE1-B90F-4D6B-703DB02E009D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9" name="Google Shape;1372;p70">
            <a:extLst>
              <a:ext uri="{FF2B5EF4-FFF2-40B4-BE49-F238E27FC236}">
                <a16:creationId xmlns:a16="http://schemas.microsoft.com/office/drawing/2014/main" id="{7F7D5BC4-D5A8-168E-7759-DCBCD5957170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0" name="Google Shape;1373;p70">
              <a:extLst>
                <a:ext uri="{FF2B5EF4-FFF2-40B4-BE49-F238E27FC236}">
                  <a16:creationId xmlns:a16="http://schemas.microsoft.com/office/drawing/2014/main" id="{A54967D5-AE4D-E279-855E-DD5FD52AFCF5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" name="Google Shape;1374;p70">
              <a:extLst>
                <a:ext uri="{FF2B5EF4-FFF2-40B4-BE49-F238E27FC236}">
                  <a16:creationId xmlns:a16="http://schemas.microsoft.com/office/drawing/2014/main" id="{284C3AC1-3F47-C629-8B76-7297382D2695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2" name="Google Shape;1375;p70">
            <a:extLst>
              <a:ext uri="{FF2B5EF4-FFF2-40B4-BE49-F238E27FC236}">
                <a16:creationId xmlns:a16="http://schemas.microsoft.com/office/drawing/2014/main" id="{47D5721B-FFC1-2186-ACAE-08B84532964A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3" name="Google Shape;1376;p70">
              <a:extLst>
                <a:ext uri="{FF2B5EF4-FFF2-40B4-BE49-F238E27FC236}">
                  <a16:creationId xmlns:a16="http://schemas.microsoft.com/office/drawing/2014/main" id="{DE57FDD3-1F91-093E-69BD-F644C413CABF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" name="Google Shape;1377;p70">
              <a:extLst>
                <a:ext uri="{FF2B5EF4-FFF2-40B4-BE49-F238E27FC236}">
                  <a16:creationId xmlns:a16="http://schemas.microsoft.com/office/drawing/2014/main" id="{425B6845-7A52-9D87-EF91-6F141C3FD1A9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" name="Google Shape;1378;p70">
              <a:extLst>
                <a:ext uri="{FF2B5EF4-FFF2-40B4-BE49-F238E27FC236}">
                  <a16:creationId xmlns:a16="http://schemas.microsoft.com/office/drawing/2014/main" id="{348903EB-EEB7-4CE5-6974-ADC3BD3119DF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6" name="Google Shape;1379;p70">
            <a:extLst>
              <a:ext uri="{FF2B5EF4-FFF2-40B4-BE49-F238E27FC236}">
                <a16:creationId xmlns:a16="http://schemas.microsoft.com/office/drawing/2014/main" id="{D5961714-EEB0-B802-2BD9-17DBE5FFD1C2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87" name="Google Shape;1380;p70">
              <a:extLst>
                <a:ext uri="{FF2B5EF4-FFF2-40B4-BE49-F238E27FC236}">
                  <a16:creationId xmlns:a16="http://schemas.microsoft.com/office/drawing/2014/main" id="{F60E493D-09BB-AD24-CF1E-F8E164C23529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" name="Google Shape;1381;p70">
              <a:extLst>
                <a:ext uri="{FF2B5EF4-FFF2-40B4-BE49-F238E27FC236}">
                  <a16:creationId xmlns:a16="http://schemas.microsoft.com/office/drawing/2014/main" id="{C8F51581-F98F-6A52-4BFD-77D15B05405C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" name="Google Shape;1382;p70">
              <a:extLst>
                <a:ext uri="{FF2B5EF4-FFF2-40B4-BE49-F238E27FC236}">
                  <a16:creationId xmlns:a16="http://schemas.microsoft.com/office/drawing/2014/main" id="{7558AC9C-9B76-CE6B-D296-3ED233440B86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0" name="Google Shape;1383;p70">
            <a:extLst>
              <a:ext uri="{FF2B5EF4-FFF2-40B4-BE49-F238E27FC236}">
                <a16:creationId xmlns:a16="http://schemas.microsoft.com/office/drawing/2014/main" id="{79B054F4-539B-71EB-C5EF-9A325D06E2EA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1" name="Google Shape;1384;p70">
              <a:extLst>
                <a:ext uri="{FF2B5EF4-FFF2-40B4-BE49-F238E27FC236}">
                  <a16:creationId xmlns:a16="http://schemas.microsoft.com/office/drawing/2014/main" id="{1178D885-F8FA-75D1-1A23-3B7C98309D90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" name="Google Shape;1385;p70">
              <a:extLst>
                <a:ext uri="{FF2B5EF4-FFF2-40B4-BE49-F238E27FC236}">
                  <a16:creationId xmlns:a16="http://schemas.microsoft.com/office/drawing/2014/main" id="{DF97CAC0-D1C7-526E-A473-85E41DBB9F8E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" name="Google Shape;1386;p70">
              <a:extLst>
                <a:ext uri="{FF2B5EF4-FFF2-40B4-BE49-F238E27FC236}">
                  <a16:creationId xmlns:a16="http://schemas.microsoft.com/office/drawing/2014/main" id="{3181728D-6E03-C149-6482-8994D0651FAB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4" name="Google Shape;1387;p70">
            <a:extLst>
              <a:ext uri="{FF2B5EF4-FFF2-40B4-BE49-F238E27FC236}">
                <a16:creationId xmlns:a16="http://schemas.microsoft.com/office/drawing/2014/main" id="{6C6C05BC-904F-33D0-A0D8-58AA2B531272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95" name="Google Shape;1388;p70">
              <a:extLst>
                <a:ext uri="{FF2B5EF4-FFF2-40B4-BE49-F238E27FC236}">
                  <a16:creationId xmlns:a16="http://schemas.microsoft.com/office/drawing/2014/main" id="{1CCCFB7A-53FA-721C-1403-933615EC70B8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" name="Google Shape;1389;p70">
              <a:extLst>
                <a:ext uri="{FF2B5EF4-FFF2-40B4-BE49-F238E27FC236}">
                  <a16:creationId xmlns:a16="http://schemas.microsoft.com/office/drawing/2014/main" id="{8AA9C96F-0553-D40B-2C5B-0056ECAF76E6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" name="Google Shape;1390;p70">
              <a:extLst>
                <a:ext uri="{FF2B5EF4-FFF2-40B4-BE49-F238E27FC236}">
                  <a16:creationId xmlns:a16="http://schemas.microsoft.com/office/drawing/2014/main" id="{35D6500C-6E45-075A-3A1F-937AA0408CB7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8" name="Google Shape;1391;p70">
            <a:extLst>
              <a:ext uri="{FF2B5EF4-FFF2-40B4-BE49-F238E27FC236}">
                <a16:creationId xmlns:a16="http://schemas.microsoft.com/office/drawing/2014/main" id="{7B9656EF-184E-40A7-EF1D-1C5FD0B5C799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199" name="Google Shape;1392;p70">
              <a:extLst>
                <a:ext uri="{FF2B5EF4-FFF2-40B4-BE49-F238E27FC236}">
                  <a16:creationId xmlns:a16="http://schemas.microsoft.com/office/drawing/2014/main" id="{6F43EB80-3E72-7ECD-B3FF-A0C1E2E43D84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" name="Google Shape;1393;p70">
              <a:extLst>
                <a:ext uri="{FF2B5EF4-FFF2-40B4-BE49-F238E27FC236}">
                  <a16:creationId xmlns:a16="http://schemas.microsoft.com/office/drawing/2014/main" id="{BC3518D6-2DE5-AB99-E623-D3FF4DACB31F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01" name="Google Shape;1394;p70">
            <a:extLst>
              <a:ext uri="{FF2B5EF4-FFF2-40B4-BE49-F238E27FC236}">
                <a16:creationId xmlns:a16="http://schemas.microsoft.com/office/drawing/2014/main" id="{6E28A07E-ABBC-0BC0-D134-F560101CE8E0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02" name="Google Shape;1395;p70">
            <a:extLst>
              <a:ext uri="{FF2B5EF4-FFF2-40B4-BE49-F238E27FC236}">
                <a16:creationId xmlns:a16="http://schemas.microsoft.com/office/drawing/2014/main" id="{607C56C7-86DE-2A49-B292-195D1538F39D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03" name="Google Shape;1396;p70">
            <a:extLst>
              <a:ext uri="{FF2B5EF4-FFF2-40B4-BE49-F238E27FC236}">
                <a16:creationId xmlns:a16="http://schemas.microsoft.com/office/drawing/2014/main" id="{D9720202-6681-694B-3D6F-7D70A6738D67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04" name="Google Shape;1397;p70">
            <a:extLst>
              <a:ext uri="{FF2B5EF4-FFF2-40B4-BE49-F238E27FC236}">
                <a16:creationId xmlns:a16="http://schemas.microsoft.com/office/drawing/2014/main" id="{26E7C50F-91AB-AA2D-F68C-51C7B14A771D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05" name="Google Shape;1398;p70">
            <a:extLst>
              <a:ext uri="{FF2B5EF4-FFF2-40B4-BE49-F238E27FC236}">
                <a16:creationId xmlns:a16="http://schemas.microsoft.com/office/drawing/2014/main" id="{52BADC35-3210-386F-3D48-2296DF8882B9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06" name="Google Shape;1399;p70">
            <a:extLst>
              <a:ext uri="{FF2B5EF4-FFF2-40B4-BE49-F238E27FC236}">
                <a16:creationId xmlns:a16="http://schemas.microsoft.com/office/drawing/2014/main" id="{76DB2414-8F07-3F6A-9951-B56BCD787F84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207" name="Google Shape;1400;p70">
            <a:extLst>
              <a:ext uri="{FF2B5EF4-FFF2-40B4-BE49-F238E27FC236}">
                <a16:creationId xmlns:a16="http://schemas.microsoft.com/office/drawing/2014/main" id="{B49B6626-3664-3DA2-4894-90E1DE403A73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08" name="Google Shape;1401;p70">
              <a:extLst>
                <a:ext uri="{FF2B5EF4-FFF2-40B4-BE49-F238E27FC236}">
                  <a16:creationId xmlns:a16="http://schemas.microsoft.com/office/drawing/2014/main" id="{9AF2D9D4-92C7-9C7E-8239-9DB819014C01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" name="Google Shape;1402;p70">
              <a:extLst>
                <a:ext uri="{FF2B5EF4-FFF2-40B4-BE49-F238E27FC236}">
                  <a16:creationId xmlns:a16="http://schemas.microsoft.com/office/drawing/2014/main" id="{5CF8AA0D-BDE2-4117-6EE4-F1CC92C839D2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0" name="Google Shape;1403;p70">
            <a:extLst>
              <a:ext uri="{FF2B5EF4-FFF2-40B4-BE49-F238E27FC236}">
                <a16:creationId xmlns:a16="http://schemas.microsoft.com/office/drawing/2014/main" id="{1C306C7E-F828-3997-90CE-1C911910E8C0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1" name="Google Shape;1404;p70">
              <a:extLst>
                <a:ext uri="{FF2B5EF4-FFF2-40B4-BE49-F238E27FC236}">
                  <a16:creationId xmlns:a16="http://schemas.microsoft.com/office/drawing/2014/main" id="{671240F5-9312-7045-5C47-96B159C59629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" name="Google Shape;1405;p70">
              <a:extLst>
                <a:ext uri="{FF2B5EF4-FFF2-40B4-BE49-F238E27FC236}">
                  <a16:creationId xmlns:a16="http://schemas.microsoft.com/office/drawing/2014/main" id="{50FB6BF7-5776-6BB7-68C4-7BC986E62503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3" name="Google Shape;1406;p70">
            <a:extLst>
              <a:ext uri="{FF2B5EF4-FFF2-40B4-BE49-F238E27FC236}">
                <a16:creationId xmlns:a16="http://schemas.microsoft.com/office/drawing/2014/main" id="{ECC552EC-B7A3-031E-CFB6-D09AD4490EC0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14" name="Google Shape;1407;p70">
              <a:extLst>
                <a:ext uri="{FF2B5EF4-FFF2-40B4-BE49-F238E27FC236}">
                  <a16:creationId xmlns:a16="http://schemas.microsoft.com/office/drawing/2014/main" id="{67A92D09-9BBE-57E2-90EC-D251AC3BD2A8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5" name="Google Shape;1408;p70">
              <a:extLst>
                <a:ext uri="{FF2B5EF4-FFF2-40B4-BE49-F238E27FC236}">
                  <a16:creationId xmlns:a16="http://schemas.microsoft.com/office/drawing/2014/main" id="{AEC39582-8C5D-D0D2-5324-90C379965FDB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6" name="Google Shape;1409;p70">
            <a:extLst>
              <a:ext uri="{FF2B5EF4-FFF2-40B4-BE49-F238E27FC236}">
                <a16:creationId xmlns:a16="http://schemas.microsoft.com/office/drawing/2014/main" id="{547088E5-FD81-C885-D1FC-6A90E980D1B5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17" name="Google Shape;1410;p70">
            <a:extLst>
              <a:ext uri="{FF2B5EF4-FFF2-40B4-BE49-F238E27FC236}">
                <a16:creationId xmlns:a16="http://schemas.microsoft.com/office/drawing/2014/main" id="{50746C10-1A2B-EB9F-80A9-450D7AE9EB43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18" name="Google Shape;1411;p70">
            <a:extLst>
              <a:ext uri="{FF2B5EF4-FFF2-40B4-BE49-F238E27FC236}">
                <a16:creationId xmlns:a16="http://schemas.microsoft.com/office/drawing/2014/main" id="{C6448F3E-BEF4-BB14-7BC6-687ABE664692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219" name="Google Shape;1412;p70">
            <a:extLst>
              <a:ext uri="{FF2B5EF4-FFF2-40B4-BE49-F238E27FC236}">
                <a16:creationId xmlns:a16="http://schemas.microsoft.com/office/drawing/2014/main" id="{90BE39FD-13C5-35B8-DAE8-82C0CA2E37A7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0" name="Google Shape;1413;p70">
              <a:extLst>
                <a:ext uri="{FF2B5EF4-FFF2-40B4-BE49-F238E27FC236}">
                  <a16:creationId xmlns:a16="http://schemas.microsoft.com/office/drawing/2014/main" id="{F4CA1A53-3830-04DF-B65D-BD861B8391A1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1" name="Google Shape;1414;p70">
              <a:extLst>
                <a:ext uri="{FF2B5EF4-FFF2-40B4-BE49-F238E27FC236}">
                  <a16:creationId xmlns:a16="http://schemas.microsoft.com/office/drawing/2014/main" id="{6278528D-27BC-1E1B-E5F2-210811423625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2" name="Google Shape;1415;p70">
              <a:extLst>
                <a:ext uri="{FF2B5EF4-FFF2-40B4-BE49-F238E27FC236}">
                  <a16:creationId xmlns:a16="http://schemas.microsoft.com/office/drawing/2014/main" id="{AB5520B6-A222-042F-0B59-FF030AF86D9A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3" name="Google Shape;1416;p70">
              <a:extLst>
                <a:ext uri="{FF2B5EF4-FFF2-40B4-BE49-F238E27FC236}">
                  <a16:creationId xmlns:a16="http://schemas.microsoft.com/office/drawing/2014/main" id="{51FB05A9-AE2B-AF7B-E14D-6D9DF8B383D8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4" name="Google Shape;1417;p70">
              <a:extLst>
                <a:ext uri="{FF2B5EF4-FFF2-40B4-BE49-F238E27FC236}">
                  <a16:creationId xmlns:a16="http://schemas.microsoft.com/office/drawing/2014/main" id="{1CD0BF4B-CE45-0BF9-52C5-2520AD767F4D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5" name="Google Shape;1418;p70">
              <a:extLst>
                <a:ext uri="{FF2B5EF4-FFF2-40B4-BE49-F238E27FC236}">
                  <a16:creationId xmlns:a16="http://schemas.microsoft.com/office/drawing/2014/main" id="{D80BC0D3-ABEF-E391-A0A7-C425A4DD7B28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6" name="Google Shape;1419;p70">
              <a:extLst>
                <a:ext uri="{FF2B5EF4-FFF2-40B4-BE49-F238E27FC236}">
                  <a16:creationId xmlns:a16="http://schemas.microsoft.com/office/drawing/2014/main" id="{93833E0E-E7CA-281B-3766-55919D63A040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7" name="Google Shape;1420;p70">
              <a:extLst>
                <a:ext uri="{FF2B5EF4-FFF2-40B4-BE49-F238E27FC236}">
                  <a16:creationId xmlns:a16="http://schemas.microsoft.com/office/drawing/2014/main" id="{0F07ECBA-64AC-5CAB-BC9B-E9114AF9BCB7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8" name="Google Shape;1421;p70">
              <a:extLst>
                <a:ext uri="{FF2B5EF4-FFF2-40B4-BE49-F238E27FC236}">
                  <a16:creationId xmlns:a16="http://schemas.microsoft.com/office/drawing/2014/main" id="{81FEFAF2-6A6B-53D2-DE6F-A82FC65A930C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9" name="Google Shape;1422;p70">
            <a:extLst>
              <a:ext uri="{FF2B5EF4-FFF2-40B4-BE49-F238E27FC236}">
                <a16:creationId xmlns:a16="http://schemas.microsoft.com/office/drawing/2014/main" id="{9001F66C-F932-D95B-73F5-42180458DDA2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0" name="Google Shape;1423;p70">
              <a:extLst>
                <a:ext uri="{FF2B5EF4-FFF2-40B4-BE49-F238E27FC236}">
                  <a16:creationId xmlns:a16="http://schemas.microsoft.com/office/drawing/2014/main" id="{789F0583-0BED-C646-F469-F477FA0EC277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1" name="Google Shape;1424;p70">
              <a:extLst>
                <a:ext uri="{FF2B5EF4-FFF2-40B4-BE49-F238E27FC236}">
                  <a16:creationId xmlns:a16="http://schemas.microsoft.com/office/drawing/2014/main" id="{8879F82F-1515-164C-2BEB-B11731543701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2" name="Google Shape;1425;p70">
            <a:extLst>
              <a:ext uri="{FF2B5EF4-FFF2-40B4-BE49-F238E27FC236}">
                <a16:creationId xmlns:a16="http://schemas.microsoft.com/office/drawing/2014/main" id="{01955205-FDE3-B7FA-B190-06DA986E4155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3" name="Google Shape;1426;p70">
              <a:extLst>
                <a:ext uri="{FF2B5EF4-FFF2-40B4-BE49-F238E27FC236}">
                  <a16:creationId xmlns:a16="http://schemas.microsoft.com/office/drawing/2014/main" id="{79C10E92-F262-7433-D17B-99B0FF58342D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4" name="Google Shape;1427;p70">
              <a:extLst>
                <a:ext uri="{FF2B5EF4-FFF2-40B4-BE49-F238E27FC236}">
                  <a16:creationId xmlns:a16="http://schemas.microsoft.com/office/drawing/2014/main" id="{A5738C63-380F-65F1-56D7-D18150E862AF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5" name="Google Shape;1428;p70">
              <a:extLst>
                <a:ext uri="{FF2B5EF4-FFF2-40B4-BE49-F238E27FC236}">
                  <a16:creationId xmlns:a16="http://schemas.microsoft.com/office/drawing/2014/main" id="{FE344B59-DA8F-A7CD-0E0E-8E9D5C019B8F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6" name="Google Shape;1429;p70">
              <a:extLst>
                <a:ext uri="{FF2B5EF4-FFF2-40B4-BE49-F238E27FC236}">
                  <a16:creationId xmlns:a16="http://schemas.microsoft.com/office/drawing/2014/main" id="{72A1208B-5C7E-735C-1668-9913D54D81A4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7" name="Google Shape;1430;p70">
              <a:extLst>
                <a:ext uri="{FF2B5EF4-FFF2-40B4-BE49-F238E27FC236}">
                  <a16:creationId xmlns:a16="http://schemas.microsoft.com/office/drawing/2014/main" id="{B757E8F6-37F2-026F-65FA-A1B9D1A10825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8" name="Google Shape;1431;p70">
              <a:extLst>
                <a:ext uri="{FF2B5EF4-FFF2-40B4-BE49-F238E27FC236}">
                  <a16:creationId xmlns:a16="http://schemas.microsoft.com/office/drawing/2014/main" id="{2D5BAB02-DC43-2DEE-0C1A-F7F141DE40C4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9" name="Google Shape;1432;p70">
              <a:extLst>
                <a:ext uri="{FF2B5EF4-FFF2-40B4-BE49-F238E27FC236}">
                  <a16:creationId xmlns:a16="http://schemas.microsoft.com/office/drawing/2014/main" id="{8870654E-889A-7E34-134B-7E8C6F122070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0" name="Google Shape;1433;p70">
              <a:extLst>
                <a:ext uri="{FF2B5EF4-FFF2-40B4-BE49-F238E27FC236}">
                  <a16:creationId xmlns:a16="http://schemas.microsoft.com/office/drawing/2014/main" id="{916E3079-5147-3F9E-CE49-E37A0647405E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1" name="Google Shape;1434;p70">
              <a:extLst>
                <a:ext uri="{FF2B5EF4-FFF2-40B4-BE49-F238E27FC236}">
                  <a16:creationId xmlns:a16="http://schemas.microsoft.com/office/drawing/2014/main" id="{2B4A7782-F3C6-661D-3D85-0D5B3F2AD049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2" name="Google Shape;1435;p70">
              <a:extLst>
                <a:ext uri="{FF2B5EF4-FFF2-40B4-BE49-F238E27FC236}">
                  <a16:creationId xmlns:a16="http://schemas.microsoft.com/office/drawing/2014/main" id="{E8588C0E-4B25-E64F-8D65-6EEE314B671E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3" name="Google Shape;1436;p70">
              <a:extLst>
                <a:ext uri="{FF2B5EF4-FFF2-40B4-BE49-F238E27FC236}">
                  <a16:creationId xmlns:a16="http://schemas.microsoft.com/office/drawing/2014/main" id="{B19652F7-BCDF-F8B9-8CDA-A67490BA7240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4" name="Google Shape;1437;p70">
              <a:extLst>
                <a:ext uri="{FF2B5EF4-FFF2-40B4-BE49-F238E27FC236}">
                  <a16:creationId xmlns:a16="http://schemas.microsoft.com/office/drawing/2014/main" id="{DFBE540A-221D-6CF1-7CE5-969219162CCA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5" name="Google Shape;1438;p70">
              <a:extLst>
                <a:ext uri="{FF2B5EF4-FFF2-40B4-BE49-F238E27FC236}">
                  <a16:creationId xmlns:a16="http://schemas.microsoft.com/office/drawing/2014/main" id="{B5B66658-A05F-A1D0-FC61-C2DB032C7AFF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6" name="Google Shape;1439;p70">
              <a:extLst>
                <a:ext uri="{FF2B5EF4-FFF2-40B4-BE49-F238E27FC236}">
                  <a16:creationId xmlns:a16="http://schemas.microsoft.com/office/drawing/2014/main" id="{E5169786-17F3-9CDC-4775-B2D0475CBC85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7" name="Google Shape;1440;p70">
              <a:extLst>
                <a:ext uri="{FF2B5EF4-FFF2-40B4-BE49-F238E27FC236}">
                  <a16:creationId xmlns:a16="http://schemas.microsoft.com/office/drawing/2014/main" id="{A77240BD-F2DD-A3AC-F11B-B912C3D1EC92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8" name="Google Shape;1441;p70">
              <a:extLst>
                <a:ext uri="{FF2B5EF4-FFF2-40B4-BE49-F238E27FC236}">
                  <a16:creationId xmlns:a16="http://schemas.microsoft.com/office/drawing/2014/main" id="{E7F487FC-E4D0-FC81-10FF-9276AA3EF3D1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9" name="Google Shape;1442;p70">
              <a:extLst>
                <a:ext uri="{FF2B5EF4-FFF2-40B4-BE49-F238E27FC236}">
                  <a16:creationId xmlns:a16="http://schemas.microsoft.com/office/drawing/2014/main" id="{7184C742-9CF2-2600-09DB-478C6C701FE3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0" name="Google Shape;1443;p70">
              <a:extLst>
                <a:ext uri="{FF2B5EF4-FFF2-40B4-BE49-F238E27FC236}">
                  <a16:creationId xmlns:a16="http://schemas.microsoft.com/office/drawing/2014/main" id="{36E12E29-7B6B-B343-CE5D-2294786C2F16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1" name="Google Shape;1444;p70">
              <a:extLst>
                <a:ext uri="{FF2B5EF4-FFF2-40B4-BE49-F238E27FC236}">
                  <a16:creationId xmlns:a16="http://schemas.microsoft.com/office/drawing/2014/main" id="{08047800-7281-03B8-7C3C-726E6D777C31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2" name="Google Shape;1445;p70">
              <a:extLst>
                <a:ext uri="{FF2B5EF4-FFF2-40B4-BE49-F238E27FC236}">
                  <a16:creationId xmlns:a16="http://schemas.microsoft.com/office/drawing/2014/main" id="{4A716CE5-31C6-4C23-2BD1-6AF602F14F0E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3" name="Google Shape;1446;p70">
            <a:extLst>
              <a:ext uri="{FF2B5EF4-FFF2-40B4-BE49-F238E27FC236}">
                <a16:creationId xmlns:a16="http://schemas.microsoft.com/office/drawing/2014/main" id="{53A24FF7-2401-089B-ED3D-5F651D52DCF8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54" name="Google Shape;1447;p70">
              <a:extLst>
                <a:ext uri="{FF2B5EF4-FFF2-40B4-BE49-F238E27FC236}">
                  <a16:creationId xmlns:a16="http://schemas.microsoft.com/office/drawing/2014/main" id="{1CC94C17-ACB2-2E17-011D-0D23ECA4E752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5" name="Google Shape;1448;p70">
              <a:extLst>
                <a:ext uri="{FF2B5EF4-FFF2-40B4-BE49-F238E27FC236}">
                  <a16:creationId xmlns:a16="http://schemas.microsoft.com/office/drawing/2014/main" id="{4980F9C6-B019-33A5-C7C9-1E5D763BD241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6" name="Google Shape;1449;p70">
              <a:extLst>
                <a:ext uri="{FF2B5EF4-FFF2-40B4-BE49-F238E27FC236}">
                  <a16:creationId xmlns:a16="http://schemas.microsoft.com/office/drawing/2014/main" id="{B1CCA2F6-31C6-92AB-BA48-C10DCCE546F2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7" name="Google Shape;1450;p70">
              <a:extLst>
                <a:ext uri="{FF2B5EF4-FFF2-40B4-BE49-F238E27FC236}">
                  <a16:creationId xmlns:a16="http://schemas.microsoft.com/office/drawing/2014/main" id="{0815CCA0-8C07-327F-CE01-77B471F75AE4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8" name="Google Shape;1451;p70">
              <a:extLst>
                <a:ext uri="{FF2B5EF4-FFF2-40B4-BE49-F238E27FC236}">
                  <a16:creationId xmlns:a16="http://schemas.microsoft.com/office/drawing/2014/main" id="{08AF1ACE-678B-E867-9F03-CC822F2E922A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9" name="Google Shape;1452;p70">
              <a:extLst>
                <a:ext uri="{FF2B5EF4-FFF2-40B4-BE49-F238E27FC236}">
                  <a16:creationId xmlns:a16="http://schemas.microsoft.com/office/drawing/2014/main" id="{3D2F671F-0DAE-EA35-CAD8-929F6EC8891D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0" name="Google Shape;1453;p70">
              <a:extLst>
                <a:ext uri="{FF2B5EF4-FFF2-40B4-BE49-F238E27FC236}">
                  <a16:creationId xmlns:a16="http://schemas.microsoft.com/office/drawing/2014/main" id="{5D848C72-D62B-6321-BE91-209FC75845B5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1" name="Google Shape;1454;p70">
              <a:extLst>
                <a:ext uri="{FF2B5EF4-FFF2-40B4-BE49-F238E27FC236}">
                  <a16:creationId xmlns:a16="http://schemas.microsoft.com/office/drawing/2014/main" id="{956CB978-FAF1-49ED-AFF5-4AE2582845EF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2" name="Google Shape;1455;p70">
              <a:extLst>
                <a:ext uri="{FF2B5EF4-FFF2-40B4-BE49-F238E27FC236}">
                  <a16:creationId xmlns:a16="http://schemas.microsoft.com/office/drawing/2014/main" id="{F9EE805E-CC4A-5594-7558-225DC6A1ADCF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3" name="Google Shape;1456;p70">
              <a:extLst>
                <a:ext uri="{FF2B5EF4-FFF2-40B4-BE49-F238E27FC236}">
                  <a16:creationId xmlns:a16="http://schemas.microsoft.com/office/drawing/2014/main" id="{0A8B5295-DCBA-7B4B-CA18-340983A13D24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4" name="Google Shape;1457;p70">
              <a:extLst>
                <a:ext uri="{FF2B5EF4-FFF2-40B4-BE49-F238E27FC236}">
                  <a16:creationId xmlns:a16="http://schemas.microsoft.com/office/drawing/2014/main" id="{DE94D99B-1D3C-3301-A5B8-52B8E3A9F5BE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5" name="Google Shape;1458;p70">
              <a:extLst>
                <a:ext uri="{FF2B5EF4-FFF2-40B4-BE49-F238E27FC236}">
                  <a16:creationId xmlns:a16="http://schemas.microsoft.com/office/drawing/2014/main" id="{CB0A7294-1616-B9CD-87AC-76CDB3E2895C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6" name="Google Shape;1459;p70">
              <a:extLst>
                <a:ext uri="{FF2B5EF4-FFF2-40B4-BE49-F238E27FC236}">
                  <a16:creationId xmlns:a16="http://schemas.microsoft.com/office/drawing/2014/main" id="{7484B687-BE9A-490A-1E2B-B79E346E2B29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7" name="Google Shape;1460;p70">
              <a:extLst>
                <a:ext uri="{FF2B5EF4-FFF2-40B4-BE49-F238E27FC236}">
                  <a16:creationId xmlns:a16="http://schemas.microsoft.com/office/drawing/2014/main" id="{1E663BA7-3A65-345C-71FF-6A1E05285CFD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8" name="Google Shape;1461;p70">
              <a:extLst>
                <a:ext uri="{FF2B5EF4-FFF2-40B4-BE49-F238E27FC236}">
                  <a16:creationId xmlns:a16="http://schemas.microsoft.com/office/drawing/2014/main" id="{E105605F-EEC9-4CCF-CE6A-78477D9426AC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9" name="Google Shape;1462;p70">
              <a:extLst>
                <a:ext uri="{FF2B5EF4-FFF2-40B4-BE49-F238E27FC236}">
                  <a16:creationId xmlns:a16="http://schemas.microsoft.com/office/drawing/2014/main" id="{C0349171-818A-9B9C-44BE-BB34AEACA1A3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0" name="Google Shape;1463;p70">
              <a:extLst>
                <a:ext uri="{FF2B5EF4-FFF2-40B4-BE49-F238E27FC236}">
                  <a16:creationId xmlns:a16="http://schemas.microsoft.com/office/drawing/2014/main" id="{0DD1FE62-093F-B9BE-757D-8F292937BBA5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1" name="Google Shape;1464;p70">
              <a:extLst>
                <a:ext uri="{FF2B5EF4-FFF2-40B4-BE49-F238E27FC236}">
                  <a16:creationId xmlns:a16="http://schemas.microsoft.com/office/drawing/2014/main" id="{E853D2C0-2158-C9A5-10A4-08C81AE57907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2" name="Google Shape;1465;p70">
              <a:extLst>
                <a:ext uri="{FF2B5EF4-FFF2-40B4-BE49-F238E27FC236}">
                  <a16:creationId xmlns:a16="http://schemas.microsoft.com/office/drawing/2014/main" id="{815CAA0E-9042-52BE-B6D8-3CFB8EF8DE81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3" name="Google Shape;1466;p70">
              <a:extLst>
                <a:ext uri="{FF2B5EF4-FFF2-40B4-BE49-F238E27FC236}">
                  <a16:creationId xmlns:a16="http://schemas.microsoft.com/office/drawing/2014/main" id="{3F7D29B3-66CB-2B70-F6A9-CE8C020DA590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4" name="Google Shape;1467;p70">
              <a:extLst>
                <a:ext uri="{FF2B5EF4-FFF2-40B4-BE49-F238E27FC236}">
                  <a16:creationId xmlns:a16="http://schemas.microsoft.com/office/drawing/2014/main" id="{D5D1D479-8C06-FBB4-496C-692E15EE6874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5" name="Google Shape;1468;p70">
              <a:extLst>
                <a:ext uri="{FF2B5EF4-FFF2-40B4-BE49-F238E27FC236}">
                  <a16:creationId xmlns:a16="http://schemas.microsoft.com/office/drawing/2014/main" id="{ECBF2AB5-221C-7985-5B1F-C6226E69D724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6" name="Google Shape;1469;p70">
              <a:extLst>
                <a:ext uri="{FF2B5EF4-FFF2-40B4-BE49-F238E27FC236}">
                  <a16:creationId xmlns:a16="http://schemas.microsoft.com/office/drawing/2014/main" id="{65C7120E-31B8-A722-F59A-FCEB1EADC747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7" name="Google Shape;1470;p70">
              <a:extLst>
                <a:ext uri="{FF2B5EF4-FFF2-40B4-BE49-F238E27FC236}">
                  <a16:creationId xmlns:a16="http://schemas.microsoft.com/office/drawing/2014/main" id="{DE2A4C4D-2191-E535-907A-F5490DF4D9DC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8" name="Google Shape;1471;p70">
              <a:extLst>
                <a:ext uri="{FF2B5EF4-FFF2-40B4-BE49-F238E27FC236}">
                  <a16:creationId xmlns:a16="http://schemas.microsoft.com/office/drawing/2014/main" id="{AEA78C8C-5923-9DAB-DCEA-61FE3852A442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9" name="Google Shape;1472;p70">
              <a:extLst>
                <a:ext uri="{FF2B5EF4-FFF2-40B4-BE49-F238E27FC236}">
                  <a16:creationId xmlns:a16="http://schemas.microsoft.com/office/drawing/2014/main" id="{A88D5B58-DD15-76E1-21BF-D3CF820911F1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0" name="Google Shape;1473;p70">
              <a:extLst>
                <a:ext uri="{FF2B5EF4-FFF2-40B4-BE49-F238E27FC236}">
                  <a16:creationId xmlns:a16="http://schemas.microsoft.com/office/drawing/2014/main" id="{2ACB7F38-95C0-655A-BC8E-66B7D02A90CE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1" name="Google Shape;1474;p70">
              <a:extLst>
                <a:ext uri="{FF2B5EF4-FFF2-40B4-BE49-F238E27FC236}">
                  <a16:creationId xmlns:a16="http://schemas.microsoft.com/office/drawing/2014/main" id="{F0C488CD-8499-8216-2B42-9742FB9F8C4C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2" name="Google Shape;1475;p70">
              <a:extLst>
                <a:ext uri="{FF2B5EF4-FFF2-40B4-BE49-F238E27FC236}">
                  <a16:creationId xmlns:a16="http://schemas.microsoft.com/office/drawing/2014/main" id="{D47E7FB7-0EEC-315E-0405-CFCB39A0A975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3" name="Google Shape;1476;p70">
              <a:extLst>
                <a:ext uri="{FF2B5EF4-FFF2-40B4-BE49-F238E27FC236}">
                  <a16:creationId xmlns:a16="http://schemas.microsoft.com/office/drawing/2014/main" id="{5CB3628B-C068-D0B0-D468-0AB59D61FEE4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4" name="Google Shape;1477;p70">
              <a:extLst>
                <a:ext uri="{FF2B5EF4-FFF2-40B4-BE49-F238E27FC236}">
                  <a16:creationId xmlns:a16="http://schemas.microsoft.com/office/drawing/2014/main" id="{0741ED71-4B1C-FACE-3617-D00804D57F08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5" name="Google Shape;1478;p70">
              <a:extLst>
                <a:ext uri="{FF2B5EF4-FFF2-40B4-BE49-F238E27FC236}">
                  <a16:creationId xmlns:a16="http://schemas.microsoft.com/office/drawing/2014/main" id="{1F38F956-2B0E-559E-A41D-D1C7E6AFDA33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6" name="Google Shape;1479;p70">
              <a:extLst>
                <a:ext uri="{FF2B5EF4-FFF2-40B4-BE49-F238E27FC236}">
                  <a16:creationId xmlns:a16="http://schemas.microsoft.com/office/drawing/2014/main" id="{0D696F03-3D7F-FE21-21BD-FC2A599ED00D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7" name="Google Shape;1480;p70">
              <a:extLst>
                <a:ext uri="{FF2B5EF4-FFF2-40B4-BE49-F238E27FC236}">
                  <a16:creationId xmlns:a16="http://schemas.microsoft.com/office/drawing/2014/main" id="{7C5CAFAE-57CA-6165-90F2-57FD3FCF5865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8" name="Google Shape;1481;p70">
              <a:extLst>
                <a:ext uri="{FF2B5EF4-FFF2-40B4-BE49-F238E27FC236}">
                  <a16:creationId xmlns:a16="http://schemas.microsoft.com/office/drawing/2014/main" id="{913CB00C-C1D6-7A8D-56A8-94BE0935DFAA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9" name="Google Shape;1482;p70">
              <a:extLst>
                <a:ext uri="{FF2B5EF4-FFF2-40B4-BE49-F238E27FC236}">
                  <a16:creationId xmlns:a16="http://schemas.microsoft.com/office/drawing/2014/main" id="{8CFEDFED-CAF5-3588-BF38-602BB38B94A2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0" name="Google Shape;1483;p70">
              <a:extLst>
                <a:ext uri="{FF2B5EF4-FFF2-40B4-BE49-F238E27FC236}">
                  <a16:creationId xmlns:a16="http://schemas.microsoft.com/office/drawing/2014/main" id="{BE314AC5-39B5-9E48-D65D-FB689A26295E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1" name="Google Shape;1484;p70">
              <a:extLst>
                <a:ext uri="{FF2B5EF4-FFF2-40B4-BE49-F238E27FC236}">
                  <a16:creationId xmlns:a16="http://schemas.microsoft.com/office/drawing/2014/main" id="{73E302FD-E368-6A5F-C3EC-E156554860A7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" name="Google Shape;1485;p70">
              <a:extLst>
                <a:ext uri="{FF2B5EF4-FFF2-40B4-BE49-F238E27FC236}">
                  <a16:creationId xmlns:a16="http://schemas.microsoft.com/office/drawing/2014/main" id="{BBBE37FD-7319-AA96-D4F2-D0DF7802285E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3" name="Google Shape;1486;p70">
              <a:extLst>
                <a:ext uri="{FF2B5EF4-FFF2-40B4-BE49-F238E27FC236}">
                  <a16:creationId xmlns:a16="http://schemas.microsoft.com/office/drawing/2014/main" id="{6745BEFA-8F54-C9B4-B3FD-F57F52ACD647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4" name="Google Shape;1487;p70">
              <a:extLst>
                <a:ext uri="{FF2B5EF4-FFF2-40B4-BE49-F238E27FC236}">
                  <a16:creationId xmlns:a16="http://schemas.microsoft.com/office/drawing/2014/main" id="{9CEFCF2A-E319-DAF4-B1BC-123FE4B5831D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5" name="Google Shape;1488;p70">
              <a:extLst>
                <a:ext uri="{FF2B5EF4-FFF2-40B4-BE49-F238E27FC236}">
                  <a16:creationId xmlns:a16="http://schemas.microsoft.com/office/drawing/2014/main" id="{175EDF97-695D-D159-5EFA-4453F4014DDA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6" name="Google Shape;1489;p70">
              <a:extLst>
                <a:ext uri="{FF2B5EF4-FFF2-40B4-BE49-F238E27FC236}">
                  <a16:creationId xmlns:a16="http://schemas.microsoft.com/office/drawing/2014/main" id="{EECF7A7F-189E-DB27-5926-6490197A48DF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7" name="Google Shape;1490;p70">
              <a:extLst>
                <a:ext uri="{FF2B5EF4-FFF2-40B4-BE49-F238E27FC236}">
                  <a16:creationId xmlns:a16="http://schemas.microsoft.com/office/drawing/2014/main" id="{99F92E0E-8098-BD8D-9D56-8CE40BAFF9A7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8" name="Google Shape;1491;p70">
              <a:extLst>
                <a:ext uri="{FF2B5EF4-FFF2-40B4-BE49-F238E27FC236}">
                  <a16:creationId xmlns:a16="http://schemas.microsoft.com/office/drawing/2014/main" id="{742354F9-1B2C-F425-CAAC-E8946E52A2F4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9" name="Google Shape;1492;p70">
              <a:extLst>
                <a:ext uri="{FF2B5EF4-FFF2-40B4-BE49-F238E27FC236}">
                  <a16:creationId xmlns:a16="http://schemas.microsoft.com/office/drawing/2014/main" id="{503EDF27-658E-11B7-FD81-F2A630AB3829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0" name="Google Shape;1493;p70">
              <a:extLst>
                <a:ext uri="{FF2B5EF4-FFF2-40B4-BE49-F238E27FC236}">
                  <a16:creationId xmlns:a16="http://schemas.microsoft.com/office/drawing/2014/main" id="{E3763881-80DD-EA88-6197-944CEF7C10FC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1" name="Google Shape;1494;p70">
              <a:extLst>
                <a:ext uri="{FF2B5EF4-FFF2-40B4-BE49-F238E27FC236}">
                  <a16:creationId xmlns:a16="http://schemas.microsoft.com/office/drawing/2014/main" id="{967EFD3E-42FB-845C-BB6E-4C4A00BFC2E9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2" name="Google Shape;1495;p70">
              <a:extLst>
                <a:ext uri="{FF2B5EF4-FFF2-40B4-BE49-F238E27FC236}">
                  <a16:creationId xmlns:a16="http://schemas.microsoft.com/office/drawing/2014/main" id="{959DBAC9-600F-1293-AD57-5F8699CC0E05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3" name="Google Shape;1496;p70">
              <a:extLst>
                <a:ext uri="{FF2B5EF4-FFF2-40B4-BE49-F238E27FC236}">
                  <a16:creationId xmlns:a16="http://schemas.microsoft.com/office/drawing/2014/main" id="{6DA86D73-EDF2-62FD-B0E3-409A061F3CB7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4" name="Google Shape;1497;p70">
              <a:extLst>
                <a:ext uri="{FF2B5EF4-FFF2-40B4-BE49-F238E27FC236}">
                  <a16:creationId xmlns:a16="http://schemas.microsoft.com/office/drawing/2014/main" id="{8D19B798-88AE-09AB-C5FE-E29631C47F91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5" name="Google Shape;1498;p70">
              <a:extLst>
                <a:ext uri="{FF2B5EF4-FFF2-40B4-BE49-F238E27FC236}">
                  <a16:creationId xmlns:a16="http://schemas.microsoft.com/office/drawing/2014/main" id="{2AF7D2CE-1560-85F8-F201-DA517CC60EF2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6" name="Google Shape;1499;p70">
              <a:extLst>
                <a:ext uri="{FF2B5EF4-FFF2-40B4-BE49-F238E27FC236}">
                  <a16:creationId xmlns:a16="http://schemas.microsoft.com/office/drawing/2014/main" id="{34B48644-7667-F976-3EB9-666FA0BD4C5B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7" name="Google Shape;1500;p70">
              <a:extLst>
                <a:ext uri="{FF2B5EF4-FFF2-40B4-BE49-F238E27FC236}">
                  <a16:creationId xmlns:a16="http://schemas.microsoft.com/office/drawing/2014/main" id="{55FB889B-EDB1-BE0C-4A69-99A43521D00E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8" name="Google Shape;1501;p70">
              <a:extLst>
                <a:ext uri="{FF2B5EF4-FFF2-40B4-BE49-F238E27FC236}">
                  <a16:creationId xmlns:a16="http://schemas.microsoft.com/office/drawing/2014/main" id="{3D9AB452-E7EE-1495-B629-3C2F9E1AF87E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9" name="Google Shape;1502;p70">
              <a:extLst>
                <a:ext uri="{FF2B5EF4-FFF2-40B4-BE49-F238E27FC236}">
                  <a16:creationId xmlns:a16="http://schemas.microsoft.com/office/drawing/2014/main" id="{92794102-F598-638A-1D3E-5746995E913B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0" name="Google Shape;1503;p70">
              <a:extLst>
                <a:ext uri="{FF2B5EF4-FFF2-40B4-BE49-F238E27FC236}">
                  <a16:creationId xmlns:a16="http://schemas.microsoft.com/office/drawing/2014/main" id="{4F98047B-5AA7-7283-8DBC-FECA3E9D02B9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1" name="Google Shape;1504;p70">
              <a:extLst>
                <a:ext uri="{FF2B5EF4-FFF2-40B4-BE49-F238E27FC236}">
                  <a16:creationId xmlns:a16="http://schemas.microsoft.com/office/drawing/2014/main" id="{C76564E4-5524-B5A4-82A2-C8F9CBC11151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2" name="Google Shape;1505;p70">
              <a:extLst>
                <a:ext uri="{FF2B5EF4-FFF2-40B4-BE49-F238E27FC236}">
                  <a16:creationId xmlns:a16="http://schemas.microsoft.com/office/drawing/2014/main" id="{D1FD831F-8A2F-1A1B-66D7-C4513DA9CF6F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3" name="Google Shape;1506;p70">
              <a:extLst>
                <a:ext uri="{FF2B5EF4-FFF2-40B4-BE49-F238E27FC236}">
                  <a16:creationId xmlns:a16="http://schemas.microsoft.com/office/drawing/2014/main" id="{1AD8AB94-B3F1-3C07-DD4A-7908D9FA5960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4" name="Google Shape;1507;p70">
              <a:extLst>
                <a:ext uri="{FF2B5EF4-FFF2-40B4-BE49-F238E27FC236}">
                  <a16:creationId xmlns:a16="http://schemas.microsoft.com/office/drawing/2014/main" id="{787AEB09-48DD-075A-2E77-FE9E1AC94DAD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5" name="Google Shape;1508;p70">
              <a:extLst>
                <a:ext uri="{FF2B5EF4-FFF2-40B4-BE49-F238E27FC236}">
                  <a16:creationId xmlns:a16="http://schemas.microsoft.com/office/drawing/2014/main" id="{45A02C7F-7759-D507-2F3C-D7C1B03251DF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6" name="Google Shape;1509;p70">
              <a:extLst>
                <a:ext uri="{FF2B5EF4-FFF2-40B4-BE49-F238E27FC236}">
                  <a16:creationId xmlns:a16="http://schemas.microsoft.com/office/drawing/2014/main" id="{A46740E5-C75F-163C-0824-E867853CB56D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7" name="Google Shape;1510;p70">
              <a:extLst>
                <a:ext uri="{FF2B5EF4-FFF2-40B4-BE49-F238E27FC236}">
                  <a16:creationId xmlns:a16="http://schemas.microsoft.com/office/drawing/2014/main" id="{E2A9F723-75CF-B8AB-9F9E-FF3721FFDD26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8" name="Google Shape;1511;p70">
              <a:extLst>
                <a:ext uri="{FF2B5EF4-FFF2-40B4-BE49-F238E27FC236}">
                  <a16:creationId xmlns:a16="http://schemas.microsoft.com/office/drawing/2014/main" id="{F681108B-7BD7-B538-2A06-8B20F3320E35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9" name="Google Shape;1512;p70">
              <a:extLst>
                <a:ext uri="{FF2B5EF4-FFF2-40B4-BE49-F238E27FC236}">
                  <a16:creationId xmlns:a16="http://schemas.microsoft.com/office/drawing/2014/main" id="{25CA1C9B-C365-DC89-9F96-023E40E6F67F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0" name="Google Shape;1513;p70">
              <a:extLst>
                <a:ext uri="{FF2B5EF4-FFF2-40B4-BE49-F238E27FC236}">
                  <a16:creationId xmlns:a16="http://schemas.microsoft.com/office/drawing/2014/main" id="{040F80E6-8EBC-8B96-F53A-8BA07DC0C641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1" name="Google Shape;1514;p70">
              <a:extLst>
                <a:ext uri="{FF2B5EF4-FFF2-40B4-BE49-F238E27FC236}">
                  <a16:creationId xmlns:a16="http://schemas.microsoft.com/office/drawing/2014/main" id="{CE6B9ABD-D7D6-C657-98FD-3C78830CBA22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2" name="Google Shape;1515;p70">
              <a:extLst>
                <a:ext uri="{FF2B5EF4-FFF2-40B4-BE49-F238E27FC236}">
                  <a16:creationId xmlns:a16="http://schemas.microsoft.com/office/drawing/2014/main" id="{73062C5D-53A0-D0BD-D171-372CBD39266B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3" name="Google Shape;1516;p70">
              <a:extLst>
                <a:ext uri="{FF2B5EF4-FFF2-40B4-BE49-F238E27FC236}">
                  <a16:creationId xmlns:a16="http://schemas.microsoft.com/office/drawing/2014/main" id="{54DFF8B1-7113-9FD7-092B-8FC2564B9091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4" name="Google Shape;1517;p70">
              <a:extLst>
                <a:ext uri="{FF2B5EF4-FFF2-40B4-BE49-F238E27FC236}">
                  <a16:creationId xmlns:a16="http://schemas.microsoft.com/office/drawing/2014/main" id="{95A00948-ECA3-0045-B846-D6B027442926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5" name="Google Shape;1518;p70">
              <a:extLst>
                <a:ext uri="{FF2B5EF4-FFF2-40B4-BE49-F238E27FC236}">
                  <a16:creationId xmlns:a16="http://schemas.microsoft.com/office/drawing/2014/main" id="{C3D6BD6F-C624-3FEB-F601-3012698BCC67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6" name="Google Shape;1519;p70">
              <a:extLst>
                <a:ext uri="{FF2B5EF4-FFF2-40B4-BE49-F238E27FC236}">
                  <a16:creationId xmlns:a16="http://schemas.microsoft.com/office/drawing/2014/main" id="{3D28AF0D-B70D-D238-8DC5-2597304DF17D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7" name="Google Shape;1520;p70">
              <a:extLst>
                <a:ext uri="{FF2B5EF4-FFF2-40B4-BE49-F238E27FC236}">
                  <a16:creationId xmlns:a16="http://schemas.microsoft.com/office/drawing/2014/main" id="{4E84D61B-7D11-1DAA-516D-81FC0ABD3AB3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8" name="Google Shape;1521;p70">
              <a:extLst>
                <a:ext uri="{FF2B5EF4-FFF2-40B4-BE49-F238E27FC236}">
                  <a16:creationId xmlns:a16="http://schemas.microsoft.com/office/drawing/2014/main" id="{182FDEFE-6926-B083-39F8-7651CDFA8CF1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9" name="Google Shape;1522;p70">
              <a:extLst>
                <a:ext uri="{FF2B5EF4-FFF2-40B4-BE49-F238E27FC236}">
                  <a16:creationId xmlns:a16="http://schemas.microsoft.com/office/drawing/2014/main" id="{2AC4A91F-241E-6C3D-CF60-CFAF5B20536E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0" name="Google Shape;1523;p70">
              <a:extLst>
                <a:ext uri="{FF2B5EF4-FFF2-40B4-BE49-F238E27FC236}">
                  <a16:creationId xmlns:a16="http://schemas.microsoft.com/office/drawing/2014/main" id="{0225E97D-2A99-DD97-413E-930E56B4BF2F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1" name="Google Shape;1524;p70">
              <a:extLst>
                <a:ext uri="{FF2B5EF4-FFF2-40B4-BE49-F238E27FC236}">
                  <a16:creationId xmlns:a16="http://schemas.microsoft.com/office/drawing/2014/main" id="{ED4D8967-D11A-3AB5-8309-1DA85E2CBBCD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32" name="Google Shape;1525;p70">
            <a:extLst>
              <a:ext uri="{FF2B5EF4-FFF2-40B4-BE49-F238E27FC236}">
                <a16:creationId xmlns:a16="http://schemas.microsoft.com/office/drawing/2014/main" id="{CE2354A7-E35C-1893-D21C-99D1594EA4E8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333" name="Google Shape;1526;p70">
            <a:extLst>
              <a:ext uri="{FF2B5EF4-FFF2-40B4-BE49-F238E27FC236}">
                <a16:creationId xmlns:a16="http://schemas.microsoft.com/office/drawing/2014/main" id="{E26E056F-DB68-BB31-3FAE-FB7A1D4C6D11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334" name="Google Shape;1527;p70">
            <a:extLst>
              <a:ext uri="{FF2B5EF4-FFF2-40B4-BE49-F238E27FC236}">
                <a16:creationId xmlns:a16="http://schemas.microsoft.com/office/drawing/2014/main" id="{57D6AF8E-FEF6-2482-D035-478825400287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335" name="Google Shape;1528;p70">
            <a:extLst>
              <a:ext uri="{FF2B5EF4-FFF2-40B4-BE49-F238E27FC236}">
                <a16:creationId xmlns:a16="http://schemas.microsoft.com/office/drawing/2014/main" id="{C7281A1A-65DB-F035-F9F2-9BA36380E473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336" name="Google Shape;1529;p70">
            <a:extLst>
              <a:ext uri="{FF2B5EF4-FFF2-40B4-BE49-F238E27FC236}">
                <a16:creationId xmlns:a16="http://schemas.microsoft.com/office/drawing/2014/main" id="{9CF6F2C2-8190-0740-3E0A-A283FCD156D1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rgbClr val="00B050"/>
                </a:solidFill>
                <a:cs typeface="B Nazanin" panose="00000400000000000000" pitchFamily="2" charset="-78"/>
              </a:rPr>
              <a:t>از منابع گرافیکی قابل ویرایش ما استفاده کنید...</a:t>
            </a:r>
            <a:endParaRPr lang="fa-IR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44668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7" r="-247"/>
            </a:stretch>
          </a:blipFill>
        </p:spPr>
      </p:sp>
      <p:sp>
        <p:nvSpPr>
          <p:cNvPr id="2" name="Google Shape;12249;p21">
            <a:extLst>
              <a:ext uri="{FF2B5EF4-FFF2-40B4-BE49-F238E27FC236}">
                <a16:creationId xmlns:a16="http://schemas.microsoft.com/office/drawing/2014/main" id="{1AC5B4C4-BD43-1FFA-1141-8346ECF132A9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" name="Google Shape;12250;p21">
            <a:extLst>
              <a:ext uri="{FF2B5EF4-FFF2-40B4-BE49-F238E27FC236}">
                <a16:creationId xmlns:a16="http://schemas.microsoft.com/office/drawing/2014/main" id="{3D6E44ED-A236-A422-7225-5D920F3C4659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" name="Google Shape;12251;p21">
            <a:extLst>
              <a:ext uri="{FF2B5EF4-FFF2-40B4-BE49-F238E27FC236}">
                <a16:creationId xmlns:a16="http://schemas.microsoft.com/office/drawing/2014/main" id="{1812971A-273B-5368-4D70-DCB9BEF6AF98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" name="Google Shape;12252;p21">
            <a:extLst>
              <a:ext uri="{FF2B5EF4-FFF2-40B4-BE49-F238E27FC236}">
                <a16:creationId xmlns:a16="http://schemas.microsoft.com/office/drawing/2014/main" id="{0AE5D8DB-B12E-29E2-519A-FA2FE588FC8A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" name="Google Shape;12253;p21">
            <a:extLst>
              <a:ext uri="{FF2B5EF4-FFF2-40B4-BE49-F238E27FC236}">
                <a16:creationId xmlns:a16="http://schemas.microsoft.com/office/drawing/2014/main" id="{3D398951-4DE3-A2CD-E513-3ED5C61A2650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" name="Google Shape;12254;p21">
            <a:extLst>
              <a:ext uri="{FF2B5EF4-FFF2-40B4-BE49-F238E27FC236}">
                <a16:creationId xmlns:a16="http://schemas.microsoft.com/office/drawing/2014/main" id="{83601988-2F8A-3544-6470-F9BC74714DEB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" name="Google Shape;12255;p21">
            <a:extLst>
              <a:ext uri="{FF2B5EF4-FFF2-40B4-BE49-F238E27FC236}">
                <a16:creationId xmlns:a16="http://schemas.microsoft.com/office/drawing/2014/main" id="{796F5EEA-7CBA-D12F-ED37-47C156CA9ADA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" name="Google Shape;12256;p21">
            <a:extLst>
              <a:ext uri="{FF2B5EF4-FFF2-40B4-BE49-F238E27FC236}">
                <a16:creationId xmlns:a16="http://schemas.microsoft.com/office/drawing/2014/main" id="{45E8A002-A677-BE0D-2730-F8243351E89A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" name="Google Shape;12257;p21">
            <a:extLst>
              <a:ext uri="{FF2B5EF4-FFF2-40B4-BE49-F238E27FC236}">
                <a16:creationId xmlns:a16="http://schemas.microsoft.com/office/drawing/2014/main" id="{41FF9ECB-59B0-3C47-A895-281DD918D316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" name="Google Shape;12258;p21">
            <a:extLst>
              <a:ext uri="{FF2B5EF4-FFF2-40B4-BE49-F238E27FC236}">
                <a16:creationId xmlns:a16="http://schemas.microsoft.com/office/drawing/2014/main" id="{55D4106E-7123-D7AF-40C8-EF2270149F78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" name="Google Shape;12259;p21">
            <a:extLst>
              <a:ext uri="{FF2B5EF4-FFF2-40B4-BE49-F238E27FC236}">
                <a16:creationId xmlns:a16="http://schemas.microsoft.com/office/drawing/2014/main" id="{1517436B-1F4A-CB84-711C-FF3F6A76BD31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5" name="Google Shape;12260;p21">
            <a:extLst>
              <a:ext uri="{FF2B5EF4-FFF2-40B4-BE49-F238E27FC236}">
                <a16:creationId xmlns:a16="http://schemas.microsoft.com/office/drawing/2014/main" id="{2055E648-729C-E645-00D0-0A3635C714F4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6" name="Google Shape;12261;p21">
            <a:extLst>
              <a:ext uri="{FF2B5EF4-FFF2-40B4-BE49-F238E27FC236}">
                <a16:creationId xmlns:a16="http://schemas.microsoft.com/office/drawing/2014/main" id="{7EE4020F-4F07-41BE-774B-BB75FA10786C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7" name="Google Shape;12262;p21">
            <a:extLst>
              <a:ext uri="{FF2B5EF4-FFF2-40B4-BE49-F238E27FC236}">
                <a16:creationId xmlns:a16="http://schemas.microsoft.com/office/drawing/2014/main" id="{369835C5-ED79-DE8F-4C84-AF75710524D9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8" name="Google Shape;12263;p21">
            <a:extLst>
              <a:ext uri="{FF2B5EF4-FFF2-40B4-BE49-F238E27FC236}">
                <a16:creationId xmlns:a16="http://schemas.microsoft.com/office/drawing/2014/main" id="{3E09115B-34F7-C488-E698-203CFD779AE7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9" name="Google Shape;12264;p21">
            <a:extLst>
              <a:ext uri="{FF2B5EF4-FFF2-40B4-BE49-F238E27FC236}">
                <a16:creationId xmlns:a16="http://schemas.microsoft.com/office/drawing/2014/main" id="{E8BCDF9A-CE0D-233C-DD84-AF34131DB5B5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sz="2000"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0" name="Google Shape;12265;p21">
            <a:extLst>
              <a:ext uri="{FF2B5EF4-FFF2-40B4-BE49-F238E27FC236}">
                <a16:creationId xmlns:a16="http://schemas.microsoft.com/office/drawing/2014/main" id="{DF4269E2-F569-4E1D-AD72-E7B3F9DE3ACC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1" name="Google Shape;12266;p21">
              <a:extLst>
                <a:ext uri="{FF2B5EF4-FFF2-40B4-BE49-F238E27FC236}">
                  <a16:creationId xmlns:a16="http://schemas.microsoft.com/office/drawing/2014/main" id="{743CAD79-A7B3-A094-E600-1BD9C47AFF11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" name="Google Shape;12267;p21">
              <a:extLst>
                <a:ext uri="{FF2B5EF4-FFF2-40B4-BE49-F238E27FC236}">
                  <a16:creationId xmlns:a16="http://schemas.microsoft.com/office/drawing/2014/main" id="{0B6D1E92-8487-1F32-65EC-ED6B949D546A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" name="Google Shape;12268;p21">
              <a:extLst>
                <a:ext uri="{FF2B5EF4-FFF2-40B4-BE49-F238E27FC236}">
                  <a16:creationId xmlns:a16="http://schemas.microsoft.com/office/drawing/2014/main" id="{46C8D920-3EF0-F4DE-7535-C40C3917B50E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4" name="Google Shape;12269;p21">
            <a:extLst>
              <a:ext uri="{FF2B5EF4-FFF2-40B4-BE49-F238E27FC236}">
                <a16:creationId xmlns:a16="http://schemas.microsoft.com/office/drawing/2014/main" id="{BA5910F6-DC84-956F-5810-88DE01682BDE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5" name="Google Shape;12270;p21">
              <a:extLst>
                <a:ext uri="{FF2B5EF4-FFF2-40B4-BE49-F238E27FC236}">
                  <a16:creationId xmlns:a16="http://schemas.microsoft.com/office/drawing/2014/main" id="{E14D55F3-318C-8F22-2732-872C7FE5E9EC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" name="Google Shape;12271;p21">
              <a:extLst>
                <a:ext uri="{FF2B5EF4-FFF2-40B4-BE49-F238E27FC236}">
                  <a16:creationId xmlns:a16="http://schemas.microsoft.com/office/drawing/2014/main" id="{2E6675E6-8B76-E972-7EF8-1465F83F4D95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" name="Google Shape;12272;p21">
              <a:extLst>
                <a:ext uri="{FF2B5EF4-FFF2-40B4-BE49-F238E27FC236}">
                  <a16:creationId xmlns:a16="http://schemas.microsoft.com/office/drawing/2014/main" id="{8C23BF62-A926-C1E4-0A83-AEAD75856631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8" name="Google Shape;12273;p21">
            <a:extLst>
              <a:ext uri="{FF2B5EF4-FFF2-40B4-BE49-F238E27FC236}">
                <a16:creationId xmlns:a16="http://schemas.microsoft.com/office/drawing/2014/main" id="{BF2CD49F-1F03-BBCE-7D25-5985E8857103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29" name="Google Shape;12274;p21">
              <a:extLst>
                <a:ext uri="{FF2B5EF4-FFF2-40B4-BE49-F238E27FC236}">
                  <a16:creationId xmlns:a16="http://schemas.microsoft.com/office/drawing/2014/main" id="{89643F88-2450-628D-9FF1-A6F1971D4ACC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" name="Google Shape;12275;p21">
              <a:extLst>
                <a:ext uri="{FF2B5EF4-FFF2-40B4-BE49-F238E27FC236}">
                  <a16:creationId xmlns:a16="http://schemas.microsoft.com/office/drawing/2014/main" id="{02ECF5AF-0101-29B4-4BA8-56F209E2B027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" name="Google Shape;12276;p21">
              <a:extLst>
                <a:ext uri="{FF2B5EF4-FFF2-40B4-BE49-F238E27FC236}">
                  <a16:creationId xmlns:a16="http://schemas.microsoft.com/office/drawing/2014/main" id="{D00427BB-053E-CFE7-9E52-6D4D85747575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2" name="Google Shape;12277;p21">
            <a:extLst>
              <a:ext uri="{FF2B5EF4-FFF2-40B4-BE49-F238E27FC236}">
                <a16:creationId xmlns:a16="http://schemas.microsoft.com/office/drawing/2014/main" id="{844E0DA9-7327-689A-5842-1F6077CE8363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3" name="Google Shape;12278;p21">
            <a:extLst>
              <a:ext uri="{FF2B5EF4-FFF2-40B4-BE49-F238E27FC236}">
                <a16:creationId xmlns:a16="http://schemas.microsoft.com/office/drawing/2014/main" id="{8BA18646-E677-A286-135C-AD25713A9467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4" name="Google Shape;12279;p21">
            <a:extLst>
              <a:ext uri="{FF2B5EF4-FFF2-40B4-BE49-F238E27FC236}">
                <a16:creationId xmlns:a16="http://schemas.microsoft.com/office/drawing/2014/main" id="{99B95490-6D4A-1803-C226-1EF87C16090D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5" name="Google Shape;12280;p21">
              <a:extLst>
                <a:ext uri="{FF2B5EF4-FFF2-40B4-BE49-F238E27FC236}">
                  <a16:creationId xmlns:a16="http://schemas.microsoft.com/office/drawing/2014/main" id="{AB305088-1D2D-B836-BDF1-C7C9C8DD8452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" name="Google Shape;12281;p21">
              <a:extLst>
                <a:ext uri="{FF2B5EF4-FFF2-40B4-BE49-F238E27FC236}">
                  <a16:creationId xmlns:a16="http://schemas.microsoft.com/office/drawing/2014/main" id="{96C3ECC8-1EC4-0EB3-AACC-DB1FDCF9339C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" name="Google Shape;12282;p21">
              <a:extLst>
                <a:ext uri="{FF2B5EF4-FFF2-40B4-BE49-F238E27FC236}">
                  <a16:creationId xmlns:a16="http://schemas.microsoft.com/office/drawing/2014/main" id="{06A81F6F-63E7-C02B-C767-3D071513FCBE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8" name="Google Shape;12283;p21">
            <a:extLst>
              <a:ext uri="{FF2B5EF4-FFF2-40B4-BE49-F238E27FC236}">
                <a16:creationId xmlns:a16="http://schemas.microsoft.com/office/drawing/2014/main" id="{F5497DE3-0DD1-AEFD-51A4-C1D40C4D6661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9" name="Google Shape;12284;p21">
            <a:extLst>
              <a:ext uri="{FF2B5EF4-FFF2-40B4-BE49-F238E27FC236}">
                <a16:creationId xmlns:a16="http://schemas.microsoft.com/office/drawing/2014/main" id="{4C39C887-FB38-DD2A-406E-BB045ECCF92A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0" name="Google Shape;12285;p21">
            <a:extLst>
              <a:ext uri="{FF2B5EF4-FFF2-40B4-BE49-F238E27FC236}">
                <a16:creationId xmlns:a16="http://schemas.microsoft.com/office/drawing/2014/main" id="{A442590D-8810-EBAD-BA92-B203D01DB2F0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1" name="Google Shape;12286;p21">
            <a:extLst>
              <a:ext uri="{FF2B5EF4-FFF2-40B4-BE49-F238E27FC236}">
                <a16:creationId xmlns:a16="http://schemas.microsoft.com/office/drawing/2014/main" id="{C346CEF2-3776-9D42-4572-DDCB3D53EEC0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2" name="Google Shape;12287;p21">
            <a:extLst>
              <a:ext uri="{FF2B5EF4-FFF2-40B4-BE49-F238E27FC236}">
                <a16:creationId xmlns:a16="http://schemas.microsoft.com/office/drawing/2014/main" id="{2480ECA2-FCE0-B026-31A5-7B0CF4247DB7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3" name="Google Shape;12288;p21">
            <a:extLst>
              <a:ext uri="{FF2B5EF4-FFF2-40B4-BE49-F238E27FC236}">
                <a16:creationId xmlns:a16="http://schemas.microsoft.com/office/drawing/2014/main" id="{ED510A9A-4B5A-84E9-861F-F98DAC7BC238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4" name="Google Shape;12289;p21">
            <a:extLst>
              <a:ext uri="{FF2B5EF4-FFF2-40B4-BE49-F238E27FC236}">
                <a16:creationId xmlns:a16="http://schemas.microsoft.com/office/drawing/2014/main" id="{725AA708-6A88-2339-68C9-FFDFD3E491D5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5" name="Google Shape;12290;p21">
            <a:extLst>
              <a:ext uri="{FF2B5EF4-FFF2-40B4-BE49-F238E27FC236}">
                <a16:creationId xmlns:a16="http://schemas.microsoft.com/office/drawing/2014/main" id="{D221A0C0-86D2-DE2C-4EEB-F84FB7C04C1D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6" name="Google Shape;12291;p21">
            <a:extLst>
              <a:ext uri="{FF2B5EF4-FFF2-40B4-BE49-F238E27FC236}">
                <a16:creationId xmlns:a16="http://schemas.microsoft.com/office/drawing/2014/main" id="{D72AF07A-0BA8-0609-2CCF-24438AB50BCD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7" name="Google Shape;12292;p21">
            <a:extLst>
              <a:ext uri="{FF2B5EF4-FFF2-40B4-BE49-F238E27FC236}">
                <a16:creationId xmlns:a16="http://schemas.microsoft.com/office/drawing/2014/main" id="{8328FCCE-FA8F-6143-0841-1275CE4EC284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8" name="Google Shape;12293;p21">
            <a:extLst>
              <a:ext uri="{FF2B5EF4-FFF2-40B4-BE49-F238E27FC236}">
                <a16:creationId xmlns:a16="http://schemas.microsoft.com/office/drawing/2014/main" id="{2194DE55-5D69-F3C5-7B23-41B3CB4A7E97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9" name="Google Shape;12294;p21">
            <a:extLst>
              <a:ext uri="{FF2B5EF4-FFF2-40B4-BE49-F238E27FC236}">
                <a16:creationId xmlns:a16="http://schemas.microsoft.com/office/drawing/2014/main" id="{B6686AD8-9ED4-FAB2-D8BD-7B2975D98453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0" name="Google Shape;12295;p21">
            <a:extLst>
              <a:ext uri="{FF2B5EF4-FFF2-40B4-BE49-F238E27FC236}">
                <a16:creationId xmlns:a16="http://schemas.microsoft.com/office/drawing/2014/main" id="{38431E3E-CE20-34C4-34E9-DB8EEC2DBD15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1" name="Google Shape;12296;p21">
            <a:extLst>
              <a:ext uri="{FF2B5EF4-FFF2-40B4-BE49-F238E27FC236}">
                <a16:creationId xmlns:a16="http://schemas.microsoft.com/office/drawing/2014/main" id="{D7D2CF1F-F90B-C4B6-E483-FA65591EADCA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2" name="Google Shape;12297;p21">
            <a:extLst>
              <a:ext uri="{FF2B5EF4-FFF2-40B4-BE49-F238E27FC236}">
                <a16:creationId xmlns:a16="http://schemas.microsoft.com/office/drawing/2014/main" id="{7D891B8A-7553-A707-5C19-5B0AAEFEAD31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3" name="Google Shape;12298;p21">
            <a:extLst>
              <a:ext uri="{FF2B5EF4-FFF2-40B4-BE49-F238E27FC236}">
                <a16:creationId xmlns:a16="http://schemas.microsoft.com/office/drawing/2014/main" id="{06CE2809-A4E4-E4A1-7D8C-66F6B92A8B03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4" name="Google Shape;12299;p21">
            <a:extLst>
              <a:ext uri="{FF2B5EF4-FFF2-40B4-BE49-F238E27FC236}">
                <a16:creationId xmlns:a16="http://schemas.microsoft.com/office/drawing/2014/main" id="{58D1138A-4F3B-8F97-EF46-076E350044BD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5" name="Google Shape;12300;p21">
            <a:extLst>
              <a:ext uri="{FF2B5EF4-FFF2-40B4-BE49-F238E27FC236}">
                <a16:creationId xmlns:a16="http://schemas.microsoft.com/office/drawing/2014/main" id="{8CF3B58D-03B9-AA2C-41B0-F7CE31D1DE51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56" name="Google Shape;12301;p21">
            <a:extLst>
              <a:ext uri="{FF2B5EF4-FFF2-40B4-BE49-F238E27FC236}">
                <a16:creationId xmlns:a16="http://schemas.microsoft.com/office/drawing/2014/main" id="{95D03CE7-B5D0-89D4-E57E-BD492729EF7B}"/>
              </a:ext>
            </a:extLst>
          </p:cNvPr>
          <p:cNvCxnSpPr>
            <a:stCxn id="44" idx="4"/>
            <a:endCxn id="50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12302;p21">
            <a:extLst>
              <a:ext uri="{FF2B5EF4-FFF2-40B4-BE49-F238E27FC236}">
                <a16:creationId xmlns:a16="http://schemas.microsoft.com/office/drawing/2014/main" id="{95587930-E185-A705-3407-8EDF637CA34A}"/>
              </a:ext>
            </a:extLst>
          </p:cNvPr>
          <p:cNvCxnSpPr>
            <a:stCxn id="46" idx="4"/>
            <a:endCxn id="52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12303;p21">
            <a:extLst>
              <a:ext uri="{FF2B5EF4-FFF2-40B4-BE49-F238E27FC236}">
                <a16:creationId xmlns:a16="http://schemas.microsoft.com/office/drawing/2014/main" id="{139215CC-C05F-16B5-5400-794FFBBFC564}"/>
              </a:ext>
            </a:extLst>
          </p:cNvPr>
          <p:cNvCxnSpPr>
            <a:stCxn id="45" idx="4"/>
            <a:endCxn id="51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12304;p21">
            <a:extLst>
              <a:ext uri="{FF2B5EF4-FFF2-40B4-BE49-F238E27FC236}">
                <a16:creationId xmlns:a16="http://schemas.microsoft.com/office/drawing/2014/main" id="{F6310BA2-C419-B7B4-6FCA-F700EA3BAA40}"/>
              </a:ext>
            </a:extLst>
          </p:cNvPr>
          <p:cNvCxnSpPr>
            <a:stCxn id="47" idx="0"/>
            <a:endCxn id="53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" name="Google Shape;12305;p21">
            <a:extLst>
              <a:ext uri="{FF2B5EF4-FFF2-40B4-BE49-F238E27FC236}">
                <a16:creationId xmlns:a16="http://schemas.microsoft.com/office/drawing/2014/main" id="{AF7EDFE9-875B-5F31-0369-3124272E9000}"/>
              </a:ext>
            </a:extLst>
          </p:cNvPr>
          <p:cNvCxnSpPr>
            <a:stCxn id="49" idx="0"/>
            <a:endCxn id="55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6;p21">
            <a:extLst>
              <a:ext uri="{FF2B5EF4-FFF2-40B4-BE49-F238E27FC236}">
                <a16:creationId xmlns:a16="http://schemas.microsoft.com/office/drawing/2014/main" id="{82C0D9BE-71FF-0BA0-1888-EBA94985A485}"/>
              </a:ext>
            </a:extLst>
          </p:cNvPr>
          <p:cNvCxnSpPr>
            <a:stCxn id="48" idx="0"/>
            <a:endCxn id="54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2" name="Google Shape;12307;p21">
            <a:extLst>
              <a:ext uri="{FF2B5EF4-FFF2-40B4-BE49-F238E27FC236}">
                <a16:creationId xmlns:a16="http://schemas.microsoft.com/office/drawing/2014/main" id="{0FFB58EA-8A2A-6366-52FD-609F37AC1428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3" name="Google Shape;12308;p21">
            <a:extLst>
              <a:ext uri="{FF2B5EF4-FFF2-40B4-BE49-F238E27FC236}">
                <a16:creationId xmlns:a16="http://schemas.microsoft.com/office/drawing/2014/main" id="{FD24E13C-70C5-C159-8246-C93AFA31484D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4" name="Google Shape;12309;p21">
            <a:extLst>
              <a:ext uri="{FF2B5EF4-FFF2-40B4-BE49-F238E27FC236}">
                <a16:creationId xmlns:a16="http://schemas.microsoft.com/office/drawing/2014/main" id="{626D32CC-7E5C-5F93-0BEC-674AD8D508AF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5" name="Google Shape;12310;p21">
            <a:extLst>
              <a:ext uri="{FF2B5EF4-FFF2-40B4-BE49-F238E27FC236}">
                <a16:creationId xmlns:a16="http://schemas.microsoft.com/office/drawing/2014/main" id="{3B248F06-C313-7315-601B-7C2987EF9814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6" name="Google Shape;12311;p21">
            <a:extLst>
              <a:ext uri="{FF2B5EF4-FFF2-40B4-BE49-F238E27FC236}">
                <a16:creationId xmlns:a16="http://schemas.microsoft.com/office/drawing/2014/main" id="{BF89912E-0A9B-ED29-8D11-AB9D8B2122D2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7" name="Google Shape;12312;p21">
            <a:extLst>
              <a:ext uri="{FF2B5EF4-FFF2-40B4-BE49-F238E27FC236}">
                <a16:creationId xmlns:a16="http://schemas.microsoft.com/office/drawing/2014/main" id="{29BB0BE2-4EE2-0CF1-F8C4-EAB83CE2A0D2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8" name="Google Shape;12313;p21">
            <a:extLst>
              <a:ext uri="{FF2B5EF4-FFF2-40B4-BE49-F238E27FC236}">
                <a16:creationId xmlns:a16="http://schemas.microsoft.com/office/drawing/2014/main" id="{FE1FC851-43E9-14C7-0B79-5827C1DF3405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9" name="Google Shape;12314;p21">
            <a:extLst>
              <a:ext uri="{FF2B5EF4-FFF2-40B4-BE49-F238E27FC236}">
                <a16:creationId xmlns:a16="http://schemas.microsoft.com/office/drawing/2014/main" id="{9CE17961-44A6-64CB-51EA-73267A4A67C8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0" name="Google Shape;12315;p21">
            <a:extLst>
              <a:ext uri="{FF2B5EF4-FFF2-40B4-BE49-F238E27FC236}">
                <a16:creationId xmlns:a16="http://schemas.microsoft.com/office/drawing/2014/main" id="{988A2AB1-A409-EC96-0E0C-DF203C517267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1" name="Google Shape;12316;p21">
            <a:extLst>
              <a:ext uri="{FF2B5EF4-FFF2-40B4-BE49-F238E27FC236}">
                <a16:creationId xmlns:a16="http://schemas.microsoft.com/office/drawing/2014/main" id="{BC8E8231-5397-6D87-AC92-E4426A9C5553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2" name="Google Shape;12317;p21">
            <a:extLst>
              <a:ext uri="{FF2B5EF4-FFF2-40B4-BE49-F238E27FC236}">
                <a16:creationId xmlns:a16="http://schemas.microsoft.com/office/drawing/2014/main" id="{40988AFC-0587-2D93-9DA9-3DA9505BD057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3" name="Google Shape;12318;p21">
            <a:extLst>
              <a:ext uri="{FF2B5EF4-FFF2-40B4-BE49-F238E27FC236}">
                <a16:creationId xmlns:a16="http://schemas.microsoft.com/office/drawing/2014/main" id="{F690242C-5760-CCB7-6BBD-07E46103969E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4" name="Google Shape;12319;p21">
            <a:extLst>
              <a:ext uri="{FF2B5EF4-FFF2-40B4-BE49-F238E27FC236}">
                <a16:creationId xmlns:a16="http://schemas.microsoft.com/office/drawing/2014/main" id="{F488E45D-ABA8-B73B-0CDC-3F45C7F6FCD4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5" name="Google Shape;12320;p21">
            <a:extLst>
              <a:ext uri="{FF2B5EF4-FFF2-40B4-BE49-F238E27FC236}">
                <a16:creationId xmlns:a16="http://schemas.microsoft.com/office/drawing/2014/main" id="{7DFB355B-6DDA-7A88-9C0B-40F7E469AB96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6" name="Google Shape;12321;p21">
            <a:extLst>
              <a:ext uri="{FF2B5EF4-FFF2-40B4-BE49-F238E27FC236}">
                <a16:creationId xmlns:a16="http://schemas.microsoft.com/office/drawing/2014/main" id="{188DF89A-0AD2-57CE-EE34-82E1F2C457DA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7" name="Google Shape;12322;p21">
            <a:extLst>
              <a:ext uri="{FF2B5EF4-FFF2-40B4-BE49-F238E27FC236}">
                <a16:creationId xmlns:a16="http://schemas.microsoft.com/office/drawing/2014/main" id="{3FA3DE00-4969-0B97-8166-CC6C87669380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8" name="Google Shape;12323;p21">
            <a:extLst>
              <a:ext uri="{FF2B5EF4-FFF2-40B4-BE49-F238E27FC236}">
                <a16:creationId xmlns:a16="http://schemas.microsoft.com/office/drawing/2014/main" id="{50C12F02-7349-7715-8521-F64FD599694B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9" name="Google Shape;12324;p21">
            <a:extLst>
              <a:ext uri="{FF2B5EF4-FFF2-40B4-BE49-F238E27FC236}">
                <a16:creationId xmlns:a16="http://schemas.microsoft.com/office/drawing/2014/main" id="{85EE8D7C-FEA3-518E-4623-2707D65D6E0F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0" name="Google Shape;12325;p21">
            <a:extLst>
              <a:ext uri="{FF2B5EF4-FFF2-40B4-BE49-F238E27FC236}">
                <a16:creationId xmlns:a16="http://schemas.microsoft.com/office/drawing/2014/main" id="{36DEE10A-7B0E-B0EE-903C-BE450512B354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1" name="Google Shape;12326;p21">
            <a:extLst>
              <a:ext uri="{FF2B5EF4-FFF2-40B4-BE49-F238E27FC236}">
                <a16:creationId xmlns:a16="http://schemas.microsoft.com/office/drawing/2014/main" id="{19A559CB-46FE-4479-8D68-DBBF09517F91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2" name="Google Shape;12327;p21">
            <a:extLst>
              <a:ext uri="{FF2B5EF4-FFF2-40B4-BE49-F238E27FC236}">
                <a16:creationId xmlns:a16="http://schemas.microsoft.com/office/drawing/2014/main" id="{694D8F62-D600-8859-229E-00A54F1C0DFE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83" name="Google Shape;12328;p21">
            <a:extLst>
              <a:ext uri="{FF2B5EF4-FFF2-40B4-BE49-F238E27FC236}">
                <a16:creationId xmlns:a16="http://schemas.microsoft.com/office/drawing/2014/main" id="{379C4086-D9E4-35CE-3696-F88E18A27731}"/>
              </a:ext>
            </a:extLst>
          </p:cNvPr>
          <p:cNvCxnSpPr>
            <a:stCxn id="72" idx="0"/>
            <a:endCxn id="78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4" name="Google Shape;12329;p21">
            <a:extLst>
              <a:ext uri="{FF2B5EF4-FFF2-40B4-BE49-F238E27FC236}">
                <a16:creationId xmlns:a16="http://schemas.microsoft.com/office/drawing/2014/main" id="{EFE23E14-5F31-6AF5-E99D-2F2A21FBBB2C}"/>
              </a:ext>
            </a:extLst>
          </p:cNvPr>
          <p:cNvCxnSpPr>
            <a:stCxn id="73" idx="0"/>
            <a:endCxn id="79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5" name="Google Shape;12330;p21">
            <a:extLst>
              <a:ext uri="{FF2B5EF4-FFF2-40B4-BE49-F238E27FC236}">
                <a16:creationId xmlns:a16="http://schemas.microsoft.com/office/drawing/2014/main" id="{568D5953-70D3-A552-9AB5-242BFE671183}"/>
              </a:ext>
            </a:extLst>
          </p:cNvPr>
          <p:cNvCxnSpPr>
            <a:stCxn id="74" idx="0"/>
            <a:endCxn id="80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6" name="Google Shape;12331;p21">
            <a:extLst>
              <a:ext uri="{FF2B5EF4-FFF2-40B4-BE49-F238E27FC236}">
                <a16:creationId xmlns:a16="http://schemas.microsoft.com/office/drawing/2014/main" id="{BC886E19-F5E2-48D6-E0AE-06957017F6E6}"/>
              </a:ext>
            </a:extLst>
          </p:cNvPr>
          <p:cNvCxnSpPr>
            <a:stCxn id="75" idx="4"/>
            <a:endCxn id="81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12332;p21">
            <a:extLst>
              <a:ext uri="{FF2B5EF4-FFF2-40B4-BE49-F238E27FC236}">
                <a16:creationId xmlns:a16="http://schemas.microsoft.com/office/drawing/2014/main" id="{96123179-551F-567A-1D51-23C84A8EE6C3}"/>
              </a:ext>
            </a:extLst>
          </p:cNvPr>
          <p:cNvCxnSpPr>
            <a:stCxn id="76" idx="4"/>
            <a:endCxn id="82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8" name="Google Shape;12333;p21">
            <a:extLst>
              <a:ext uri="{FF2B5EF4-FFF2-40B4-BE49-F238E27FC236}">
                <a16:creationId xmlns:a16="http://schemas.microsoft.com/office/drawing/2014/main" id="{79DC1A75-B20B-ACCF-57C2-F1622D95B3D8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9" name="Google Shape;12334;p21">
            <a:extLst>
              <a:ext uri="{FF2B5EF4-FFF2-40B4-BE49-F238E27FC236}">
                <a16:creationId xmlns:a16="http://schemas.microsoft.com/office/drawing/2014/main" id="{8527F1C4-C333-9F94-6742-50854CDDE0E1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0" name="Google Shape;12335;p21">
            <a:extLst>
              <a:ext uri="{FF2B5EF4-FFF2-40B4-BE49-F238E27FC236}">
                <a16:creationId xmlns:a16="http://schemas.microsoft.com/office/drawing/2014/main" id="{675FD972-48DF-C328-5ABB-EE4333AA4D9B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1" name="Google Shape;12336;p21">
            <a:extLst>
              <a:ext uri="{FF2B5EF4-FFF2-40B4-BE49-F238E27FC236}">
                <a16:creationId xmlns:a16="http://schemas.microsoft.com/office/drawing/2014/main" id="{129741FA-81C7-6D74-F93C-8758C42F3DF3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2" name="Google Shape;12337;p21">
            <a:extLst>
              <a:ext uri="{FF2B5EF4-FFF2-40B4-BE49-F238E27FC236}">
                <a16:creationId xmlns:a16="http://schemas.microsoft.com/office/drawing/2014/main" id="{01093E60-1744-23EC-A7FB-88A6DA4C80AB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93" name="Google Shape;12338;p21">
            <a:extLst>
              <a:ext uri="{FF2B5EF4-FFF2-40B4-BE49-F238E27FC236}">
                <a16:creationId xmlns:a16="http://schemas.microsoft.com/office/drawing/2014/main" id="{89DEB5C6-6882-849C-F79F-A74279B51FD6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94" name="Google Shape;12339;p21">
              <a:extLst>
                <a:ext uri="{FF2B5EF4-FFF2-40B4-BE49-F238E27FC236}">
                  <a16:creationId xmlns:a16="http://schemas.microsoft.com/office/drawing/2014/main" id="{06FC00F7-73C8-10D1-C9BB-19929BE8A9FE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5" name="Google Shape;12340;p21">
              <a:extLst>
                <a:ext uri="{FF2B5EF4-FFF2-40B4-BE49-F238E27FC236}">
                  <a16:creationId xmlns:a16="http://schemas.microsoft.com/office/drawing/2014/main" id="{84CCE5A3-3A6C-D199-92FC-BCA002469E25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96" name="Google Shape;12341;p21">
            <a:extLst>
              <a:ext uri="{FF2B5EF4-FFF2-40B4-BE49-F238E27FC236}">
                <a16:creationId xmlns:a16="http://schemas.microsoft.com/office/drawing/2014/main" id="{EC17825E-EA04-C50E-96DC-808E3B4DE7D1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97" name="Google Shape;12342;p21">
              <a:extLst>
                <a:ext uri="{FF2B5EF4-FFF2-40B4-BE49-F238E27FC236}">
                  <a16:creationId xmlns:a16="http://schemas.microsoft.com/office/drawing/2014/main" id="{9EE59710-3B9C-6791-E842-743B0A9EE82E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8" name="Google Shape;12343;p21">
              <a:extLst>
                <a:ext uri="{FF2B5EF4-FFF2-40B4-BE49-F238E27FC236}">
                  <a16:creationId xmlns:a16="http://schemas.microsoft.com/office/drawing/2014/main" id="{21DB7CEA-9B87-A33D-945F-ECA91E2C71B5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99" name="Google Shape;12344;p21">
            <a:extLst>
              <a:ext uri="{FF2B5EF4-FFF2-40B4-BE49-F238E27FC236}">
                <a16:creationId xmlns:a16="http://schemas.microsoft.com/office/drawing/2014/main" id="{1705D659-A64E-E36A-F14A-A78C91C41A47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0" name="Google Shape;12345;p21">
              <a:extLst>
                <a:ext uri="{FF2B5EF4-FFF2-40B4-BE49-F238E27FC236}">
                  <a16:creationId xmlns:a16="http://schemas.microsoft.com/office/drawing/2014/main" id="{D1E7101E-FD6B-FFD0-DFCE-14396328C77E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1" name="Google Shape;12346;p21">
              <a:extLst>
                <a:ext uri="{FF2B5EF4-FFF2-40B4-BE49-F238E27FC236}">
                  <a16:creationId xmlns:a16="http://schemas.microsoft.com/office/drawing/2014/main" id="{20BC696D-922B-5A2F-7F6A-E8A01C8702CC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2" name="Google Shape;12347;p21">
              <a:extLst>
                <a:ext uri="{FF2B5EF4-FFF2-40B4-BE49-F238E27FC236}">
                  <a16:creationId xmlns:a16="http://schemas.microsoft.com/office/drawing/2014/main" id="{5DFEB46B-F86F-14B8-3637-E951BAD4A857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03" name="Google Shape;12348;p21">
            <a:extLst>
              <a:ext uri="{FF2B5EF4-FFF2-40B4-BE49-F238E27FC236}">
                <a16:creationId xmlns:a16="http://schemas.microsoft.com/office/drawing/2014/main" id="{B8FC751B-6450-0946-CCE9-E2DE0A1A921E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04" name="Google Shape;12349;p21">
              <a:extLst>
                <a:ext uri="{FF2B5EF4-FFF2-40B4-BE49-F238E27FC236}">
                  <a16:creationId xmlns:a16="http://schemas.microsoft.com/office/drawing/2014/main" id="{41701964-793C-E984-3FF3-C53EF0F9097E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5" name="Google Shape;12350;p21">
              <a:extLst>
                <a:ext uri="{FF2B5EF4-FFF2-40B4-BE49-F238E27FC236}">
                  <a16:creationId xmlns:a16="http://schemas.microsoft.com/office/drawing/2014/main" id="{93F928B1-8A67-113E-F548-354B2A27D32C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6" name="Google Shape;12351;p21">
              <a:extLst>
                <a:ext uri="{FF2B5EF4-FFF2-40B4-BE49-F238E27FC236}">
                  <a16:creationId xmlns:a16="http://schemas.microsoft.com/office/drawing/2014/main" id="{F7D2C88D-BF66-AD83-D458-640046F026BD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7" name="Google Shape;12352;p21">
              <a:extLst>
                <a:ext uri="{FF2B5EF4-FFF2-40B4-BE49-F238E27FC236}">
                  <a16:creationId xmlns:a16="http://schemas.microsoft.com/office/drawing/2014/main" id="{A1CAFC8C-4A1B-FED7-382E-F3EF444F6595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08" name="Google Shape;12353;p21">
            <a:extLst>
              <a:ext uri="{FF2B5EF4-FFF2-40B4-BE49-F238E27FC236}">
                <a16:creationId xmlns:a16="http://schemas.microsoft.com/office/drawing/2014/main" id="{0307CB87-6128-94C2-67E2-D40CE57B71EB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09" name="Google Shape;12354;p21">
            <a:extLst>
              <a:ext uri="{FF2B5EF4-FFF2-40B4-BE49-F238E27FC236}">
                <a16:creationId xmlns:a16="http://schemas.microsoft.com/office/drawing/2014/main" id="{70F5C87E-0A20-F72A-A4AA-031FEAB28964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0" name="Google Shape;12355;p21">
            <a:extLst>
              <a:ext uri="{FF2B5EF4-FFF2-40B4-BE49-F238E27FC236}">
                <a16:creationId xmlns:a16="http://schemas.microsoft.com/office/drawing/2014/main" id="{EEF505CD-460F-FDDF-FCC8-E9D750920111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1" name="Google Shape;12356;p21">
            <a:extLst>
              <a:ext uri="{FF2B5EF4-FFF2-40B4-BE49-F238E27FC236}">
                <a16:creationId xmlns:a16="http://schemas.microsoft.com/office/drawing/2014/main" id="{762810C5-DF1E-4813-C1CA-53BD8C8A0CBE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2" name="Google Shape;12357;p21">
            <a:extLst>
              <a:ext uri="{FF2B5EF4-FFF2-40B4-BE49-F238E27FC236}">
                <a16:creationId xmlns:a16="http://schemas.microsoft.com/office/drawing/2014/main" id="{CD77BA15-98CC-819A-A3C8-A777163E8FBB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3" name="Google Shape;12358;p21">
            <a:extLst>
              <a:ext uri="{FF2B5EF4-FFF2-40B4-BE49-F238E27FC236}">
                <a16:creationId xmlns:a16="http://schemas.microsoft.com/office/drawing/2014/main" id="{9DC7A78D-9CCC-73C2-8711-9BA762B744D9}"/>
              </a:ext>
            </a:extLst>
          </p:cNvPr>
          <p:cNvSpPr txBox="1">
            <a:spLocks/>
          </p:cNvSpPr>
          <p:nvPr/>
        </p:nvSpPr>
        <p:spPr>
          <a:xfrm>
            <a:off x="2096700" y="1431465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30214498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7" r="-247"/>
            </a:stretch>
          </a:blipFill>
        </p:spPr>
      </p:sp>
      <p:sp>
        <p:nvSpPr>
          <p:cNvPr id="2" name="Google Shape;12363;p22">
            <a:extLst>
              <a:ext uri="{FF2B5EF4-FFF2-40B4-BE49-F238E27FC236}">
                <a16:creationId xmlns:a16="http://schemas.microsoft.com/office/drawing/2014/main" id="{1833BBDF-B19F-4E98-95F2-1E15CC1BAE50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5" name="Google Shape;12364;p22">
            <a:extLst>
              <a:ext uri="{FF2B5EF4-FFF2-40B4-BE49-F238E27FC236}">
                <a16:creationId xmlns:a16="http://schemas.microsoft.com/office/drawing/2014/main" id="{8D76F269-486B-68EF-0989-49B088542338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6" name="Google Shape;12365;p22">
              <a:extLst>
                <a:ext uri="{FF2B5EF4-FFF2-40B4-BE49-F238E27FC236}">
                  <a16:creationId xmlns:a16="http://schemas.microsoft.com/office/drawing/2014/main" id="{FA6871F2-A397-DEE2-CE27-62F862ADE430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" name="Google Shape;12366;p22">
              <a:extLst>
                <a:ext uri="{FF2B5EF4-FFF2-40B4-BE49-F238E27FC236}">
                  <a16:creationId xmlns:a16="http://schemas.microsoft.com/office/drawing/2014/main" id="{E723A77A-BE1E-D937-9D13-B244E86324CC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8" name="Google Shape;12367;p22">
            <a:extLst>
              <a:ext uri="{FF2B5EF4-FFF2-40B4-BE49-F238E27FC236}">
                <a16:creationId xmlns:a16="http://schemas.microsoft.com/office/drawing/2014/main" id="{02D00815-CA20-75E6-A305-AE7806691C52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" name="Google Shape;12368;p22">
            <a:extLst>
              <a:ext uri="{FF2B5EF4-FFF2-40B4-BE49-F238E27FC236}">
                <a16:creationId xmlns:a16="http://schemas.microsoft.com/office/drawing/2014/main" id="{21CD2C0D-B26E-4F47-F229-2E20EFD35FB2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0" name="Google Shape;12369;p22">
            <a:extLst>
              <a:ext uri="{FF2B5EF4-FFF2-40B4-BE49-F238E27FC236}">
                <a16:creationId xmlns:a16="http://schemas.microsoft.com/office/drawing/2014/main" id="{58853050-F112-CF4D-D805-F92B3878B2C7}"/>
              </a:ext>
            </a:extLst>
          </p:cNvPr>
          <p:cNvCxnSpPr>
            <a:stCxn id="6" idx="4"/>
            <a:endCxn id="8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Google Shape;12370;p22">
            <a:extLst>
              <a:ext uri="{FF2B5EF4-FFF2-40B4-BE49-F238E27FC236}">
                <a16:creationId xmlns:a16="http://schemas.microsoft.com/office/drawing/2014/main" id="{C81B0957-8300-3E03-4A84-20C99278A559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12371;p22">
            <a:extLst>
              <a:ext uri="{FF2B5EF4-FFF2-40B4-BE49-F238E27FC236}">
                <a16:creationId xmlns:a16="http://schemas.microsoft.com/office/drawing/2014/main" id="{3C986280-77D6-CD70-8AA2-37184F5704DF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lang="en-US" sz="1600"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3" name="Google Shape;12372;p22">
            <a:extLst>
              <a:ext uri="{FF2B5EF4-FFF2-40B4-BE49-F238E27FC236}">
                <a16:creationId xmlns:a16="http://schemas.microsoft.com/office/drawing/2014/main" id="{825F03BE-9EB7-83AA-DF00-53B672233FE7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Google Shape;12373;p22">
            <a:extLst>
              <a:ext uri="{FF2B5EF4-FFF2-40B4-BE49-F238E27FC236}">
                <a16:creationId xmlns:a16="http://schemas.microsoft.com/office/drawing/2014/main" id="{D52602DB-723F-251D-1020-8000BE75436F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b="1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عنوان</a:t>
            </a:r>
            <a:r>
              <a:rPr lang="es" sz="1600" b="1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600" b="1"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5" name="Google Shape;12374;p22">
            <a:extLst>
              <a:ext uri="{FF2B5EF4-FFF2-40B4-BE49-F238E27FC236}">
                <a16:creationId xmlns:a16="http://schemas.microsoft.com/office/drawing/2014/main" id="{9ED100A0-5597-3DB6-96D5-B5D509F2B204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600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2600"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6" name="Google Shape;12375;p22">
            <a:extLst>
              <a:ext uri="{FF2B5EF4-FFF2-40B4-BE49-F238E27FC236}">
                <a16:creationId xmlns:a16="http://schemas.microsoft.com/office/drawing/2014/main" id="{3B62E708-714E-184A-CEC8-7FF286098DC8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7" name="Google Shape;12376;p22">
            <a:extLst>
              <a:ext uri="{FF2B5EF4-FFF2-40B4-BE49-F238E27FC236}">
                <a16:creationId xmlns:a16="http://schemas.microsoft.com/office/drawing/2014/main" id="{2589D048-8BF3-5D4A-5912-20EB827AC814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8" name="Google Shape;12377;p22">
            <a:extLst>
              <a:ext uri="{FF2B5EF4-FFF2-40B4-BE49-F238E27FC236}">
                <a16:creationId xmlns:a16="http://schemas.microsoft.com/office/drawing/2014/main" id="{C66887BB-731B-ABF7-2431-9BFA844D5E57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19" name="Google Shape;12378;p22">
              <a:extLst>
                <a:ext uri="{FF2B5EF4-FFF2-40B4-BE49-F238E27FC236}">
                  <a16:creationId xmlns:a16="http://schemas.microsoft.com/office/drawing/2014/main" id="{ADBAA4AD-4259-2071-A6B4-288C3E0E348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" name="Google Shape;12379;p22">
              <a:extLst>
                <a:ext uri="{FF2B5EF4-FFF2-40B4-BE49-F238E27FC236}">
                  <a16:creationId xmlns:a16="http://schemas.microsoft.com/office/drawing/2014/main" id="{8D737449-B6AE-FF47-8B6E-42EBAA376D1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1" name="Google Shape;12380;p22">
            <a:extLst>
              <a:ext uri="{FF2B5EF4-FFF2-40B4-BE49-F238E27FC236}">
                <a16:creationId xmlns:a16="http://schemas.microsoft.com/office/drawing/2014/main" id="{A63DD7BF-B1C7-8617-8C4D-B5E6E431E42D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22" name="Google Shape;12381;p22">
              <a:extLst>
                <a:ext uri="{FF2B5EF4-FFF2-40B4-BE49-F238E27FC236}">
                  <a16:creationId xmlns:a16="http://schemas.microsoft.com/office/drawing/2014/main" id="{A1ABD6C9-4152-9501-D5CA-794C898286E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" name="Google Shape;12382;p22">
              <a:extLst>
                <a:ext uri="{FF2B5EF4-FFF2-40B4-BE49-F238E27FC236}">
                  <a16:creationId xmlns:a16="http://schemas.microsoft.com/office/drawing/2014/main" id="{D95B5CF4-6D85-7EBC-3347-889B4AC37E6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4" name="Google Shape;12383;p22">
            <a:extLst>
              <a:ext uri="{FF2B5EF4-FFF2-40B4-BE49-F238E27FC236}">
                <a16:creationId xmlns:a16="http://schemas.microsoft.com/office/drawing/2014/main" id="{1DF35AE8-57A5-C7AB-74EF-7C74402A4696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sz="1600"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5" name="Google Shape;12384;p22">
            <a:extLst>
              <a:ext uri="{FF2B5EF4-FFF2-40B4-BE49-F238E27FC236}">
                <a16:creationId xmlns:a16="http://schemas.microsoft.com/office/drawing/2014/main" id="{36E6EEEF-67BD-FA18-0973-421E5196D7B3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6" name="Google Shape;12385;p22">
            <a:extLst>
              <a:ext uri="{FF2B5EF4-FFF2-40B4-BE49-F238E27FC236}">
                <a16:creationId xmlns:a16="http://schemas.microsoft.com/office/drawing/2014/main" id="{BFBE03E7-8EF0-26C7-02BE-C8957816497A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27" name="Google Shape;12386;p22">
              <a:extLst>
                <a:ext uri="{FF2B5EF4-FFF2-40B4-BE49-F238E27FC236}">
                  <a16:creationId xmlns:a16="http://schemas.microsoft.com/office/drawing/2014/main" id="{C6726687-99C5-A84E-60D2-7D5F8F02461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" name="Google Shape;12387;p22">
              <a:extLst>
                <a:ext uri="{FF2B5EF4-FFF2-40B4-BE49-F238E27FC236}">
                  <a16:creationId xmlns:a16="http://schemas.microsoft.com/office/drawing/2014/main" id="{EEAEA84A-83A5-FD28-079E-A87753340CCD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9" name="Google Shape;12388;p22">
            <a:extLst>
              <a:ext uri="{FF2B5EF4-FFF2-40B4-BE49-F238E27FC236}">
                <a16:creationId xmlns:a16="http://schemas.microsoft.com/office/drawing/2014/main" id="{8D4D97DD-29FC-F8FF-96CC-809446133FBE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0" name="Google Shape;12389;p22">
            <a:extLst>
              <a:ext uri="{FF2B5EF4-FFF2-40B4-BE49-F238E27FC236}">
                <a16:creationId xmlns:a16="http://schemas.microsoft.com/office/drawing/2014/main" id="{4BC9ECB5-DB80-EAC5-AA3A-7CA7CCA0F751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1" name="Google Shape;12390;p22">
            <a:extLst>
              <a:ext uri="{FF2B5EF4-FFF2-40B4-BE49-F238E27FC236}">
                <a16:creationId xmlns:a16="http://schemas.microsoft.com/office/drawing/2014/main" id="{D9A38B95-21AE-3234-C766-EBB3659FAD7C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32" name="Google Shape;12391;p22">
              <a:extLst>
                <a:ext uri="{FF2B5EF4-FFF2-40B4-BE49-F238E27FC236}">
                  <a16:creationId xmlns:a16="http://schemas.microsoft.com/office/drawing/2014/main" id="{5EB202F9-5BA5-71C2-7D7D-BE738143CCE7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" name="Google Shape;12392;p22">
              <a:extLst>
                <a:ext uri="{FF2B5EF4-FFF2-40B4-BE49-F238E27FC236}">
                  <a16:creationId xmlns:a16="http://schemas.microsoft.com/office/drawing/2014/main" id="{5BA7722C-EE0F-26EB-FEB3-A3DE5CAC1547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4" name="Google Shape;12393;p22">
            <a:extLst>
              <a:ext uri="{FF2B5EF4-FFF2-40B4-BE49-F238E27FC236}">
                <a16:creationId xmlns:a16="http://schemas.microsoft.com/office/drawing/2014/main" id="{1429513A-C7B1-3198-C68D-168E9DC4A293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5" name="Google Shape;12394;p22">
            <a:extLst>
              <a:ext uri="{FF2B5EF4-FFF2-40B4-BE49-F238E27FC236}">
                <a16:creationId xmlns:a16="http://schemas.microsoft.com/office/drawing/2014/main" id="{FB7C9BFC-B313-A8BD-C0C4-27D5CB489AC3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6" name="Google Shape;12395;p22">
            <a:extLst>
              <a:ext uri="{FF2B5EF4-FFF2-40B4-BE49-F238E27FC236}">
                <a16:creationId xmlns:a16="http://schemas.microsoft.com/office/drawing/2014/main" id="{1E60E378-9A80-4EEE-0D7D-EE1944D9F24D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7" name="Google Shape;12396;p22">
            <a:extLst>
              <a:ext uri="{FF2B5EF4-FFF2-40B4-BE49-F238E27FC236}">
                <a16:creationId xmlns:a16="http://schemas.microsoft.com/office/drawing/2014/main" id="{2CCE4BEE-41C2-4EBD-9C79-E76447590ADE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38" name="Google Shape;12397;p22">
            <a:extLst>
              <a:ext uri="{FF2B5EF4-FFF2-40B4-BE49-F238E27FC236}">
                <a16:creationId xmlns:a16="http://schemas.microsoft.com/office/drawing/2014/main" id="{E431E7E8-E53A-7F16-A7FC-58F40F255E20}"/>
              </a:ext>
            </a:extLst>
          </p:cNvPr>
          <p:cNvCxnSpPr>
            <a:stCxn id="37" idx="6"/>
            <a:endCxn id="23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" name="Google Shape;12398;p22">
            <a:extLst>
              <a:ext uri="{FF2B5EF4-FFF2-40B4-BE49-F238E27FC236}">
                <a16:creationId xmlns:a16="http://schemas.microsoft.com/office/drawing/2014/main" id="{AF2B620D-9FDF-8DED-B1BC-BE42FEF578C8}"/>
              </a:ext>
            </a:extLst>
          </p:cNvPr>
          <p:cNvCxnSpPr>
            <a:stCxn id="37" idx="6"/>
            <a:endCxn id="33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" name="Google Shape;12399;p22">
            <a:extLst>
              <a:ext uri="{FF2B5EF4-FFF2-40B4-BE49-F238E27FC236}">
                <a16:creationId xmlns:a16="http://schemas.microsoft.com/office/drawing/2014/main" id="{33D95FC6-5D46-99D3-306D-A57B59EB0962}"/>
              </a:ext>
            </a:extLst>
          </p:cNvPr>
          <p:cNvCxnSpPr>
            <a:stCxn id="37" idx="6"/>
            <a:endCxn id="28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" name="Google Shape;12400;p22">
            <a:extLst>
              <a:ext uri="{FF2B5EF4-FFF2-40B4-BE49-F238E27FC236}">
                <a16:creationId xmlns:a16="http://schemas.microsoft.com/office/drawing/2014/main" id="{F8FE5A95-5987-14B8-CE35-EE1D5E4A2A27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6000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6000"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2" name="Google Shape;12401;p22">
            <a:extLst>
              <a:ext uri="{FF2B5EF4-FFF2-40B4-BE49-F238E27FC236}">
                <a16:creationId xmlns:a16="http://schemas.microsoft.com/office/drawing/2014/main" id="{F153054C-243E-D970-DC70-AE756E630875}"/>
              </a:ext>
            </a:extLst>
          </p:cNvPr>
          <p:cNvSpPr txBox="1">
            <a:spLocks/>
          </p:cNvSpPr>
          <p:nvPr/>
        </p:nvSpPr>
        <p:spPr>
          <a:xfrm>
            <a:off x="2096700" y="1324739"/>
            <a:ext cx="14094600" cy="1109878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32368636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7" r="-247"/>
            </a:stretch>
          </a:blipFill>
        </p:spPr>
      </p:sp>
      <p:grpSp>
        <p:nvGrpSpPr>
          <p:cNvPr id="2" name="Google Shape;7448;p72">
            <a:extLst>
              <a:ext uri="{FF2B5EF4-FFF2-40B4-BE49-F238E27FC236}">
                <a16:creationId xmlns:a16="http://schemas.microsoft.com/office/drawing/2014/main" id="{77B7A5B7-E497-58A1-9E31-73082615F7B2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5" name="Google Shape;7449;p72">
              <a:extLst>
                <a:ext uri="{FF2B5EF4-FFF2-40B4-BE49-F238E27FC236}">
                  <a16:creationId xmlns:a16="http://schemas.microsoft.com/office/drawing/2014/main" id="{2CD4014D-6A2C-E0B8-9BA2-8F8EFE41D304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2" name="Google Shape;7450;p72">
                <a:extLst>
                  <a:ext uri="{FF2B5EF4-FFF2-40B4-BE49-F238E27FC236}">
                    <a16:creationId xmlns:a16="http://schemas.microsoft.com/office/drawing/2014/main" id="{8BB77985-EE95-45BA-4315-14D82CC46ED9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7451;p72">
                <a:extLst>
                  <a:ext uri="{FF2B5EF4-FFF2-40B4-BE49-F238E27FC236}">
                    <a16:creationId xmlns:a16="http://schemas.microsoft.com/office/drawing/2014/main" id="{4F3B5FC5-8544-EEC5-CCE8-D879E9EF7C0B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7452;p72">
                <a:extLst>
                  <a:ext uri="{FF2B5EF4-FFF2-40B4-BE49-F238E27FC236}">
                    <a16:creationId xmlns:a16="http://schemas.microsoft.com/office/drawing/2014/main" id="{2730F154-0D62-608D-F445-10D3300C68A4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7453;p72">
                <a:extLst>
                  <a:ext uri="{FF2B5EF4-FFF2-40B4-BE49-F238E27FC236}">
                    <a16:creationId xmlns:a16="http://schemas.microsoft.com/office/drawing/2014/main" id="{ADF092ED-7144-845A-1C48-A5EA3DC802A9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7454;p72">
                <a:extLst>
                  <a:ext uri="{FF2B5EF4-FFF2-40B4-BE49-F238E27FC236}">
                    <a16:creationId xmlns:a16="http://schemas.microsoft.com/office/drawing/2014/main" id="{ECAA7EE8-C190-C02E-E7D4-2F3E9FCAC9CC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7455;p72">
                <a:extLst>
                  <a:ext uri="{FF2B5EF4-FFF2-40B4-BE49-F238E27FC236}">
                    <a16:creationId xmlns:a16="http://schemas.microsoft.com/office/drawing/2014/main" id="{4DABB450-F728-0179-D8AC-B8DE3186511F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7456;p72">
                <a:extLst>
                  <a:ext uri="{FF2B5EF4-FFF2-40B4-BE49-F238E27FC236}">
                    <a16:creationId xmlns:a16="http://schemas.microsoft.com/office/drawing/2014/main" id="{154BF9EA-D150-1950-4A7E-09050345F01C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oogle Shape;7457;p72">
              <a:extLst>
                <a:ext uri="{FF2B5EF4-FFF2-40B4-BE49-F238E27FC236}">
                  <a16:creationId xmlns:a16="http://schemas.microsoft.com/office/drawing/2014/main" id="{DB34C3DA-8C3C-45F4-9BF3-3F472B62C9CA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" name="Google Shape;7458;p72">
                <a:extLst>
                  <a:ext uri="{FF2B5EF4-FFF2-40B4-BE49-F238E27FC236}">
                    <a16:creationId xmlns:a16="http://schemas.microsoft.com/office/drawing/2014/main" id="{91E377F6-245D-C599-E7FD-8E069B11AFB4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Google Shape;7459;p72">
                <a:extLst>
                  <a:ext uri="{FF2B5EF4-FFF2-40B4-BE49-F238E27FC236}">
                    <a16:creationId xmlns:a16="http://schemas.microsoft.com/office/drawing/2014/main" id="{D77C1E53-C773-ABC9-8635-D32057A218DE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Google Shape;7460;p72">
                <a:extLst>
                  <a:ext uri="{FF2B5EF4-FFF2-40B4-BE49-F238E27FC236}">
                    <a16:creationId xmlns:a16="http://schemas.microsoft.com/office/drawing/2014/main" id="{98345986-9F52-1AC6-D0AD-CFD8F9A7919A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Google Shape;7461;p72">
                <a:extLst>
                  <a:ext uri="{FF2B5EF4-FFF2-40B4-BE49-F238E27FC236}">
                    <a16:creationId xmlns:a16="http://schemas.microsoft.com/office/drawing/2014/main" id="{3AA00A66-9E94-84B3-9135-A71E33E98CFE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7462;p72">
                <a:extLst>
                  <a:ext uri="{FF2B5EF4-FFF2-40B4-BE49-F238E27FC236}">
                    <a16:creationId xmlns:a16="http://schemas.microsoft.com/office/drawing/2014/main" id="{8EC4C56D-5A11-CEE5-5D70-2B0B5EAA861C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9" name="Google Shape;7463;p72">
            <a:extLst>
              <a:ext uri="{FF2B5EF4-FFF2-40B4-BE49-F238E27FC236}">
                <a16:creationId xmlns:a16="http://schemas.microsoft.com/office/drawing/2014/main" id="{AFADABDF-33A1-0D05-9803-A58963AC8A02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20" name="Google Shape;7464;p72">
              <a:extLst>
                <a:ext uri="{FF2B5EF4-FFF2-40B4-BE49-F238E27FC236}">
                  <a16:creationId xmlns:a16="http://schemas.microsoft.com/office/drawing/2014/main" id="{7BE83DB0-BE8E-1A06-7300-19DBEAA90900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7" name="Google Shape;7465;p72">
                <a:extLst>
                  <a:ext uri="{FF2B5EF4-FFF2-40B4-BE49-F238E27FC236}">
                    <a16:creationId xmlns:a16="http://schemas.microsoft.com/office/drawing/2014/main" id="{F91AF4A4-BBF0-C5B2-408C-FE0D11326E0B}"/>
                  </a:ext>
                </a:extLst>
              </p:cNvPr>
              <p:cNvCxnSpPr>
                <a:endCxn id="27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7467;p72">
                <a:extLst>
                  <a:ext uri="{FF2B5EF4-FFF2-40B4-BE49-F238E27FC236}">
                    <a16:creationId xmlns:a16="http://schemas.microsoft.com/office/drawing/2014/main" id="{C125E90A-D948-E072-B5CD-E73E33C4844D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" name="Google Shape;7468;p72">
                <a:extLst>
                  <a:ext uri="{FF2B5EF4-FFF2-40B4-BE49-F238E27FC236}">
                    <a16:creationId xmlns:a16="http://schemas.microsoft.com/office/drawing/2014/main" id="{08A9FD10-4D4E-E2F4-3828-79A1B95EC2E7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7469;p72">
                <a:extLst>
                  <a:ext uri="{FF2B5EF4-FFF2-40B4-BE49-F238E27FC236}">
                    <a16:creationId xmlns:a16="http://schemas.microsoft.com/office/drawing/2014/main" id="{01A25B87-AD74-049F-7763-F165721F00F3}"/>
                  </a:ext>
                </a:extLst>
              </p:cNvPr>
              <p:cNvCxnSpPr>
                <a:stCxn id="27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1" name="Google Shape;7470;p72">
              <a:extLst>
                <a:ext uri="{FF2B5EF4-FFF2-40B4-BE49-F238E27FC236}">
                  <a16:creationId xmlns:a16="http://schemas.microsoft.com/office/drawing/2014/main" id="{5E3B6A4C-78CC-6FB4-B9E4-F1EB118DE896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5" name="Google Shape;7471;p72">
                <a:extLst>
                  <a:ext uri="{FF2B5EF4-FFF2-40B4-BE49-F238E27FC236}">
                    <a16:creationId xmlns:a16="http://schemas.microsoft.com/office/drawing/2014/main" id="{98F999DA-0193-EB8E-C345-7A8EC9A0ADE1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72;p72">
                <a:extLst>
                  <a:ext uri="{FF2B5EF4-FFF2-40B4-BE49-F238E27FC236}">
                    <a16:creationId xmlns:a16="http://schemas.microsoft.com/office/drawing/2014/main" id="{07B1173F-BFA1-E81B-771E-E1CB72453ABC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2" name="Google Shape;7473;p72">
              <a:extLst>
                <a:ext uri="{FF2B5EF4-FFF2-40B4-BE49-F238E27FC236}">
                  <a16:creationId xmlns:a16="http://schemas.microsoft.com/office/drawing/2014/main" id="{C3009586-F9D5-14F6-5DCA-86FE2DF753C9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Google Shape;7474;p72">
              <a:extLst>
                <a:ext uri="{FF2B5EF4-FFF2-40B4-BE49-F238E27FC236}">
                  <a16:creationId xmlns:a16="http://schemas.microsoft.com/office/drawing/2014/main" id="{BDD16678-E887-3292-96CA-E688DF96F1BD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4" name="Google Shape;7475;p72">
              <a:extLst>
                <a:ext uri="{FF2B5EF4-FFF2-40B4-BE49-F238E27FC236}">
                  <a16:creationId xmlns:a16="http://schemas.microsoft.com/office/drawing/2014/main" id="{A513774C-B7E0-03D8-CC59-E039AB569743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3" name="Google Shape;7476;p72">
                <a:extLst>
                  <a:ext uri="{FF2B5EF4-FFF2-40B4-BE49-F238E27FC236}">
                    <a16:creationId xmlns:a16="http://schemas.microsoft.com/office/drawing/2014/main" id="{A3431850-27C1-946F-6118-E60BC39F9375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77;p72">
                <a:extLst>
                  <a:ext uri="{FF2B5EF4-FFF2-40B4-BE49-F238E27FC236}">
                    <a16:creationId xmlns:a16="http://schemas.microsoft.com/office/drawing/2014/main" id="{83748C72-2E98-6B20-0AB5-AA9277A4B1D0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" name="Google Shape;7478;p72">
              <a:extLst>
                <a:ext uri="{FF2B5EF4-FFF2-40B4-BE49-F238E27FC236}">
                  <a16:creationId xmlns:a16="http://schemas.microsoft.com/office/drawing/2014/main" id="{A0AC5DF4-ED1F-74A8-7E81-DD09F3494C17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1" name="Google Shape;7479;p72">
                <a:extLst>
                  <a:ext uri="{FF2B5EF4-FFF2-40B4-BE49-F238E27FC236}">
                    <a16:creationId xmlns:a16="http://schemas.microsoft.com/office/drawing/2014/main" id="{67E7E144-CBF9-E481-E0F5-20929FB2FBF7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" name="Google Shape;7480;p72">
                <a:extLst>
                  <a:ext uri="{FF2B5EF4-FFF2-40B4-BE49-F238E27FC236}">
                    <a16:creationId xmlns:a16="http://schemas.microsoft.com/office/drawing/2014/main" id="{BC7EA83B-B81B-B3A8-652A-F8F664F551E3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6" name="Google Shape;7481;p72">
              <a:extLst>
                <a:ext uri="{FF2B5EF4-FFF2-40B4-BE49-F238E27FC236}">
                  <a16:creationId xmlns:a16="http://schemas.microsoft.com/office/drawing/2014/main" id="{141CA84A-3785-A69D-7817-2D0CEC5D1235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Google Shape;7466;p72">
              <a:extLst>
                <a:ext uri="{FF2B5EF4-FFF2-40B4-BE49-F238E27FC236}">
                  <a16:creationId xmlns:a16="http://schemas.microsoft.com/office/drawing/2014/main" id="{87B239E3-ED21-4B4A-A0D4-7A24C0F4E688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8" name="Google Shape;7482;p72">
              <a:extLst>
                <a:ext uri="{FF2B5EF4-FFF2-40B4-BE49-F238E27FC236}">
                  <a16:creationId xmlns:a16="http://schemas.microsoft.com/office/drawing/2014/main" id="{E454899D-A030-EB7F-A0A9-2CE85717FFA6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29" name="Google Shape;7483;p72">
                <a:extLst>
                  <a:ext uri="{FF2B5EF4-FFF2-40B4-BE49-F238E27FC236}">
                    <a16:creationId xmlns:a16="http://schemas.microsoft.com/office/drawing/2014/main" id="{37E2D1A1-8E4A-8F4D-6C96-6B3BF85BEA91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0" name="Google Shape;7484;p72">
                <a:extLst>
                  <a:ext uri="{FF2B5EF4-FFF2-40B4-BE49-F238E27FC236}">
                    <a16:creationId xmlns:a16="http://schemas.microsoft.com/office/drawing/2014/main" id="{BC226F1B-9220-F948-EAB3-8C49999EB066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1" name="Google Shape;7485;p72">
            <a:extLst>
              <a:ext uri="{FF2B5EF4-FFF2-40B4-BE49-F238E27FC236}">
                <a16:creationId xmlns:a16="http://schemas.microsoft.com/office/drawing/2014/main" id="{C4A6AE72-8969-485E-5000-0DAABBFBB4FD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42" name="Google Shape;7486;p72">
              <a:extLst>
                <a:ext uri="{FF2B5EF4-FFF2-40B4-BE49-F238E27FC236}">
                  <a16:creationId xmlns:a16="http://schemas.microsoft.com/office/drawing/2014/main" id="{27D4A746-2DC2-EE35-BF45-86EFFD8BF674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59" name="Google Shape;7487;p72">
                <a:extLst>
                  <a:ext uri="{FF2B5EF4-FFF2-40B4-BE49-F238E27FC236}">
                    <a16:creationId xmlns:a16="http://schemas.microsoft.com/office/drawing/2014/main" id="{23064070-DD8C-7BE1-F0B3-FCA73CFC7A2E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" name="Google Shape;7488;p72">
                <a:extLst>
                  <a:ext uri="{FF2B5EF4-FFF2-40B4-BE49-F238E27FC236}">
                    <a16:creationId xmlns:a16="http://schemas.microsoft.com/office/drawing/2014/main" id="{23591736-6213-42A9-4AA3-C5851143B6A6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" name="Google Shape;7489;p72">
                <a:extLst>
                  <a:ext uri="{FF2B5EF4-FFF2-40B4-BE49-F238E27FC236}">
                    <a16:creationId xmlns:a16="http://schemas.microsoft.com/office/drawing/2014/main" id="{B99E4BC9-A3AE-B731-5580-84330EA3730B}"/>
                  </a:ext>
                </a:extLst>
              </p:cNvPr>
              <p:cNvCxnSpPr>
                <a:stCxn id="48" idx="6"/>
                <a:endCxn id="57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3" name="Google Shape;7492;p72">
              <a:extLst>
                <a:ext uri="{FF2B5EF4-FFF2-40B4-BE49-F238E27FC236}">
                  <a16:creationId xmlns:a16="http://schemas.microsoft.com/office/drawing/2014/main" id="{471A6976-704B-6C9E-A5A1-4146A0EB6F12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6" name="Google Shape;7493;p72">
                <a:extLst>
                  <a:ext uri="{FF2B5EF4-FFF2-40B4-BE49-F238E27FC236}">
                    <a16:creationId xmlns:a16="http://schemas.microsoft.com/office/drawing/2014/main" id="{9BF73A75-533B-6E01-AB33-7FD55297192F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7" name="Google Shape;7491;p72">
                <a:extLst>
                  <a:ext uri="{FF2B5EF4-FFF2-40B4-BE49-F238E27FC236}">
                    <a16:creationId xmlns:a16="http://schemas.microsoft.com/office/drawing/2014/main" id="{9F43C51C-1729-FC1F-D10C-E3246915EB84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7494;p72">
                <a:extLst>
                  <a:ext uri="{FF2B5EF4-FFF2-40B4-BE49-F238E27FC236}">
                    <a16:creationId xmlns:a16="http://schemas.microsoft.com/office/drawing/2014/main" id="{F9E436A4-1481-B9EB-2D9A-BBA16D595A62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4" name="Google Shape;7495;p72">
              <a:extLst>
                <a:ext uri="{FF2B5EF4-FFF2-40B4-BE49-F238E27FC236}">
                  <a16:creationId xmlns:a16="http://schemas.microsoft.com/office/drawing/2014/main" id="{18339DB4-62F5-47C2-EF89-BDD699696C54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3" name="Google Shape;7496;p72">
                <a:extLst>
                  <a:ext uri="{FF2B5EF4-FFF2-40B4-BE49-F238E27FC236}">
                    <a16:creationId xmlns:a16="http://schemas.microsoft.com/office/drawing/2014/main" id="{78665503-80F6-1616-78CC-C210A8E0247F}"/>
                  </a:ext>
                </a:extLst>
              </p:cNvPr>
              <p:cNvCxnSpPr>
                <a:stCxn id="55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4" name="Google Shape;7498;p72">
                <a:extLst>
                  <a:ext uri="{FF2B5EF4-FFF2-40B4-BE49-F238E27FC236}">
                    <a16:creationId xmlns:a16="http://schemas.microsoft.com/office/drawing/2014/main" id="{82F4B1ED-3E38-0858-3774-9C21F1568E63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7497;p72">
                <a:extLst>
                  <a:ext uri="{FF2B5EF4-FFF2-40B4-BE49-F238E27FC236}">
                    <a16:creationId xmlns:a16="http://schemas.microsoft.com/office/drawing/2014/main" id="{B83557A3-3509-989F-6986-4AFE1B0845B9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5" name="Google Shape;7499;p72">
              <a:extLst>
                <a:ext uri="{FF2B5EF4-FFF2-40B4-BE49-F238E27FC236}">
                  <a16:creationId xmlns:a16="http://schemas.microsoft.com/office/drawing/2014/main" id="{9DBFE5AB-88DB-0102-11B6-932C8F78FBA5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0" name="Google Shape;7500;p72">
                <a:extLst>
                  <a:ext uri="{FF2B5EF4-FFF2-40B4-BE49-F238E27FC236}">
                    <a16:creationId xmlns:a16="http://schemas.microsoft.com/office/drawing/2014/main" id="{C6AF10F3-EB70-B5A8-1940-922411425B1B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1" name="Google Shape;7501;p72">
                <a:extLst>
                  <a:ext uri="{FF2B5EF4-FFF2-40B4-BE49-F238E27FC236}">
                    <a16:creationId xmlns:a16="http://schemas.microsoft.com/office/drawing/2014/main" id="{98514FF2-8F47-78D8-A829-DAC5EA40E192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7502;p72">
                <a:extLst>
                  <a:ext uri="{FF2B5EF4-FFF2-40B4-BE49-F238E27FC236}">
                    <a16:creationId xmlns:a16="http://schemas.microsoft.com/office/drawing/2014/main" id="{352AE3E2-CD14-251E-360A-520A67924572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6" name="Google Shape;7503;p72">
              <a:extLst>
                <a:ext uri="{FF2B5EF4-FFF2-40B4-BE49-F238E27FC236}">
                  <a16:creationId xmlns:a16="http://schemas.microsoft.com/office/drawing/2014/main" id="{9F88D6AD-8F43-469C-F98B-B8544688A977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7" name="Google Shape;7504;p72">
                <a:extLst>
                  <a:ext uri="{FF2B5EF4-FFF2-40B4-BE49-F238E27FC236}">
                    <a16:creationId xmlns:a16="http://schemas.microsoft.com/office/drawing/2014/main" id="{79D97056-066C-3214-C396-140B21900770}"/>
                  </a:ext>
                </a:extLst>
              </p:cNvPr>
              <p:cNvCxnSpPr>
                <a:stCxn id="49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8" name="Google Shape;7490;p72">
                <a:extLst>
                  <a:ext uri="{FF2B5EF4-FFF2-40B4-BE49-F238E27FC236}">
                    <a16:creationId xmlns:a16="http://schemas.microsoft.com/office/drawing/2014/main" id="{877D135C-6E2F-E264-3A69-E5B98EC8DDB1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7505;p72">
                <a:extLst>
                  <a:ext uri="{FF2B5EF4-FFF2-40B4-BE49-F238E27FC236}">
                    <a16:creationId xmlns:a16="http://schemas.microsoft.com/office/drawing/2014/main" id="{0057FE52-F3B4-8350-5C7D-EFBE15DEE129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2" name="Google Shape;7506;p72">
            <a:extLst>
              <a:ext uri="{FF2B5EF4-FFF2-40B4-BE49-F238E27FC236}">
                <a16:creationId xmlns:a16="http://schemas.microsoft.com/office/drawing/2014/main" id="{20C738EB-1C72-5BB0-1D72-C31E8D1C8E54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63" name="Google Shape;7507;p72">
              <a:extLst>
                <a:ext uri="{FF2B5EF4-FFF2-40B4-BE49-F238E27FC236}">
                  <a16:creationId xmlns:a16="http://schemas.microsoft.com/office/drawing/2014/main" id="{2AF533D9-794F-4792-6B21-B6B31078772A}"/>
                </a:ext>
              </a:extLst>
            </p:cNvPr>
            <p:cNvCxnSpPr>
              <a:stCxn id="69" idx="4"/>
              <a:endCxn id="71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" name="Google Shape;7510;p72">
              <a:extLst>
                <a:ext uri="{FF2B5EF4-FFF2-40B4-BE49-F238E27FC236}">
                  <a16:creationId xmlns:a16="http://schemas.microsoft.com/office/drawing/2014/main" id="{D3A55CA4-1583-9C8E-9827-6370B94D517F}"/>
                </a:ext>
              </a:extLst>
            </p:cNvPr>
            <p:cNvCxnSpPr>
              <a:stCxn id="71" idx="0"/>
              <a:endCxn id="68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" name="Google Shape;7512;p72">
              <a:extLst>
                <a:ext uri="{FF2B5EF4-FFF2-40B4-BE49-F238E27FC236}">
                  <a16:creationId xmlns:a16="http://schemas.microsoft.com/office/drawing/2014/main" id="{D6B4FC56-D06E-DAEE-AD93-403C12AB4B22}"/>
                </a:ext>
              </a:extLst>
            </p:cNvPr>
            <p:cNvCxnSpPr>
              <a:stCxn id="68" idx="4"/>
              <a:endCxn id="70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" name="Google Shape;7514;p72">
              <a:extLst>
                <a:ext uri="{FF2B5EF4-FFF2-40B4-BE49-F238E27FC236}">
                  <a16:creationId xmlns:a16="http://schemas.microsoft.com/office/drawing/2014/main" id="{FA44DFC1-4B1D-24FC-2E3E-FC39A71AC47F}"/>
                </a:ext>
              </a:extLst>
            </p:cNvPr>
            <p:cNvCxnSpPr>
              <a:stCxn id="70" idx="0"/>
              <a:endCxn id="67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7" name="Google Shape;7515;p72">
              <a:extLst>
                <a:ext uri="{FF2B5EF4-FFF2-40B4-BE49-F238E27FC236}">
                  <a16:creationId xmlns:a16="http://schemas.microsoft.com/office/drawing/2014/main" id="{41BAC380-F6C9-3BC1-9A7B-876C5E25C660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8" name="Google Shape;7511;p72">
              <a:extLst>
                <a:ext uri="{FF2B5EF4-FFF2-40B4-BE49-F238E27FC236}">
                  <a16:creationId xmlns:a16="http://schemas.microsoft.com/office/drawing/2014/main" id="{2669841F-49F3-DCCC-1176-92533DFDB644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9" name="Google Shape;7508;p72">
              <a:extLst>
                <a:ext uri="{FF2B5EF4-FFF2-40B4-BE49-F238E27FC236}">
                  <a16:creationId xmlns:a16="http://schemas.microsoft.com/office/drawing/2014/main" id="{E2179F40-1E2C-E154-AB46-6ABCC4E1BBCE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0" name="Google Shape;7513;p72">
              <a:extLst>
                <a:ext uri="{FF2B5EF4-FFF2-40B4-BE49-F238E27FC236}">
                  <a16:creationId xmlns:a16="http://schemas.microsoft.com/office/drawing/2014/main" id="{ADC36DE6-85F0-669A-B02B-C4992BB05D4E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1" name="Google Shape;7509;p72">
              <a:extLst>
                <a:ext uri="{FF2B5EF4-FFF2-40B4-BE49-F238E27FC236}">
                  <a16:creationId xmlns:a16="http://schemas.microsoft.com/office/drawing/2014/main" id="{E1B0FEDA-1459-8B69-5F95-8D4BF515184B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72" name="Google Shape;7516;p72">
            <a:extLst>
              <a:ext uri="{FF2B5EF4-FFF2-40B4-BE49-F238E27FC236}">
                <a16:creationId xmlns:a16="http://schemas.microsoft.com/office/drawing/2014/main" id="{E8A415D7-AD6D-1762-6E98-A271346A73A0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73" name="Google Shape;7517;p72">
              <a:extLst>
                <a:ext uri="{FF2B5EF4-FFF2-40B4-BE49-F238E27FC236}">
                  <a16:creationId xmlns:a16="http://schemas.microsoft.com/office/drawing/2014/main" id="{74777162-4F74-3F91-59A4-787F487FA29F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Google Shape;7518;p72">
              <a:extLst>
                <a:ext uri="{FF2B5EF4-FFF2-40B4-BE49-F238E27FC236}">
                  <a16:creationId xmlns:a16="http://schemas.microsoft.com/office/drawing/2014/main" id="{EA375C66-C69E-7621-5D31-D1573BC3C2B5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5" name="Google Shape;7519;p72">
              <a:extLst>
                <a:ext uri="{FF2B5EF4-FFF2-40B4-BE49-F238E27FC236}">
                  <a16:creationId xmlns:a16="http://schemas.microsoft.com/office/drawing/2014/main" id="{74C88C31-46B6-898E-54E6-BAFF094903A6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6" name="Google Shape;7520;p72">
              <a:extLst>
                <a:ext uri="{FF2B5EF4-FFF2-40B4-BE49-F238E27FC236}">
                  <a16:creationId xmlns:a16="http://schemas.microsoft.com/office/drawing/2014/main" id="{A864F136-B7B9-B0EA-2C11-10BB45505516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7" name="Google Shape;7521;p72">
              <a:extLst>
                <a:ext uri="{FF2B5EF4-FFF2-40B4-BE49-F238E27FC236}">
                  <a16:creationId xmlns:a16="http://schemas.microsoft.com/office/drawing/2014/main" id="{49EE1A4F-CEED-598F-F0C4-DA0FFCBCC8A9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8" name="Google Shape;7522;p72">
            <a:extLst>
              <a:ext uri="{FF2B5EF4-FFF2-40B4-BE49-F238E27FC236}">
                <a16:creationId xmlns:a16="http://schemas.microsoft.com/office/drawing/2014/main" id="{943ACCE3-C9B2-8B14-752D-A92E1E65340A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79" name="Google Shape;7523;p72">
              <a:extLst>
                <a:ext uri="{FF2B5EF4-FFF2-40B4-BE49-F238E27FC236}">
                  <a16:creationId xmlns:a16="http://schemas.microsoft.com/office/drawing/2014/main" id="{E7BB5CF1-99CD-3F7F-C6DB-1CC1292BFC80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Google Shape;7524;p72">
              <a:extLst>
                <a:ext uri="{FF2B5EF4-FFF2-40B4-BE49-F238E27FC236}">
                  <a16:creationId xmlns:a16="http://schemas.microsoft.com/office/drawing/2014/main" id="{25AE80F4-E735-91CC-6ACB-8D48327E55F7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" name="Google Shape;7525;p72">
              <a:extLst>
                <a:ext uri="{FF2B5EF4-FFF2-40B4-BE49-F238E27FC236}">
                  <a16:creationId xmlns:a16="http://schemas.microsoft.com/office/drawing/2014/main" id="{F91CC14D-0BF8-1147-CE39-2A337D36156F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2" name="Google Shape;7526;p72">
              <a:extLst>
                <a:ext uri="{FF2B5EF4-FFF2-40B4-BE49-F238E27FC236}">
                  <a16:creationId xmlns:a16="http://schemas.microsoft.com/office/drawing/2014/main" id="{CD35DB88-39AA-D5CF-C674-D898F082A090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Google Shape;7527;p72">
              <a:extLst>
                <a:ext uri="{FF2B5EF4-FFF2-40B4-BE49-F238E27FC236}">
                  <a16:creationId xmlns:a16="http://schemas.microsoft.com/office/drawing/2014/main" id="{D63133FF-7025-2D06-719F-91E72DD85C55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4" name="Google Shape;7528;p72">
              <a:extLst>
                <a:ext uri="{FF2B5EF4-FFF2-40B4-BE49-F238E27FC236}">
                  <a16:creationId xmlns:a16="http://schemas.microsoft.com/office/drawing/2014/main" id="{754CE402-A0D6-C082-3F4E-05ADC9AF7038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5" name="Google Shape;7529;p72">
            <a:extLst>
              <a:ext uri="{FF2B5EF4-FFF2-40B4-BE49-F238E27FC236}">
                <a16:creationId xmlns:a16="http://schemas.microsoft.com/office/drawing/2014/main" id="{9B38D3EF-E5ED-C87F-7AD3-037CBD0EBF50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86" name="Google Shape;7530;p72">
              <a:extLst>
                <a:ext uri="{FF2B5EF4-FFF2-40B4-BE49-F238E27FC236}">
                  <a16:creationId xmlns:a16="http://schemas.microsoft.com/office/drawing/2014/main" id="{515D5F48-5F03-12F1-7126-7D7FE294C459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7" name="Google Shape;7531;p72">
              <a:extLst>
                <a:ext uri="{FF2B5EF4-FFF2-40B4-BE49-F238E27FC236}">
                  <a16:creationId xmlns:a16="http://schemas.microsoft.com/office/drawing/2014/main" id="{A7E7E130-6300-2534-2A8B-D79C5DA5C34D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8" name="Google Shape;7532;p72">
              <a:extLst>
                <a:ext uri="{FF2B5EF4-FFF2-40B4-BE49-F238E27FC236}">
                  <a16:creationId xmlns:a16="http://schemas.microsoft.com/office/drawing/2014/main" id="{518EB2E5-85C1-9144-5B31-7BD74F3D791D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9" name="Google Shape;7533;p72">
              <a:extLst>
                <a:ext uri="{FF2B5EF4-FFF2-40B4-BE49-F238E27FC236}">
                  <a16:creationId xmlns:a16="http://schemas.microsoft.com/office/drawing/2014/main" id="{CE0CEFA9-5531-75D4-7498-6758E71942CC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0" name="Google Shape;7534;p72">
              <a:extLst>
                <a:ext uri="{FF2B5EF4-FFF2-40B4-BE49-F238E27FC236}">
                  <a16:creationId xmlns:a16="http://schemas.microsoft.com/office/drawing/2014/main" id="{634C6CD1-D874-342F-6928-31E6054B0FE7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1" name="Google Shape;7535;p72">
                <a:extLst>
                  <a:ext uri="{FF2B5EF4-FFF2-40B4-BE49-F238E27FC236}">
                    <a16:creationId xmlns:a16="http://schemas.microsoft.com/office/drawing/2014/main" id="{ABAE28FA-CC2D-1C47-8616-93C057B54B4B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Google Shape;7536;p72">
                <a:extLst>
                  <a:ext uri="{FF2B5EF4-FFF2-40B4-BE49-F238E27FC236}">
                    <a16:creationId xmlns:a16="http://schemas.microsoft.com/office/drawing/2014/main" id="{9E476860-5054-CB2C-2B95-3F5A07A643B0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Google Shape;7537;p72">
                <a:extLst>
                  <a:ext uri="{FF2B5EF4-FFF2-40B4-BE49-F238E27FC236}">
                    <a16:creationId xmlns:a16="http://schemas.microsoft.com/office/drawing/2014/main" id="{F0ACB2E8-BA6B-5E53-8F98-734CB40A728C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4" name="Google Shape;7538;p72">
            <a:extLst>
              <a:ext uri="{FF2B5EF4-FFF2-40B4-BE49-F238E27FC236}">
                <a16:creationId xmlns:a16="http://schemas.microsoft.com/office/drawing/2014/main" id="{3A7A63CB-A806-8968-0C96-2AFC0FB36344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95" name="Google Shape;7539;p72">
              <a:extLst>
                <a:ext uri="{FF2B5EF4-FFF2-40B4-BE49-F238E27FC236}">
                  <a16:creationId xmlns:a16="http://schemas.microsoft.com/office/drawing/2014/main" id="{89FA8B9C-3BA1-DB5B-497F-2578950A8393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Google Shape;7540;p72">
              <a:extLst>
                <a:ext uri="{FF2B5EF4-FFF2-40B4-BE49-F238E27FC236}">
                  <a16:creationId xmlns:a16="http://schemas.microsoft.com/office/drawing/2014/main" id="{9743194C-E324-C871-971A-9FD6C16A3680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7" name="Google Shape;7541;p72">
              <a:extLst>
                <a:ext uri="{FF2B5EF4-FFF2-40B4-BE49-F238E27FC236}">
                  <a16:creationId xmlns:a16="http://schemas.microsoft.com/office/drawing/2014/main" id="{F3ADAA81-7425-47EE-E7FA-9996912B90B0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98" name="Google Shape;7542;p72">
              <a:extLst>
                <a:ext uri="{FF2B5EF4-FFF2-40B4-BE49-F238E27FC236}">
                  <a16:creationId xmlns:a16="http://schemas.microsoft.com/office/drawing/2014/main" id="{E4E6C46C-3C4D-4D1A-5BB1-7C1F5E476F57}"/>
                </a:ext>
              </a:extLst>
            </p:cNvPr>
            <p:cNvCxnSpPr>
              <a:stCxn id="95" idx="6"/>
              <a:endCxn id="96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9" name="Google Shape;7543;p72">
              <a:extLst>
                <a:ext uri="{FF2B5EF4-FFF2-40B4-BE49-F238E27FC236}">
                  <a16:creationId xmlns:a16="http://schemas.microsoft.com/office/drawing/2014/main" id="{E868F49C-D336-9179-16E9-45CFAED09A85}"/>
                </a:ext>
              </a:extLst>
            </p:cNvPr>
            <p:cNvCxnSpPr>
              <a:stCxn id="96" idx="4"/>
              <a:endCxn id="102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" name="Google Shape;7545;p72">
              <a:extLst>
                <a:ext uri="{FF2B5EF4-FFF2-40B4-BE49-F238E27FC236}">
                  <a16:creationId xmlns:a16="http://schemas.microsoft.com/office/drawing/2014/main" id="{9BC51EBA-A248-7642-C0E3-6DC146E11DAB}"/>
                </a:ext>
              </a:extLst>
            </p:cNvPr>
            <p:cNvCxnSpPr>
              <a:stCxn id="102" idx="6"/>
              <a:endCxn id="97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7546;p72">
              <a:extLst>
                <a:ext uri="{FF2B5EF4-FFF2-40B4-BE49-F238E27FC236}">
                  <a16:creationId xmlns:a16="http://schemas.microsoft.com/office/drawing/2014/main" id="{D97B15E9-FE84-248A-D7EE-7DDEA025C17B}"/>
                </a:ext>
              </a:extLst>
            </p:cNvPr>
            <p:cNvCxnSpPr>
              <a:stCxn id="97" idx="4"/>
              <a:endCxn id="103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2" name="Google Shape;7544;p72">
              <a:extLst>
                <a:ext uri="{FF2B5EF4-FFF2-40B4-BE49-F238E27FC236}">
                  <a16:creationId xmlns:a16="http://schemas.microsoft.com/office/drawing/2014/main" id="{3A1533AB-275D-FF45-3355-F50180B19026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3" name="Google Shape;7547;p72">
              <a:extLst>
                <a:ext uri="{FF2B5EF4-FFF2-40B4-BE49-F238E27FC236}">
                  <a16:creationId xmlns:a16="http://schemas.microsoft.com/office/drawing/2014/main" id="{21A9B0D8-861F-4B5F-C22B-0B05C94225D3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4" name="Google Shape;7548;p72">
              <a:extLst>
                <a:ext uri="{FF2B5EF4-FFF2-40B4-BE49-F238E27FC236}">
                  <a16:creationId xmlns:a16="http://schemas.microsoft.com/office/drawing/2014/main" id="{CF6D4837-F6B4-6162-BEC1-E9BD11F5A9CF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05" name="Google Shape;7549;p72">
              <a:extLst>
                <a:ext uri="{FF2B5EF4-FFF2-40B4-BE49-F238E27FC236}">
                  <a16:creationId xmlns:a16="http://schemas.microsoft.com/office/drawing/2014/main" id="{5A8A3AB7-2333-6BCF-9950-AF00DBC6FBB3}"/>
                </a:ext>
              </a:extLst>
            </p:cNvPr>
            <p:cNvCxnSpPr>
              <a:endCxn id="104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6" name="Google Shape;7550;p72">
            <a:extLst>
              <a:ext uri="{FF2B5EF4-FFF2-40B4-BE49-F238E27FC236}">
                <a16:creationId xmlns:a16="http://schemas.microsoft.com/office/drawing/2014/main" id="{03BEA24C-CE59-6F55-17D4-9A087A1F061B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07" name="Google Shape;7551;p72">
              <a:extLst>
                <a:ext uri="{FF2B5EF4-FFF2-40B4-BE49-F238E27FC236}">
                  <a16:creationId xmlns:a16="http://schemas.microsoft.com/office/drawing/2014/main" id="{D990B886-C6DB-6628-26EC-4A628DEFFFC8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8" name="Google Shape;7552;p72">
              <a:extLst>
                <a:ext uri="{FF2B5EF4-FFF2-40B4-BE49-F238E27FC236}">
                  <a16:creationId xmlns:a16="http://schemas.microsoft.com/office/drawing/2014/main" id="{CE4D9E31-D0E7-7282-7E06-4D4425FBC8A7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" name="Google Shape;7553;p72">
              <a:extLst>
                <a:ext uri="{FF2B5EF4-FFF2-40B4-BE49-F238E27FC236}">
                  <a16:creationId xmlns:a16="http://schemas.microsoft.com/office/drawing/2014/main" id="{510204E7-EA1E-E311-9091-CAA49F689A52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0" name="Google Shape;7554;p72">
              <a:extLst>
                <a:ext uri="{FF2B5EF4-FFF2-40B4-BE49-F238E27FC236}">
                  <a16:creationId xmlns:a16="http://schemas.microsoft.com/office/drawing/2014/main" id="{1F290BA4-5931-D7E5-A61D-27296ADF7AB9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1" name="Google Shape;7555;p72">
              <a:extLst>
                <a:ext uri="{FF2B5EF4-FFF2-40B4-BE49-F238E27FC236}">
                  <a16:creationId xmlns:a16="http://schemas.microsoft.com/office/drawing/2014/main" id="{C8630187-2F69-49A4-2613-A7BC5756667F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2" name="Google Shape;7556;p72">
            <a:extLst>
              <a:ext uri="{FF2B5EF4-FFF2-40B4-BE49-F238E27FC236}">
                <a16:creationId xmlns:a16="http://schemas.microsoft.com/office/drawing/2014/main" id="{9042CA75-1FEB-5508-6149-5C913A4C0877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13" name="Google Shape;7557;p72">
              <a:extLst>
                <a:ext uri="{FF2B5EF4-FFF2-40B4-BE49-F238E27FC236}">
                  <a16:creationId xmlns:a16="http://schemas.microsoft.com/office/drawing/2014/main" id="{93031C2D-3477-499F-AEDD-CD53254BABC7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Google Shape;7558;p72">
              <a:extLst>
                <a:ext uri="{FF2B5EF4-FFF2-40B4-BE49-F238E27FC236}">
                  <a16:creationId xmlns:a16="http://schemas.microsoft.com/office/drawing/2014/main" id="{A09C1A22-FF3C-1E6D-057A-963E054FF8D5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5" name="Google Shape;7559;p72">
              <a:extLst>
                <a:ext uri="{FF2B5EF4-FFF2-40B4-BE49-F238E27FC236}">
                  <a16:creationId xmlns:a16="http://schemas.microsoft.com/office/drawing/2014/main" id="{31F2F510-160B-2271-39E8-0D06671EAD65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6" name="Google Shape;7560;p72">
              <a:extLst>
                <a:ext uri="{FF2B5EF4-FFF2-40B4-BE49-F238E27FC236}">
                  <a16:creationId xmlns:a16="http://schemas.microsoft.com/office/drawing/2014/main" id="{7B3B2F80-197B-7A95-86D8-04DD16498B20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Google Shape;7561;p72">
              <a:extLst>
                <a:ext uri="{FF2B5EF4-FFF2-40B4-BE49-F238E27FC236}">
                  <a16:creationId xmlns:a16="http://schemas.microsoft.com/office/drawing/2014/main" id="{5ACCF2E6-AFAA-9641-F6FF-E142DAC4E268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18" name="Google Shape;7562;p72">
              <a:extLst>
                <a:ext uri="{FF2B5EF4-FFF2-40B4-BE49-F238E27FC236}">
                  <a16:creationId xmlns:a16="http://schemas.microsoft.com/office/drawing/2014/main" id="{3C870446-F7F8-FD4B-37EA-93FE114DD489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7563;p72">
              <a:extLst>
                <a:ext uri="{FF2B5EF4-FFF2-40B4-BE49-F238E27FC236}">
                  <a16:creationId xmlns:a16="http://schemas.microsoft.com/office/drawing/2014/main" id="{B59F74CA-A39C-B4AF-B627-3B1E5867CA8A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7564;p72">
              <a:extLst>
                <a:ext uri="{FF2B5EF4-FFF2-40B4-BE49-F238E27FC236}">
                  <a16:creationId xmlns:a16="http://schemas.microsoft.com/office/drawing/2014/main" id="{577FCA9B-66AF-3114-80D8-2D514D065B78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565;p72">
              <a:extLst>
                <a:ext uri="{FF2B5EF4-FFF2-40B4-BE49-F238E27FC236}">
                  <a16:creationId xmlns:a16="http://schemas.microsoft.com/office/drawing/2014/main" id="{9600DAC2-E5FA-0F61-6B1D-91FD1B26B27B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2" name="Google Shape;7566;p72">
            <a:extLst>
              <a:ext uri="{FF2B5EF4-FFF2-40B4-BE49-F238E27FC236}">
                <a16:creationId xmlns:a16="http://schemas.microsoft.com/office/drawing/2014/main" id="{4ABBFEC3-B778-EC8F-175D-09116C2ABB05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23" name="Google Shape;7567;p72">
              <a:extLst>
                <a:ext uri="{FF2B5EF4-FFF2-40B4-BE49-F238E27FC236}">
                  <a16:creationId xmlns:a16="http://schemas.microsoft.com/office/drawing/2014/main" id="{4A5EBA66-50E9-733D-F550-203B5B45C0C7}"/>
                </a:ext>
              </a:extLst>
            </p:cNvPr>
            <p:cNvCxnSpPr>
              <a:stCxn id="135" idx="2"/>
              <a:endCxn id="133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4" name="Google Shape;7570;p72">
              <a:extLst>
                <a:ext uri="{FF2B5EF4-FFF2-40B4-BE49-F238E27FC236}">
                  <a16:creationId xmlns:a16="http://schemas.microsoft.com/office/drawing/2014/main" id="{10508DE0-D58E-2BC4-7CEC-A450C92E11D4}"/>
                </a:ext>
              </a:extLst>
            </p:cNvPr>
            <p:cNvCxnSpPr>
              <a:stCxn id="134" idx="0"/>
              <a:endCxn id="135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" name="Google Shape;7572;p72">
              <a:extLst>
                <a:ext uri="{FF2B5EF4-FFF2-40B4-BE49-F238E27FC236}">
                  <a16:creationId xmlns:a16="http://schemas.microsoft.com/office/drawing/2014/main" id="{45154C9E-501C-9B0C-1330-5C2F99A64203}"/>
                </a:ext>
              </a:extLst>
            </p:cNvPr>
            <p:cNvCxnSpPr>
              <a:stCxn id="134" idx="2"/>
              <a:endCxn id="130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6" name="Google Shape;7574;p72">
              <a:extLst>
                <a:ext uri="{FF2B5EF4-FFF2-40B4-BE49-F238E27FC236}">
                  <a16:creationId xmlns:a16="http://schemas.microsoft.com/office/drawing/2014/main" id="{9A44789B-8BC4-7D73-CCCD-848C01F5FA1F}"/>
                </a:ext>
              </a:extLst>
            </p:cNvPr>
            <p:cNvCxnSpPr>
              <a:stCxn id="129" idx="0"/>
              <a:endCxn id="134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" name="Google Shape;7576;p72">
              <a:extLst>
                <a:ext uri="{FF2B5EF4-FFF2-40B4-BE49-F238E27FC236}">
                  <a16:creationId xmlns:a16="http://schemas.microsoft.com/office/drawing/2014/main" id="{A1DB8CDA-AE32-B218-10DB-0CE56897D499}"/>
                </a:ext>
              </a:extLst>
            </p:cNvPr>
            <p:cNvCxnSpPr>
              <a:stCxn id="133" idx="2"/>
              <a:endCxn id="132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8;p72">
              <a:extLst>
                <a:ext uri="{FF2B5EF4-FFF2-40B4-BE49-F238E27FC236}">
                  <a16:creationId xmlns:a16="http://schemas.microsoft.com/office/drawing/2014/main" id="{5BF21B16-E7E7-48E8-0AF6-4975023C6F13}"/>
                </a:ext>
              </a:extLst>
            </p:cNvPr>
            <p:cNvCxnSpPr>
              <a:stCxn id="131" idx="0"/>
              <a:endCxn id="133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9" name="Google Shape;7575;p72">
              <a:extLst>
                <a:ext uri="{FF2B5EF4-FFF2-40B4-BE49-F238E27FC236}">
                  <a16:creationId xmlns:a16="http://schemas.microsoft.com/office/drawing/2014/main" id="{FF6B36A1-C81F-98B4-6D79-BAEC5F539DF8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Google Shape;7573;p72">
              <a:extLst>
                <a:ext uri="{FF2B5EF4-FFF2-40B4-BE49-F238E27FC236}">
                  <a16:creationId xmlns:a16="http://schemas.microsoft.com/office/drawing/2014/main" id="{8D1DA306-7A08-7D16-AED8-A1FAF7731211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" name="Google Shape;7579;p72">
              <a:extLst>
                <a:ext uri="{FF2B5EF4-FFF2-40B4-BE49-F238E27FC236}">
                  <a16:creationId xmlns:a16="http://schemas.microsoft.com/office/drawing/2014/main" id="{D3C2B400-F631-E2DF-D5DB-3698664673B8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" name="Google Shape;7577;p72">
              <a:extLst>
                <a:ext uri="{FF2B5EF4-FFF2-40B4-BE49-F238E27FC236}">
                  <a16:creationId xmlns:a16="http://schemas.microsoft.com/office/drawing/2014/main" id="{F9EC1D83-1C29-8BB3-6510-30B58B2A91BE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3" name="Google Shape;7569;p72">
              <a:extLst>
                <a:ext uri="{FF2B5EF4-FFF2-40B4-BE49-F238E27FC236}">
                  <a16:creationId xmlns:a16="http://schemas.microsoft.com/office/drawing/2014/main" id="{7352B966-DD11-91C5-CD36-602EA640AD79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" name="Google Shape;7571;p72">
              <a:extLst>
                <a:ext uri="{FF2B5EF4-FFF2-40B4-BE49-F238E27FC236}">
                  <a16:creationId xmlns:a16="http://schemas.microsoft.com/office/drawing/2014/main" id="{291CF0FB-8CBD-D8D1-891A-9DED1428BCCC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" name="Google Shape;7568;p72">
              <a:extLst>
                <a:ext uri="{FF2B5EF4-FFF2-40B4-BE49-F238E27FC236}">
                  <a16:creationId xmlns:a16="http://schemas.microsoft.com/office/drawing/2014/main" id="{01B89944-3E63-67C1-52EA-0701DE4F80D6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6" name="Google Shape;7580;p72">
            <a:extLst>
              <a:ext uri="{FF2B5EF4-FFF2-40B4-BE49-F238E27FC236}">
                <a16:creationId xmlns:a16="http://schemas.microsoft.com/office/drawing/2014/main" id="{17CDAC9B-DE18-7980-0C1A-0AE0061E95C1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37" name="Google Shape;7581;p72">
              <a:extLst>
                <a:ext uri="{FF2B5EF4-FFF2-40B4-BE49-F238E27FC236}">
                  <a16:creationId xmlns:a16="http://schemas.microsoft.com/office/drawing/2014/main" id="{161A171E-BAC2-46D5-7BED-C13D2D048EE0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5" name="Google Shape;7582;p72">
                <a:extLst>
                  <a:ext uri="{FF2B5EF4-FFF2-40B4-BE49-F238E27FC236}">
                    <a16:creationId xmlns:a16="http://schemas.microsoft.com/office/drawing/2014/main" id="{7751F840-56A1-6C7A-23BB-9ADD8EC1F634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156" name="Google Shape;7583;p72">
                <a:extLst>
                  <a:ext uri="{FF2B5EF4-FFF2-40B4-BE49-F238E27FC236}">
                    <a16:creationId xmlns:a16="http://schemas.microsoft.com/office/drawing/2014/main" id="{98C1FF14-DEC3-D0BD-B808-CC95DE9255E2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57" name="Google Shape;7584;p72">
                  <a:extLst>
                    <a:ext uri="{FF2B5EF4-FFF2-40B4-BE49-F238E27FC236}">
                      <a16:creationId xmlns:a16="http://schemas.microsoft.com/office/drawing/2014/main" id="{1F342149-E32C-9B00-AC34-9435F0CDE320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8" name="Google Shape;7585;p72">
                  <a:extLst>
                    <a:ext uri="{FF2B5EF4-FFF2-40B4-BE49-F238E27FC236}">
                      <a16:creationId xmlns:a16="http://schemas.microsoft.com/office/drawing/2014/main" id="{4D4836B1-13C9-8E98-0CB0-F41D41641EE9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cxnSp>
          <p:nvCxnSpPr>
            <p:cNvPr id="138" name="Google Shape;7586;p72">
              <a:extLst>
                <a:ext uri="{FF2B5EF4-FFF2-40B4-BE49-F238E27FC236}">
                  <a16:creationId xmlns:a16="http://schemas.microsoft.com/office/drawing/2014/main" id="{54108E0F-592A-3A92-0F93-813FC46B4F21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9" name="Google Shape;7587;p72">
              <a:extLst>
                <a:ext uri="{FF2B5EF4-FFF2-40B4-BE49-F238E27FC236}">
                  <a16:creationId xmlns:a16="http://schemas.microsoft.com/office/drawing/2014/main" id="{51D72DF9-F597-644D-4A14-E6E685627C7A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40" name="Google Shape;7588;p72">
              <a:extLst>
                <a:ext uri="{FF2B5EF4-FFF2-40B4-BE49-F238E27FC236}">
                  <a16:creationId xmlns:a16="http://schemas.microsoft.com/office/drawing/2014/main" id="{709FD7AC-76FC-222E-99F9-815F1DB63B4C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1" name="Google Shape;7589;p72">
                <a:extLst>
                  <a:ext uri="{FF2B5EF4-FFF2-40B4-BE49-F238E27FC236}">
                    <a16:creationId xmlns:a16="http://schemas.microsoft.com/office/drawing/2014/main" id="{0D24C918-D756-C43B-2FBD-857F557553BE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3" name="Google Shape;7590;p72">
                  <a:extLst>
                    <a:ext uri="{FF2B5EF4-FFF2-40B4-BE49-F238E27FC236}">
                      <a16:creationId xmlns:a16="http://schemas.microsoft.com/office/drawing/2014/main" id="{40613E09-A538-B32B-3616-2DF95115AAF7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4" name="Google Shape;7591;p72">
                  <a:extLst>
                    <a:ext uri="{FF2B5EF4-FFF2-40B4-BE49-F238E27FC236}">
                      <a16:creationId xmlns:a16="http://schemas.microsoft.com/office/drawing/2014/main" id="{7BA6EC9E-19D6-C27D-20CF-27C3DFEA6F14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52" name="Google Shape;7592;p72">
                <a:extLst>
                  <a:ext uri="{FF2B5EF4-FFF2-40B4-BE49-F238E27FC236}">
                    <a16:creationId xmlns:a16="http://schemas.microsoft.com/office/drawing/2014/main" id="{636ABB82-4072-9A83-EDAC-4604ED8FA404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1" name="Google Shape;7593;p72">
              <a:extLst>
                <a:ext uri="{FF2B5EF4-FFF2-40B4-BE49-F238E27FC236}">
                  <a16:creationId xmlns:a16="http://schemas.microsoft.com/office/drawing/2014/main" id="{4A21FF87-AD9E-30FB-B621-F8B8B7E210B7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47" name="Google Shape;7594;p72">
                <a:extLst>
                  <a:ext uri="{FF2B5EF4-FFF2-40B4-BE49-F238E27FC236}">
                    <a16:creationId xmlns:a16="http://schemas.microsoft.com/office/drawing/2014/main" id="{E7B25119-AAFB-B282-510F-616FF62BE985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9" name="Google Shape;7595;p72">
                  <a:extLst>
                    <a:ext uri="{FF2B5EF4-FFF2-40B4-BE49-F238E27FC236}">
                      <a16:creationId xmlns:a16="http://schemas.microsoft.com/office/drawing/2014/main" id="{274D087E-8F56-CCB6-F692-A2C855D48026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0" name="Google Shape;7596;p72">
                  <a:extLst>
                    <a:ext uri="{FF2B5EF4-FFF2-40B4-BE49-F238E27FC236}">
                      <a16:creationId xmlns:a16="http://schemas.microsoft.com/office/drawing/2014/main" id="{809C48E7-E2E9-E37D-577A-1D0A9075D441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48" name="Google Shape;7597;p72">
                <a:extLst>
                  <a:ext uri="{FF2B5EF4-FFF2-40B4-BE49-F238E27FC236}">
                    <a16:creationId xmlns:a16="http://schemas.microsoft.com/office/drawing/2014/main" id="{7759CF88-362A-1D53-BA69-A86C5BD0EA33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2" name="Google Shape;7598;p72">
              <a:extLst>
                <a:ext uri="{FF2B5EF4-FFF2-40B4-BE49-F238E27FC236}">
                  <a16:creationId xmlns:a16="http://schemas.microsoft.com/office/drawing/2014/main" id="{D1C7CEE0-0462-6F62-650B-E7DE7EA7AACF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3" name="Google Shape;7599;p72">
                <a:extLst>
                  <a:ext uri="{FF2B5EF4-FFF2-40B4-BE49-F238E27FC236}">
                    <a16:creationId xmlns:a16="http://schemas.microsoft.com/office/drawing/2014/main" id="{CAAA22CE-FBB0-3355-F9C4-F6C252B28FB5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5" name="Google Shape;7600;p72">
                  <a:extLst>
                    <a:ext uri="{FF2B5EF4-FFF2-40B4-BE49-F238E27FC236}">
                      <a16:creationId xmlns:a16="http://schemas.microsoft.com/office/drawing/2014/main" id="{FB06013C-66F4-4C4B-6783-53C4A7160792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6" name="Google Shape;7601;p72">
                  <a:extLst>
                    <a:ext uri="{FF2B5EF4-FFF2-40B4-BE49-F238E27FC236}">
                      <a16:creationId xmlns:a16="http://schemas.microsoft.com/office/drawing/2014/main" id="{4B3F5A22-46F1-4F36-D8F8-8901E0BC8EA7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44" name="Google Shape;7602;p72">
                <a:extLst>
                  <a:ext uri="{FF2B5EF4-FFF2-40B4-BE49-F238E27FC236}">
                    <a16:creationId xmlns:a16="http://schemas.microsoft.com/office/drawing/2014/main" id="{A2CACF81-6E67-9B70-BC30-830C104B76CB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59" name="Google Shape;7603;p72">
            <a:extLst>
              <a:ext uri="{FF2B5EF4-FFF2-40B4-BE49-F238E27FC236}">
                <a16:creationId xmlns:a16="http://schemas.microsoft.com/office/drawing/2014/main" id="{F9228C60-58A8-AE15-70AF-F36D408757A8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60" name="Google Shape;7604;p72">
              <a:extLst>
                <a:ext uri="{FF2B5EF4-FFF2-40B4-BE49-F238E27FC236}">
                  <a16:creationId xmlns:a16="http://schemas.microsoft.com/office/drawing/2014/main" id="{EDBC1B9E-533C-177A-56C7-91F06F755D04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3" name="Google Shape;7605;p72">
                <a:extLst>
                  <a:ext uri="{FF2B5EF4-FFF2-40B4-BE49-F238E27FC236}">
                    <a16:creationId xmlns:a16="http://schemas.microsoft.com/office/drawing/2014/main" id="{AA86B210-A90E-7480-0C12-8B7A7AB008AA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4" name="Google Shape;7606;p72">
                <a:extLst>
                  <a:ext uri="{FF2B5EF4-FFF2-40B4-BE49-F238E27FC236}">
                    <a16:creationId xmlns:a16="http://schemas.microsoft.com/office/drawing/2014/main" id="{38017EF5-228A-F973-5A7A-B07D53EBCFC4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5" name="Google Shape;7607;p72">
                <a:extLst>
                  <a:ext uri="{FF2B5EF4-FFF2-40B4-BE49-F238E27FC236}">
                    <a16:creationId xmlns:a16="http://schemas.microsoft.com/office/drawing/2014/main" id="{A1B2219B-67E7-95F5-BCF0-6DD9F919A3CB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1" name="Google Shape;7608;p72">
              <a:extLst>
                <a:ext uri="{FF2B5EF4-FFF2-40B4-BE49-F238E27FC236}">
                  <a16:creationId xmlns:a16="http://schemas.microsoft.com/office/drawing/2014/main" id="{B2D8F04B-48A4-C1FB-AB49-5C39E65DB374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0" name="Google Shape;7609;p72">
                <a:extLst>
                  <a:ext uri="{FF2B5EF4-FFF2-40B4-BE49-F238E27FC236}">
                    <a16:creationId xmlns:a16="http://schemas.microsoft.com/office/drawing/2014/main" id="{1BD65C93-941E-E4C9-E808-B16E1BD1534D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1" name="Google Shape;7610;p72">
                <a:extLst>
                  <a:ext uri="{FF2B5EF4-FFF2-40B4-BE49-F238E27FC236}">
                    <a16:creationId xmlns:a16="http://schemas.microsoft.com/office/drawing/2014/main" id="{031D22A8-B40B-A608-BD69-EF3321A6E795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2" name="Google Shape;7611;p72">
                <a:extLst>
                  <a:ext uri="{FF2B5EF4-FFF2-40B4-BE49-F238E27FC236}">
                    <a16:creationId xmlns:a16="http://schemas.microsoft.com/office/drawing/2014/main" id="{1811447E-E19C-C4FE-AAA8-87C9CB15F8CC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2" name="Google Shape;7612;p72">
              <a:extLst>
                <a:ext uri="{FF2B5EF4-FFF2-40B4-BE49-F238E27FC236}">
                  <a16:creationId xmlns:a16="http://schemas.microsoft.com/office/drawing/2014/main" id="{D870E1B2-F885-04BE-7A15-5DA2049EA048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67" name="Google Shape;7613;p72">
                <a:extLst>
                  <a:ext uri="{FF2B5EF4-FFF2-40B4-BE49-F238E27FC236}">
                    <a16:creationId xmlns:a16="http://schemas.microsoft.com/office/drawing/2014/main" id="{4BFD276D-2D4D-550C-27D9-82504A5726A4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8" name="Google Shape;7614;p72">
                <a:extLst>
                  <a:ext uri="{FF2B5EF4-FFF2-40B4-BE49-F238E27FC236}">
                    <a16:creationId xmlns:a16="http://schemas.microsoft.com/office/drawing/2014/main" id="{DFAD3DE7-BD24-B25E-E0DD-89572E5AD0F8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9" name="Google Shape;7615;p72">
                <a:extLst>
                  <a:ext uri="{FF2B5EF4-FFF2-40B4-BE49-F238E27FC236}">
                    <a16:creationId xmlns:a16="http://schemas.microsoft.com/office/drawing/2014/main" id="{2647D0BE-9A12-BC6C-0DC6-6860C331800F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3" name="Google Shape;7616;p72">
              <a:extLst>
                <a:ext uri="{FF2B5EF4-FFF2-40B4-BE49-F238E27FC236}">
                  <a16:creationId xmlns:a16="http://schemas.microsoft.com/office/drawing/2014/main" id="{55C6A0F6-9947-6A18-D149-6A4EF10EEBAB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4" name="Google Shape;7617;p72">
                <a:extLst>
                  <a:ext uri="{FF2B5EF4-FFF2-40B4-BE49-F238E27FC236}">
                    <a16:creationId xmlns:a16="http://schemas.microsoft.com/office/drawing/2014/main" id="{ADDFC62A-0CEF-7BCB-1BFB-04A81F1F3864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5" name="Google Shape;7618;p72">
                <a:extLst>
                  <a:ext uri="{FF2B5EF4-FFF2-40B4-BE49-F238E27FC236}">
                    <a16:creationId xmlns:a16="http://schemas.microsoft.com/office/drawing/2014/main" id="{C668E424-145D-07E0-2816-63B1EBA0AC63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6" name="Google Shape;7619;p72">
                <a:extLst>
                  <a:ext uri="{FF2B5EF4-FFF2-40B4-BE49-F238E27FC236}">
                    <a16:creationId xmlns:a16="http://schemas.microsoft.com/office/drawing/2014/main" id="{1B562BA0-2CC8-A634-F1F2-C14033B9F2CF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76" name="Google Shape;7620;p72">
            <a:extLst>
              <a:ext uri="{FF2B5EF4-FFF2-40B4-BE49-F238E27FC236}">
                <a16:creationId xmlns:a16="http://schemas.microsoft.com/office/drawing/2014/main" id="{1829348C-48BE-24DC-2C1D-1E343A66EC1C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177" name="Google Shape;7621;p72">
              <a:extLst>
                <a:ext uri="{FF2B5EF4-FFF2-40B4-BE49-F238E27FC236}">
                  <a16:creationId xmlns:a16="http://schemas.microsoft.com/office/drawing/2014/main" id="{530C2321-647D-CF67-67F4-E3878532D571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" name="Google Shape;7622;p72">
              <a:extLst>
                <a:ext uri="{FF2B5EF4-FFF2-40B4-BE49-F238E27FC236}">
                  <a16:creationId xmlns:a16="http://schemas.microsoft.com/office/drawing/2014/main" id="{44FE0F38-09C1-1955-F48A-9B0F15425E3D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" name="Google Shape;7623;p72">
              <a:extLst>
                <a:ext uri="{FF2B5EF4-FFF2-40B4-BE49-F238E27FC236}">
                  <a16:creationId xmlns:a16="http://schemas.microsoft.com/office/drawing/2014/main" id="{99BBFEDE-74F9-98E1-A560-94F8FCED518A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" name="Google Shape;7624;p72">
              <a:extLst>
                <a:ext uri="{FF2B5EF4-FFF2-40B4-BE49-F238E27FC236}">
                  <a16:creationId xmlns:a16="http://schemas.microsoft.com/office/drawing/2014/main" id="{0A279786-6868-0478-659E-82B6B720EC7C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" name="Google Shape;7625;p72">
              <a:extLst>
                <a:ext uri="{FF2B5EF4-FFF2-40B4-BE49-F238E27FC236}">
                  <a16:creationId xmlns:a16="http://schemas.microsoft.com/office/drawing/2014/main" id="{F52A09D0-A6E1-9A6C-1CEC-5CF5CCE8EB87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" name="Google Shape;7626;p72">
              <a:extLst>
                <a:ext uri="{FF2B5EF4-FFF2-40B4-BE49-F238E27FC236}">
                  <a16:creationId xmlns:a16="http://schemas.microsoft.com/office/drawing/2014/main" id="{24644206-98B7-D40D-43DC-983EF2F97774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" name="Google Shape;7627;p72">
              <a:extLst>
                <a:ext uri="{FF2B5EF4-FFF2-40B4-BE49-F238E27FC236}">
                  <a16:creationId xmlns:a16="http://schemas.microsoft.com/office/drawing/2014/main" id="{C353FF1B-5147-9D72-FA4C-84DCC9D97C81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" name="Google Shape;7628;p72">
              <a:extLst>
                <a:ext uri="{FF2B5EF4-FFF2-40B4-BE49-F238E27FC236}">
                  <a16:creationId xmlns:a16="http://schemas.microsoft.com/office/drawing/2014/main" id="{4C1A54D0-A29D-4DD6-6A1F-AD864F73E872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" name="Google Shape;7629;p72">
              <a:extLst>
                <a:ext uri="{FF2B5EF4-FFF2-40B4-BE49-F238E27FC236}">
                  <a16:creationId xmlns:a16="http://schemas.microsoft.com/office/drawing/2014/main" id="{BF0A58D2-CA0B-2F1D-C815-38421C87EDA2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" name="Google Shape;7630;p72">
              <a:extLst>
                <a:ext uri="{FF2B5EF4-FFF2-40B4-BE49-F238E27FC236}">
                  <a16:creationId xmlns:a16="http://schemas.microsoft.com/office/drawing/2014/main" id="{20D18499-0756-2161-EF1B-AF7886DA40A5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7" name="Google Shape;7631;p72">
            <a:extLst>
              <a:ext uri="{FF2B5EF4-FFF2-40B4-BE49-F238E27FC236}">
                <a16:creationId xmlns:a16="http://schemas.microsoft.com/office/drawing/2014/main" id="{F034C602-58A2-210B-A2D7-C624075D9566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188" name="Google Shape;7632;p72">
              <a:extLst>
                <a:ext uri="{FF2B5EF4-FFF2-40B4-BE49-F238E27FC236}">
                  <a16:creationId xmlns:a16="http://schemas.microsoft.com/office/drawing/2014/main" id="{DB98B9E5-890B-2B82-C7BF-F3F4470EEF69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" name="Google Shape;7633;p72">
              <a:extLst>
                <a:ext uri="{FF2B5EF4-FFF2-40B4-BE49-F238E27FC236}">
                  <a16:creationId xmlns:a16="http://schemas.microsoft.com/office/drawing/2014/main" id="{CC61F3F3-6933-4366-1048-F33777B89C19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" name="Google Shape;7634;p72">
              <a:extLst>
                <a:ext uri="{FF2B5EF4-FFF2-40B4-BE49-F238E27FC236}">
                  <a16:creationId xmlns:a16="http://schemas.microsoft.com/office/drawing/2014/main" id="{271934E1-5757-6493-F1C0-D591494892D2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" name="Google Shape;7635;p72">
              <a:extLst>
                <a:ext uri="{FF2B5EF4-FFF2-40B4-BE49-F238E27FC236}">
                  <a16:creationId xmlns:a16="http://schemas.microsoft.com/office/drawing/2014/main" id="{B5BD3ACD-242B-1BDC-B2E7-74EC7B378F2B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" name="Google Shape;7636;p72">
              <a:extLst>
                <a:ext uri="{FF2B5EF4-FFF2-40B4-BE49-F238E27FC236}">
                  <a16:creationId xmlns:a16="http://schemas.microsoft.com/office/drawing/2014/main" id="{AFF3C116-032E-1225-CDA6-23A7CFCFC8A8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" name="Google Shape;7637;p72">
              <a:extLst>
                <a:ext uri="{FF2B5EF4-FFF2-40B4-BE49-F238E27FC236}">
                  <a16:creationId xmlns:a16="http://schemas.microsoft.com/office/drawing/2014/main" id="{093906D5-1979-DD8E-BE1B-F9D5C9C49C66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" name="Google Shape;7638;p72">
              <a:extLst>
                <a:ext uri="{FF2B5EF4-FFF2-40B4-BE49-F238E27FC236}">
                  <a16:creationId xmlns:a16="http://schemas.microsoft.com/office/drawing/2014/main" id="{BD395D04-57EE-182A-B974-99B4BA11B193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" name="Google Shape;7639;p72">
              <a:extLst>
                <a:ext uri="{FF2B5EF4-FFF2-40B4-BE49-F238E27FC236}">
                  <a16:creationId xmlns:a16="http://schemas.microsoft.com/office/drawing/2014/main" id="{F5A4FCC1-4E48-F61F-9936-356B618444B6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" name="Google Shape;7640;p72">
              <a:extLst>
                <a:ext uri="{FF2B5EF4-FFF2-40B4-BE49-F238E27FC236}">
                  <a16:creationId xmlns:a16="http://schemas.microsoft.com/office/drawing/2014/main" id="{94725244-7DC8-67C0-2E6D-3EC45A66785D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" name="Google Shape;7641;p72">
              <a:extLst>
                <a:ext uri="{FF2B5EF4-FFF2-40B4-BE49-F238E27FC236}">
                  <a16:creationId xmlns:a16="http://schemas.microsoft.com/office/drawing/2014/main" id="{BD8E39A3-8E26-F831-7DCE-2B0DFFE19389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" name="Google Shape;7642;p72">
              <a:extLst>
                <a:ext uri="{FF2B5EF4-FFF2-40B4-BE49-F238E27FC236}">
                  <a16:creationId xmlns:a16="http://schemas.microsoft.com/office/drawing/2014/main" id="{712B7191-0AE5-B56D-060F-0797B8324E98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" name="Google Shape;7643;p72">
              <a:extLst>
                <a:ext uri="{FF2B5EF4-FFF2-40B4-BE49-F238E27FC236}">
                  <a16:creationId xmlns:a16="http://schemas.microsoft.com/office/drawing/2014/main" id="{53F915A4-6953-CFFE-6EB2-85A4261CD21F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" name="Google Shape;7644;p72">
              <a:extLst>
                <a:ext uri="{FF2B5EF4-FFF2-40B4-BE49-F238E27FC236}">
                  <a16:creationId xmlns:a16="http://schemas.microsoft.com/office/drawing/2014/main" id="{39D6D9DD-FD75-71B4-9D66-6CE31F7C0D59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" name="Google Shape;7645;p72">
              <a:extLst>
                <a:ext uri="{FF2B5EF4-FFF2-40B4-BE49-F238E27FC236}">
                  <a16:creationId xmlns:a16="http://schemas.microsoft.com/office/drawing/2014/main" id="{FAC03098-A6C1-F2BF-7322-BFE1167C0B52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" name="Google Shape;7646;p72">
              <a:extLst>
                <a:ext uri="{FF2B5EF4-FFF2-40B4-BE49-F238E27FC236}">
                  <a16:creationId xmlns:a16="http://schemas.microsoft.com/office/drawing/2014/main" id="{A9C353D6-1CEE-BD4B-412F-686A3CD60310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" name="Google Shape;7647;p72">
              <a:extLst>
                <a:ext uri="{FF2B5EF4-FFF2-40B4-BE49-F238E27FC236}">
                  <a16:creationId xmlns:a16="http://schemas.microsoft.com/office/drawing/2014/main" id="{AE37FBD8-BCA9-57E6-C7E3-BAE88140A312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" name="Google Shape;7648;p72">
              <a:extLst>
                <a:ext uri="{FF2B5EF4-FFF2-40B4-BE49-F238E27FC236}">
                  <a16:creationId xmlns:a16="http://schemas.microsoft.com/office/drawing/2014/main" id="{F6BDB33D-5E59-DAC1-929C-35601632EC3B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" name="Google Shape;7649;p72">
              <a:extLst>
                <a:ext uri="{FF2B5EF4-FFF2-40B4-BE49-F238E27FC236}">
                  <a16:creationId xmlns:a16="http://schemas.microsoft.com/office/drawing/2014/main" id="{9FEB36B6-FDFC-5F53-3CF6-6F9189D68B97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" name="Google Shape;7650;p72">
              <a:extLst>
                <a:ext uri="{FF2B5EF4-FFF2-40B4-BE49-F238E27FC236}">
                  <a16:creationId xmlns:a16="http://schemas.microsoft.com/office/drawing/2014/main" id="{C46F7E44-A055-A7B5-93D6-CBE5A156DE01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" name="Google Shape;7651;p72">
              <a:extLst>
                <a:ext uri="{FF2B5EF4-FFF2-40B4-BE49-F238E27FC236}">
                  <a16:creationId xmlns:a16="http://schemas.microsoft.com/office/drawing/2014/main" id="{BDF81DD0-D49B-A4FD-0DAE-82C8A71625CD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" name="Google Shape;7652;p72">
              <a:extLst>
                <a:ext uri="{FF2B5EF4-FFF2-40B4-BE49-F238E27FC236}">
                  <a16:creationId xmlns:a16="http://schemas.microsoft.com/office/drawing/2014/main" id="{B77B7BD5-2736-8516-C9A1-BA430ADAD34E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" name="Google Shape;7653;p72">
              <a:extLst>
                <a:ext uri="{FF2B5EF4-FFF2-40B4-BE49-F238E27FC236}">
                  <a16:creationId xmlns:a16="http://schemas.microsoft.com/office/drawing/2014/main" id="{A1B2291C-B2E7-FA5D-6B97-9F39D03B5290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" name="Google Shape;7654;p72">
              <a:extLst>
                <a:ext uri="{FF2B5EF4-FFF2-40B4-BE49-F238E27FC236}">
                  <a16:creationId xmlns:a16="http://schemas.microsoft.com/office/drawing/2014/main" id="{9C57DA3E-B1D7-FD04-30E7-A13A459DBE89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" name="Google Shape;7655;p72">
              <a:extLst>
                <a:ext uri="{FF2B5EF4-FFF2-40B4-BE49-F238E27FC236}">
                  <a16:creationId xmlns:a16="http://schemas.microsoft.com/office/drawing/2014/main" id="{CBCA0CF2-D859-D6CC-D691-38B0778CC697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" name="Google Shape;7656;p72">
              <a:extLst>
                <a:ext uri="{FF2B5EF4-FFF2-40B4-BE49-F238E27FC236}">
                  <a16:creationId xmlns:a16="http://schemas.microsoft.com/office/drawing/2014/main" id="{39534213-7D0E-105B-9B8F-3CBDC8B6CFAB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13" name="Google Shape;7657;p72">
              <a:extLst>
                <a:ext uri="{FF2B5EF4-FFF2-40B4-BE49-F238E27FC236}">
                  <a16:creationId xmlns:a16="http://schemas.microsoft.com/office/drawing/2014/main" id="{3BFC1CA4-DF65-A981-105A-ACECED56FE1D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28" name="Google Shape;7658;p72">
                <a:extLst>
                  <a:ext uri="{FF2B5EF4-FFF2-40B4-BE49-F238E27FC236}">
                    <a16:creationId xmlns:a16="http://schemas.microsoft.com/office/drawing/2014/main" id="{F2636EF3-8162-D01B-4712-A7C037127A59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9" name="Google Shape;7659;p72">
                <a:extLst>
                  <a:ext uri="{FF2B5EF4-FFF2-40B4-BE49-F238E27FC236}">
                    <a16:creationId xmlns:a16="http://schemas.microsoft.com/office/drawing/2014/main" id="{53C1E60F-4F99-4F04-D186-B1A6DAD14DCA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0" name="Google Shape;7660;p72">
                <a:extLst>
                  <a:ext uri="{FF2B5EF4-FFF2-40B4-BE49-F238E27FC236}">
                    <a16:creationId xmlns:a16="http://schemas.microsoft.com/office/drawing/2014/main" id="{E413EF34-CC00-6948-22DD-C64C703B894C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1" name="Google Shape;7661;p72">
                <a:extLst>
                  <a:ext uri="{FF2B5EF4-FFF2-40B4-BE49-F238E27FC236}">
                    <a16:creationId xmlns:a16="http://schemas.microsoft.com/office/drawing/2014/main" id="{9E51992B-BE71-8AFB-9639-E85D0D5D5BBF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2" name="Google Shape;7662;p72">
                <a:extLst>
                  <a:ext uri="{FF2B5EF4-FFF2-40B4-BE49-F238E27FC236}">
                    <a16:creationId xmlns:a16="http://schemas.microsoft.com/office/drawing/2014/main" id="{5162BA0D-AD62-DD2E-0DC5-BF1F2036778B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3" name="Google Shape;7663;p72">
                <a:extLst>
                  <a:ext uri="{FF2B5EF4-FFF2-40B4-BE49-F238E27FC236}">
                    <a16:creationId xmlns:a16="http://schemas.microsoft.com/office/drawing/2014/main" id="{0EFC809A-F3CD-10CE-4878-3821FEFFF0F2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4" name="Google Shape;7664;p72">
                <a:extLst>
                  <a:ext uri="{FF2B5EF4-FFF2-40B4-BE49-F238E27FC236}">
                    <a16:creationId xmlns:a16="http://schemas.microsoft.com/office/drawing/2014/main" id="{CCA3A908-3F65-8479-25AF-BBD1EDA24046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5" name="Google Shape;7665;p72">
                <a:extLst>
                  <a:ext uri="{FF2B5EF4-FFF2-40B4-BE49-F238E27FC236}">
                    <a16:creationId xmlns:a16="http://schemas.microsoft.com/office/drawing/2014/main" id="{4576893C-4E4F-1B86-D5F1-9BDE5BC12F7B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6" name="Google Shape;7666;p72">
                <a:extLst>
                  <a:ext uri="{FF2B5EF4-FFF2-40B4-BE49-F238E27FC236}">
                    <a16:creationId xmlns:a16="http://schemas.microsoft.com/office/drawing/2014/main" id="{D39022E2-DD0D-00A8-F0E5-04416C58C22F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7" name="Google Shape;7667;p72">
                <a:extLst>
                  <a:ext uri="{FF2B5EF4-FFF2-40B4-BE49-F238E27FC236}">
                    <a16:creationId xmlns:a16="http://schemas.microsoft.com/office/drawing/2014/main" id="{3288F1A4-6C92-10F7-8FC1-7B4A0E6700E1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8" name="Google Shape;7668;p72">
                <a:extLst>
                  <a:ext uri="{FF2B5EF4-FFF2-40B4-BE49-F238E27FC236}">
                    <a16:creationId xmlns:a16="http://schemas.microsoft.com/office/drawing/2014/main" id="{337C18C7-18A6-B96E-0FDB-3C0F89606612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9" name="Google Shape;7669;p72">
                <a:extLst>
                  <a:ext uri="{FF2B5EF4-FFF2-40B4-BE49-F238E27FC236}">
                    <a16:creationId xmlns:a16="http://schemas.microsoft.com/office/drawing/2014/main" id="{5A7B7647-5500-835D-9EF6-DC92F36F8E7D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0" name="Google Shape;7670;p72">
                <a:extLst>
                  <a:ext uri="{FF2B5EF4-FFF2-40B4-BE49-F238E27FC236}">
                    <a16:creationId xmlns:a16="http://schemas.microsoft.com/office/drawing/2014/main" id="{ED4E848E-2FE3-0C00-DD69-03522E6924FC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1" name="Google Shape;7671;p72">
                <a:extLst>
                  <a:ext uri="{FF2B5EF4-FFF2-40B4-BE49-F238E27FC236}">
                    <a16:creationId xmlns:a16="http://schemas.microsoft.com/office/drawing/2014/main" id="{F0DE64EA-5747-2C08-B796-F4567D0BECED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2" name="Google Shape;7672;p72">
                <a:extLst>
                  <a:ext uri="{FF2B5EF4-FFF2-40B4-BE49-F238E27FC236}">
                    <a16:creationId xmlns:a16="http://schemas.microsoft.com/office/drawing/2014/main" id="{ABE88BFF-9980-E9BD-70A0-460DA35BFFFF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3" name="Google Shape;7673;p72">
                <a:extLst>
                  <a:ext uri="{FF2B5EF4-FFF2-40B4-BE49-F238E27FC236}">
                    <a16:creationId xmlns:a16="http://schemas.microsoft.com/office/drawing/2014/main" id="{C124D630-8265-DA88-AEB2-D963A4F857BD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4" name="Google Shape;7674;p72">
                <a:extLst>
                  <a:ext uri="{FF2B5EF4-FFF2-40B4-BE49-F238E27FC236}">
                    <a16:creationId xmlns:a16="http://schemas.microsoft.com/office/drawing/2014/main" id="{EADCA0EF-C5FA-6C10-6921-960FE24F50ED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5" name="Google Shape;7675;p72">
                <a:extLst>
                  <a:ext uri="{FF2B5EF4-FFF2-40B4-BE49-F238E27FC236}">
                    <a16:creationId xmlns:a16="http://schemas.microsoft.com/office/drawing/2014/main" id="{FB74757E-AFB4-FF36-146F-C2ED9BE8003D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6" name="Google Shape;7676;p72">
                <a:extLst>
                  <a:ext uri="{FF2B5EF4-FFF2-40B4-BE49-F238E27FC236}">
                    <a16:creationId xmlns:a16="http://schemas.microsoft.com/office/drawing/2014/main" id="{ABCB68E8-ED6F-C831-52A1-D54E37D64FE0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7" name="Google Shape;7677;p72">
                <a:extLst>
                  <a:ext uri="{FF2B5EF4-FFF2-40B4-BE49-F238E27FC236}">
                    <a16:creationId xmlns:a16="http://schemas.microsoft.com/office/drawing/2014/main" id="{330A0B04-1D93-A149-A952-F1B64CFED324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14" name="Google Shape;7678;p72">
              <a:extLst>
                <a:ext uri="{FF2B5EF4-FFF2-40B4-BE49-F238E27FC236}">
                  <a16:creationId xmlns:a16="http://schemas.microsoft.com/office/drawing/2014/main" id="{1D45C3C6-89B0-C150-EDAF-BA2305E50E4B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5" name="Google Shape;7679;p72">
              <a:extLst>
                <a:ext uri="{FF2B5EF4-FFF2-40B4-BE49-F238E27FC236}">
                  <a16:creationId xmlns:a16="http://schemas.microsoft.com/office/drawing/2014/main" id="{E0633F6A-9585-C242-E34B-3B2FFA599F7D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6" name="Google Shape;7680;p72">
              <a:extLst>
                <a:ext uri="{FF2B5EF4-FFF2-40B4-BE49-F238E27FC236}">
                  <a16:creationId xmlns:a16="http://schemas.microsoft.com/office/drawing/2014/main" id="{E92E6A5A-75AF-8DF4-E7CD-6A2E8BF083D6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7" name="Google Shape;7681;p72">
              <a:extLst>
                <a:ext uri="{FF2B5EF4-FFF2-40B4-BE49-F238E27FC236}">
                  <a16:creationId xmlns:a16="http://schemas.microsoft.com/office/drawing/2014/main" id="{785CF53E-1455-AD93-86C0-C67D1B3155F2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8" name="Google Shape;7682;p72">
              <a:extLst>
                <a:ext uri="{FF2B5EF4-FFF2-40B4-BE49-F238E27FC236}">
                  <a16:creationId xmlns:a16="http://schemas.microsoft.com/office/drawing/2014/main" id="{7BAA9C40-A6B6-6DF2-E043-30C4CB612F37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9" name="Google Shape;7683;p72">
              <a:extLst>
                <a:ext uri="{FF2B5EF4-FFF2-40B4-BE49-F238E27FC236}">
                  <a16:creationId xmlns:a16="http://schemas.microsoft.com/office/drawing/2014/main" id="{35A1A47B-FD03-21D8-34B0-EBC7D114F65F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0" name="Google Shape;7684;p72">
              <a:extLst>
                <a:ext uri="{FF2B5EF4-FFF2-40B4-BE49-F238E27FC236}">
                  <a16:creationId xmlns:a16="http://schemas.microsoft.com/office/drawing/2014/main" id="{D010F279-348D-A9D0-4EF2-06998D20E63C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1" name="Google Shape;7685;p72">
              <a:extLst>
                <a:ext uri="{FF2B5EF4-FFF2-40B4-BE49-F238E27FC236}">
                  <a16:creationId xmlns:a16="http://schemas.microsoft.com/office/drawing/2014/main" id="{A6EB0D42-DA5B-EF26-C499-8A7F9039AAC3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2" name="Google Shape;7686;p72">
              <a:extLst>
                <a:ext uri="{FF2B5EF4-FFF2-40B4-BE49-F238E27FC236}">
                  <a16:creationId xmlns:a16="http://schemas.microsoft.com/office/drawing/2014/main" id="{7A9ED8F7-A0BC-95BD-5FF4-0F11E7B76CED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3" name="Google Shape;7687;p72">
              <a:extLst>
                <a:ext uri="{FF2B5EF4-FFF2-40B4-BE49-F238E27FC236}">
                  <a16:creationId xmlns:a16="http://schemas.microsoft.com/office/drawing/2014/main" id="{6D6CE69F-DEF1-EBE7-1DBB-F86C4B80540A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4" name="Google Shape;7688;p72">
              <a:extLst>
                <a:ext uri="{FF2B5EF4-FFF2-40B4-BE49-F238E27FC236}">
                  <a16:creationId xmlns:a16="http://schemas.microsoft.com/office/drawing/2014/main" id="{96A9F6AE-2A9E-3FC2-B7C5-B1C61A07EDCE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5" name="Google Shape;7689;p72">
              <a:extLst>
                <a:ext uri="{FF2B5EF4-FFF2-40B4-BE49-F238E27FC236}">
                  <a16:creationId xmlns:a16="http://schemas.microsoft.com/office/drawing/2014/main" id="{A492FC59-2194-6EE2-2A37-5EC7A9852BEF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6" name="Google Shape;7690;p72">
              <a:extLst>
                <a:ext uri="{FF2B5EF4-FFF2-40B4-BE49-F238E27FC236}">
                  <a16:creationId xmlns:a16="http://schemas.microsoft.com/office/drawing/2014/main" id="{C7ED5FA2-EFB2-E6B0-3A0F-8ABD7CF9AC97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7" name="Google Shape;7691;p72">
              <a:extLst>
                <a:ext uri="{FF2B5EF4-FFF2-40B4-BE49-F238E27FC236}">
                  <a16:creationId xmlns:a16="http://schemas.microsoft.com/office/drawing/2014/main" id="{CEFE81D4-CD03-D15F-8D05-4EAE80241721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8" name="Google Shape;7692;p72">
            <a:extLst>
              <a:ext uri="{FF2B5EF4-FFF2-40B4-BE49-F238E27FC236}">
                <a16:creationId xmlns:a16="http://schemas.microsoft.com/office/drawing/2014/main" id="{FCDD380F-4B09-6E74-C250-C0941923F03F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49" name="Google Shape;7693;p72">
              <a:extLst>
                <a:ext uri="{FF2B5EF4-FFF2-40B4-BE49-F238E27FC236}">
                  <a16:creationId xmlns:a16="http://schemas.microsoft.com/office/drawing/2014/main" id="{9C349085-B1D5-DEEB-65D3-66C05A46D00C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0" name="Google Shape;7694;p72">
              <a:extLst>
                <a:ext uri="{FF2B5EF4-FFF2-40B4-BE49-F238E27FC236}">
                  <a16:creationId xmlns:a16="http://schemas.microsoft.com/office/drawing/2014/main" id="{A3D18585-07D7-E631-C501-DD8B4B404E09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1" name="Google Shape;7695;p72">
              <a:extLst>
                <a:ext uri="{FF2B5EF4-FFF2-40B4-BE49-F238E27FC236}">
                  <a16:creationId xmlns:a16="http://schemas.microsoft.com/office/drawing/2014/main" id="{EC85BBB7-F5E5-70D2-C8B8-9440D6E5982B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2" name="Google Shape;7696;p72">
              <a:extLst>
                <a:ext uri="{FF2B5EF4-FFF2-40B4-BE49-F238E27FC236}">
                  <a16:creationId xmlns:a16="http://schemas.microsoft.com/office/drawing/2014/main" id="{0706CF2E-41EF-91A1-6765-F7953FECF6CE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3" name="Google Shape;7697;p72">
              <a:extLst>
                <a:ext uri="{FF2B5EF4-FFF2-40B4-BE49-F238E27FC236}">
                  <a16:creationId xmlns:a16="http://schemas.microsoft.com/office/drawing/2014/main" id="{F18187FB-EFD9-45DA-1351-501C9B15F4F0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4" name="Google Shape;7698;p72">
              <a:extLst>
                <a:ext uri="{FF2B5EF4-FFF2-40B4-BE49-F238E27FC236}">
                  <a16:creationId xmlns:a16="http://schemas.microsoft.com/office/drawing/2014/main" id="{63F78E43-DD0B-A47C-050E-1E30E4C467F8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5" name="Google Shape;7699;p72">
              <a:extLst>
                <a:ext uri="{FF2B5EF4-FFF2-40B4-BE49-F238E27FC236}">
                  <a16:creationId xmlns:a16="http://schemas.microsoft.com/office/drawing/2014/main" id="{0C16A906-00BB-CA20-CA5D-18498177643E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6" name="Google Shape;7700;p72">
              <a:extLst>
                <a:ext uri="{FF2B5EF4-FFF2-40B4-BE49-F238E27FC236}">
                  <a16:creationId xmlns:a16="http://schemas.microsoft.com/office/drawing/2014/main" id="{F26E7AAA-77D0-C0FE-4667-618B7CCDAA24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7" name="Google Shape;7701;p72">
              <a:extLst>
                <a:ext uri="{FF2B5EF4-FFF2-40B4-BE49-F238E27FC236}">
                  <a16:creationId xmlns:a16="http://schemas.microsoft.com/office/drawing/2014/main" id="{37E8F338-1553-6C48-7585-B4061B867ED2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8" name="Google Shape;7702;p72">
              <a:extLst>
                <a:ext uri="{FF2B5EF4-FFF2-40B4-BE49-F238E27FC236}">
                  <a16:creationId xmlns:a16="http://schemas.microsoft.com/office/drawing/2014/main" id="{AF157C42-6377-A5A6-7F03-7068369A309A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9" name="Google Shape;7703;p72">
              <a:extLst>
                <a:ext uri="{FF2B5EF4-FFF2-40B4-BE49-F238E27FC236}">
                  <a16:creationId xmlns:a16="http://schemas.microsoft.com/office/drawing/2014/main" id="{C7A95572-93C9-2C9E-71BE-CACF7A765695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0" name="Google Shape;7704;p72">
              <a:extLst>
                <a:ext uri="{FF2B5EF4-FFF2-40B4-BE49-F238E27FC236}">
                  <a16:creationId xmlns:a16="http://schemas.microsoft.com/office/drawing/2014/main" id="{46F4BB0A-982B-81A4-CE2A-B280E32353A1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1" name="Google Shape;7705;p72">
              <a:extLst>
                <a:ext uri="{FF2B5EF4-FFF2-40B4-BE49-F238E27FC236}">
                  <a16:creationId xmlns:a16="http://schemas.microsoft.com/office/drawing/2014/main" id="{7675D6E5-95D5-7558-674E-4D81BA8B1B4E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2" name="Google Shape;7706;p72">
              <a:extLst>
                <a:ext uri="{FF2B5EF4-FFF2-40B4-BE49-F238E27FC236}">
                  <a16:creationId xmlns:a16="http://schemas.microsoft.com/office/drawing/2014/main" id="{7928924B-0DE1-A77D-D3F1-9B93195A9D91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3" name="Google Shape;7707;p72">
              <a:extLst>
                <a:ext uri="{FF2B5EF4-FFF2-40B4-BE49-F238E27FC236}">
                  <a16:creationId xmlns:a16="http://schemas.microsoft.com/office/drawing/2014/main" id="{91E0BF44-E475-E92D-2086-1D7455D7E336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4" name="Google Shape;7708;p72">
              <a:extLst>
                <a:ext uri="{FF2B5EF4-FFF2-40B4-BE49-F238E27FC236}">
                  <a16:creationId xmlns:a16="http://schemas.microsoft.com/office/drawing/2014/main" id="{2984629E-BF4E-7DF1-CEE6-60253DF83383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5" name="Google Shape;7709;p72">
              <a:extLst>
                <a:ext uri="{FF2B5EF4-FFF2-40B4-BE49-F238E27FC236}">
                  <a16:creationId xmlns:a16="http://schemas.microsoft.com/office/drawing/2014/main" id="{EED1F66F-DCF5-0756-B89E-3B026783B48C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6" name="Google Shape;7710;p72">
              <a:extLst>
                <a:ext uri="{FF2B5EF4-FFF2-40B4-BE49-F238E27FC236}">
                  <a16:creationId xmlns:a16="http://schemas.microsoft.com/office/drawing/2014/main" id="{97FC520A-8C0A-00E6-9054-93906013522E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7" name="Google Shape;7711;p72">
              <a:extLst>
                <a:ext uri="{FF2B5EF4-FFF2-40B4-BE49-F238E27FC236}">
                  <a16:creationId xmlns:a16="http://schemas.microsoft.com/office/drawing/2014/main" id="{DB23EF21-674D-9CDC-20B7-B01CF21652DC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8" name="Google Shape;7712;p72">
              <a:extLst>
                <a:ext uri="{FF2B5EF4-FFF2-40B4-BE49-F238E27FC236}">
                  <a16:creationId xmlns:a16="http://schemas.microsoft.com/office/drawing/2014/main" id="{7BF9755F-AA99-BD01-D659-B87B3724D4C8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9" name="Google Shape;7713;p72">
              <a:extLst>
                <a:ext uri="{FF2B5EF4-FFF2-40B4-BE49-F238E27FC236}">
                  <a16:creationId xmlns:a16="http://schemas.microsoft.com/office/drawing/2014/main" id="{944657D6-8955-79ED-E67B-246DC05DCF04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0" name="Google Shape;7714;p72">
              <a:extLst>
                <a:ext uri="{FF2B5EF4-FFF2-40B4-BE49-F238E27FC236}">
                  <a16:creationId xmlns:a16="http://schemas.microsoft.com/office/drawing/2014/main" id="{637F233C-E5F9-2056-1601-275954DA3C8A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1" name="Google Shape;7715;p72">
              <a:extLst>
                <a:ext uri="{FF2B5EF4-FFF2-40B4-BE49-F238E27FC236}">
                  <a16:creationId xmlns:a16="http://schemas.microsoft.com/office/drawing/2014/main" id="{DA7EA64B-F28D-3933-C8C7-C8A41690F6B8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2" name="Google Shape;7716;p72">
              <a:extLst>
                <a:ext uri="{FF2B5EF4-FFF2-40B4-BE49-F238E27FC236}">
                  <a16:creationId xmlns:a16="http://schemas.microsoft.com/office/drawing/2014/main" id="{693BBA9E-C623-1FBA-3AB0-33E6F1222550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3" name="Google Shape;7717;p72">
              <a:extLst>
                <a:ext uri="{FF2B5EF4-FFF2-40B4-BE49-F238E27FC236}">
                  <a16:creationId xmlns:a16="http://schemas.microsoft.com/office/drawing/2014/main" id="{1D3AF9FC-1246-C7EE-F55D-3F9093CBBC67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4" name="Google Shape;7718;p72">
              <a:extLst>
                <a:ext uri="{FF2B5EF4-FFF2-40B4-BE49-F238E27FC236}">
                  <a16:creationId xmlns:a16="http://schemas.microsoft.com/office/drawing/2014/main" id="{2F266FAA-55D1-B23F-95A5-7DA21FBA10E6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5" name="Google Shape;7719;p72">
              <a:extLst>
                <a:ext uri="{FF2B5EF4-FFF2-40B4-BE49-F238E27FC236}">
                  <a16:creationId xmlns:a16="http://schemas.microsoft.com/office/drawing/2014/main" id="{112390D3-068D-BA9F-B478-9FF31C36D0BD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6" name="Google Shape;7720;p72">
              <a:extLst>
                <a:ext uri="{FF2B5EF4-FFF2-40B4-BE49-F238E27FC236}">
                  <a16:creationId xmlns:a16="http://schemas.microsoft.com/office/drawing/2014/main" id="{BBFB4163-5BA2-BB3A-52EE-6AE0475C4229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7" name="Google Shape;7721;p72">
              <a:extLst>
                <a:ext uri="{FF2B5EF4-FFF2-40B4-BE49-F238E27FC236}">
                  <a16:creationId xmlns:a16="http://schemas.microsoft.com/office/drawing/2014/main" id="{EA32117E-A0DE-1EB2-EEE7-5F5A563DA301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8" name="Google Shape;7722;p72">
              <a:extLst>
                <a:ext uri="{FF2B5EF4-FFF2-40B4-BE49-F238E27FC236}">
                  <a16:creationId xmlns:a16="http://schemas.microsoft.com/office/drawing/2014/main" id="{9AF965F9-88AF-133B-38F3-779F6F1B5235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9" name="Google Shape;7723;p72">
              <a:extLst>
                <a:ext uri="{FF2B5EF4-FFF2-40B4-BE49-F238E27FC236}">
                  <a16:creationId xmlns:a16="http://schemas.microsoft.com/office/drawing/2014/main" id="{BE115AFA-E0FD-3250-C709-AC255FC81E8A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0" name="Google Shape;7724;p72">
              <a:extLst>
                <a:ext uri="{FF2B5EF4-FFF2-40B4-BE49-F238E27FC236}">
                  <a16:creationId xmlns:a16="http://schemas.microsoft.com/office/drawing/2014/main" id="{0DD845C3-F54F-B632-AC85-23EC8F1192B4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1" name="Google Shape;7725;p72">
            <a:extLst>
              <a:ext uri="{FF2B5EF4-FFF2-40B4-BE49-F238E27FC236}">
                <a16:creationId xmlns:a16="http://schemas.microsoft.com/office/drawing/2014/main" id="{72D13DD4-537A-B0C2-C739-0A0A546F7DFD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282" name="Google Shape;7726;p72">
              <a:extLst>
                <a:ext uri="{FF2B5EF4-FFF2-40B4-BE49-F238E27FC236}">
                  <a16:creationId xmlns:a16="http://schemas.microsoft.com/office/drawing/2014/main" id="{E5D7D3A2-3335-0955-3327-4D7A3D4EF02A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3" name="Google Shape;7727;p72">
              <a:extLst>
                <a:ext uri="{FF2B5EF4-FFF2-40B4-BE49-F238E27FC236}">
                  <a16:creationId xmlns:a16="http://schemas.microsoft.com/office/drawing/2014/main" id="{A541AF9A-8330-E552-552C-2C4AEF4A750F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4" name="Google Shape;7728;p72">
              <a:extLst>
                <a:ext uri="{FF2B5EF4-FFF2-40B4-BE49-F238E27FC236}">
                  <a16:creationId xmlns:a16="http://schemas.microsoft.com/office/drawing/2014/main" id="{CFD8E9BC-C5BC-FD63-D661-86FC8DDD0CC4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5" name="Google Shape;7729;p72">
              <a:extLst>
                <a:ext uri="{FF2B5EF4-FFF2-40B4-BE49-F238E27FC236}">
                  <a16:creationId xmlns:a16="http://schemas.microsoft.com/office/drawing/2014/main" id="{B9928459-2EA5-094F-C4E7-E337E797FF3D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6" name="Google Shape;7730;p72">
              <a:extLst>
                <a:ext uri="{FF2B5EF4-FFF2-40B4-BE49-F238E27FC236}">
                  <a16:creationId xmlns:a16="http://schemas.microsoft.com/office/drawing/2014/main" id="{B00CFCD9-B0AE-D085-00F4-3EA2097F834D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7" name="Google Shape;7731;p72">
              <a:extLst>
                <a:ext uri="{FF2B5EF4-FFF2-40B4-BE49-F238E27FC236}">
                  <a16:creationId xmlns:a16="http://schemas.microsoft.com/office/drawing/2014/main" id="{5CCFAC81-E66B-6F99-6464-40C566C26D23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8" name="Google Shape;7732;p72">
            <a:extLst>
              <a:ext uri="{FF2B5EF4-FFF2-40B4-BE49-F238E27FC236}">
                <a16:creationId xmlns:a16="http://schemas.microsoft.com/office/drawing/2014/main" id="{F5B63D84-8AEA-B3A6-19EC-958BA2B577B8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289" name="Google Shape;7733;p72">
              <a:extLst>
                <a:ext uri="{FF2B5EF4-FFF2-40B4-BE49-F238E27FC236}">
                  <a16:creationId xmlns:a16="http://schemas.microsoft.com/office/drawing/2014/main" id="{734471AA-0A04-03E3-4D0B-7CA7083D080D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0" name="Google Shape;7734;p72">
              <a:extLst>
                <a:ext uri="{FF2B5EF4-FFF2-40B4-BE49-F238E27FC236}">
                  <a16:creationId xmlns:a16="http://schemas.microsoft.com/office/drawing/2014/main" id="{A8FB2C73-DB46-9459-B91E-1EBA9E654A5A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1" name="Google Shape;7735;p72">
              <a:extLst>
                <a:ext uri="{FF2B5EF4-FFF2-40B4-BE49-F238E27FC236}">
                  <a16:creationId xmlns:a16="http://schemas.microsoft.com/office/drawing/2014/main" id="{A6C39D1E-F4F2-69F8-52A0-287CA2BF3EE3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3" name="Google Shape;7736;p72">
                <a:extLst>
                  <a:ext uri="{FF2B5EF4-FFF2-40B4-BE49-F238E27FC236}">
                    <a16:creationId xmlns:a16="http://schemas.microsoft.com/office/drawing/2014/main" id="{1FF7A2EC-53B7-A71F-65F4-8CABF83D7021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" name="Google Shape;7737;p72">
                <a:extLst>
                  <a:ext uri="{FF2B5EF4-FFF2-40B4-BE49-F238E27FC236}">
                    <a16:creationId xmlns:a16="http://schemas.microsoft.com/office/drawing/2014/main" id="{E93CA5EC-E139-5678-C360-0733297FAA78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5" name="Google Shape;7738;p72">
                <a:extLst>
                  <a:ext uri="{FF2B5EF4-FFF2-40B4-BE49-F238E27FC236}">
                    <a16:creationId xmlns:a16="http://schemas.microsoft.com/office/drawing/2014/main" id="{B3A4C290-4DC1-4B66-975C-E15E6D124F3D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7739;p72">
                <a:extLst>
                  <a:ext uri="{FF2B5EF4-FFF2-40B4-BE49-F238E27FC236}">
                    <a16:creationId xmlns:a16="http://schemas.microsoft.com/office/drawing/2014/main" id="{4535C96F-9E14-4E24-B756-D4A08F0AC002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7740;p72">
                <a:extLst>
                  <a:ext uri="{FF2B5EF4-FFF2-40B4-BE49-F238E27FC236}">
                    <a16:creationId xmlns:a16="http://schemas.microsoft.com/office/drawing/2014/main" id="{F5F0FD42-8F75-ACB7-EA69-D1CFAA3AB8EF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41;p72">
                <a:extLst>
                  <a:ext uri="{FF2B5EF4-FFF2-40B4-BE49-F238E27FC236}">
                    <a16:creationId xmlns:a16="http://schemas.microsoft.com/office/drawing/2014/main" id="{AF9955D8-4E28-0F36-1F89-DEEEFA9C2350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42;p72">
                <a:extLst>
                  <a:ext uri="{FF2B5EF4-FFF2-40B4-BE49-F238E27FC236}">
                    <a16:creationId xmlns:a16="http://schemas.microsoft.com/office/drawing/2014/main" id="{D9348927-2F45-0530-8378-E79E29910058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43;p72">
                <a:extLst>
                  <a:ext uri="{FF2B5EF4-FFF2-40B4-BE49-F238E27FC236}">
                    <a16:creationId xmlns:a16="http://schemas.microsoft.com/office/drawing/2014/main" id="{B628E446-52CC-7064-3EE1-28C2393426DF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2" name="Google Shape;7744;p72">
              <a:extLst>
                <a:ext uri="{FF2B5EF4-FFF2-40B4-BE49-F238E27FC236}">
                  <a16:creationId xmlns:a16="http://schemas.microsoft.com/office/drawing/2014/main" id="{0F8A0170-3AED-3AB5-52E8-56A6FA8CF13E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1" name="Google Shape;7745;p72">
            <a:extLst>
              <a:ext uri="{FF2B5EF4-FFF2-40B4-BE49-F238E27FC236}">
                <a16:creationId xmlns:a16="http://schemas.microsoft.com/office/drawing/2014/main" id="{374C4B12-5F3A-7589-5EF6-493EBF7E903F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02" name="Google Shape;7746;p72">
              <a:extLst>
                <a:ext uri="{FF2B5EF4-FFF2-40B4-BE49-F238E27FC236}">
                  <a16:creationId xmlns:a16="http://schemas.microsoft.com/office/drawing/2014/main" id="{F450D6AF-3E5E-EC2B-1619-B9BC5205A139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19" name="Google Shape;7747;p72">
                <a:extLst>
                  <a:ext uri="{FF2B5EF4-FFF2-40B4-BE49-F238E27FC236}">
                    <a16:creationId xmlns:a16="http://schemas.microsoft.com/office/drawing/2014/main" id="{910E5E70-9EC1-F39D-2B1C-DC8B602ECAF2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3" name="Google Shape;7748;p72">
                  <a:extLst>
                    <a:ext uri="{FF2B5EF4-FFF2-40B4-BE49-F238E27FC236}">
                      <a16:creationId xmlns:a16="http://schemas.microsoft.com/office/drawing/2014/main" id="{CF51963E-3F2F-2D69-FCBF-9EC901DAEBC2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4" name="Google Shape;7749;p72">
                  <a:extLst>
                    <a:ext uri="{FF2B5EF4-FFF2-40B4-BE49-F238E27FC236}">
                      <a16:creationId xmlns:a16="http://schemas.microsoft.com/office/drawing/2014/main" id="{2434E6C5-0793-4D88-AE93-6BD4B9A8F3C0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20" name="Google Shape;7750;p72">
                <a:extLst>
                  <a:ext uri="{FF2B5EF4-FFF2-40B4-BE49-F238E27FC236}">
                    <a16:creationId xmlns:a16="http://schemas.microsoft.com/office/drawing/2014/main" id="{4B615D62-1E11-52F8-56F1-0068A9A1A5FF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1" name="Google Shape;7751;p72">
                  <a:extLst>
                    <a:ext uri="{FF2B5EF4-FFF2-40B4-BE49-F238E27FC236}">
                      <a16:creationId xmlns:a16="http://schemas.microsoft.com/office/drawing/2014/main" id="{D04FBC50-3A34-6056-C05B-BD4820ECE388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2" name="Google Shape;7752;p72">
                  <a:extLst>
                    <a:ext uri="{FF2B5EF4-FFF2-40B4-BE49-F238E27FC236}">
                      <a16:creationId xmlns:a16="http://schemas.microsoft.com/office/drawing/2014/main" id="{F84C7986-F98A-F846-4956-EC78B7FE32AE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03" name="Google Shape;7753;p72">
              <a:extLst>
                <a:ext uri="{FF2B5EF4-FFF2-40B4-BE49-F238E27FC236}">
                  <a16:creationId xmlns:a16="http://schemas.microsoft.com/office/drawing/2014/main" id="{3E4B30F1-8928-8AE0-9BEA-7AAFCFDDF71B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4" name="Google Shape;7754;p72">
                <a:extLst>
                  <a:ext uri="{FF2B5EF4-FFF2-40B4-BE49-F238E27FC236}">
                    <a16:creationId xmlns:a16="http://schemas.microsoft.com/office/drawing/2014/main" id="{695B8318-8856-6EC9-5D05-AE045F7AC396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3" name="Google Shape;7755;p72">
                  <a:extLst>
                    <a:ext uri="{FF2B5EF4-FFF2-40B4-BE49-F238E27FC236}">
                      <a16:creationId xmlns:a16="http://schemas.microsoft.com/office/drawing/2014/main" id="{79ECC27F-F8A6-A14C-74BF-4EB90F5D0B9C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17" name="Google Shape;7756;p72">
                    <a:extLst>
                      <a:ext uri="{FF2B5EF4-FFF2-40B4-BE49-F238E27FC236}">
                        <a16:creationId xmlns:a16="http://schemas.microsoft.com/office/drawing/2014/main" id="{A84C48BB-43C4-D1D0-9ABE-35287D0214D5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8" name="Google Shape;7757;p72">
                    <a:extLst>
                      <a:ext uri="{FF2B5EF4-FFF2-40B4-BE49-F238E27FC236}">
                        <a16:creationId xmlns:a16="http://schemas.microsoft.com/office/drawing/2014/main" id="{F19A7122-7246-0C9A-F1AE-4D4889224445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314" name="Google Shape;7758;p72">
                  <a:extLst>
                    <a:ext uri="{FF2B5EF4-FFF2-40B4-BE49-F238E27FC236}">
                      <a16:creationId xmlns:a16="http://schemas.microsoft.com/office/drawing/2014/main" id="{FDD70DD2-D95A-92C5-46F5-63F56CE255D4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5" name="Google Shape;7759;p72">
                    <a:extLst>
                      <a:ext uri="{FF2B5EF4-FFF2-40B4-BE49-F238E27FC236}">
                        <a16:creationId xmlns:a16="http://schemas.microsoft.com/office/drawing/2014/main" id="{912712F4-4BA1-7448-3B53-CA53BEE95B73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6" name="Google Shape;7760;p72">
                    <a:extLst>
                      <a:ext uri="{FF2B5EF4-FFF2-40B4-BE49-F238E27FC236}">
                        <a16:creationId xmlns:a16="http://schemas.microsoft.com/office/drawing/2014/main" id="{D136FBA6-8E19-A013-0AD9-B1BC5B75A188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305" name="Google Shape;7761;p72">
                <a:extLst>
                  <a:ext uri="{FF2B5EF4-FFF2-40B4-BE49-F238E27FC236}">
                    <a16:creationId xmlns:a16="http://schemas.microsoft.com/office/drawing/2014/main" id="{CCC22275-EE80-9560-67BD-592E5FF1B2E3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06" name="Google Shape;7762;p72">
                  <a:extLst>
                    <a:ext uri="{FF2B5EF4-FFF2-40B4-BE49-F238E27FC236}">
                      <a16:creationId xmlns:a16="http://schemas.microsoft.com/office/drawing/2014/main" id="{5E048608-B7A0-E7D8-CF67-5E5AA184685B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307" name="Google Shape;7763;p72">
                  <a:extLst>
                    <a:ext uri="{FF2B5EF4-FFF2-40B4-BE49-F238E27FC236}">
                      <a16:creationId xmlns:a16="http://schemas.microsoft.com/office/drawing/2014/main" id="{B43213B0-EB57-E48B-A17C-EB819A8BEDEE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1" name="Google Shape;7764;p72">
                    <a:extLst>
                      <a:ext uri="{FF2B5EF4-FFF2-40B4-BE49-F238E27FC236}">
                        <a16:creationId xmlns:a16="http://schemas.microsoft.com/office/drawing/2014/main" id="{B84FCDEC-EEAA-5A89-E55D-2B19C7D57FEB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2" name="Google Shape;7765;p72">
                    <a:extLst>
                      <a:ext uri="{FF2B5EF4-FFF2-40B4-BE49-F238E27FC236}">
                        <a16:creationId xmlns:a16="http://schemas.microsoft.com/office/drawing/2014/main" id="{2032F930-D109-F360-7F79-F322579A6330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308" name="Google Shape;7766;p72">
                  <a:extLst>
                    <a:ext uri="{FF2B5EF4-FFF2-40B4-BE49-F238E27FC236}">
                      <a16:creationId xmlns:a16="http://schemas.microsoft.com/office/drawing/2014/main" id="{9C0F486D-9F6E-6E9B-5438-46B95C73B7B3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09" name="Google Shape;7767;p72">
                    <a:extLst>
                      <a:ext uri="{FF2B5EF4-FFF2-40B4-BE49-F238E27FC236}">
                        <a16:creationId xmlns:a16="http://schemas.microsoft.com/office/drawing/2014/main" id="{DF7ADE02-5E9A-9F8B-A14B-B6CA4ABA9501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0" name="Google Shape;7768;p72">
                    <a:extLst>
                      <a:ext uri="{FF2B5EF4-FFF2-40B4-BE49-F238E27FC236}">
                        <a16:creationId xmlns:a16="http://schemas.microsoft.com/office/drawing/2014/main" id="{B76D2391-EF24-206F-144C-1ABAE1895EC1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</p:grpSp>
      <p:grpSp>
        <p:nvGrpSpPr>
          <p:cNvPr id="325" name="Google Shape;7769;p72">
            <a:extLst>
              <a:ext uri="{FF2B5EF4-FFF2-40B4-BE49-F238E27FC236}">
                <a16:creationId xmlns:a16="http://schemas.microsoft.com/office/drawing/2014/main" id="{04FCEF91-A3B9-1561-3AB2-A841D1065672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26" name="Google Shape;7770;p72">
              <a:extLst>
                <a:ext uri="{FF2B5EF4-FFF2-40B4-BE49-F238E27FC236}">
                  <a16:creationId xmlns:a16="http://schemas.microsoft.com/office/drawing/2014/main" id="{432BDD48-8CBD-3602-4001-0990A1BEA911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3" name="Google Shape;7771;p72">
                <a:extLst>
                  <a:ext uri="{FF2B5EF4-FFF2-40B4-BE49-F238E27FC236}">
                    <a16:creationId xmlns:a16="http://schemas.microsoft.com/office/drawing/2014/main" id="{45BFC89A-D09D-D5B2-F2D9-6E8DDEC0DB67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4" name="Google Shape;7772;p72">
                <a:extLst>
                  <a:ext uri="{FF2B5EF4-FFF2-40B4-BE49-F238E27FC236}">
                    <a16:creationId xmlns:a16="http://schemas.microsoft.com/office/drawing/2014/main" id="{5D5A937C-C606-6273-9BAE-9A3736766B55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5" name="Google Shape;7773;p72">
                <a:extLst>
                  <a:ext uri="{FF2B5EF4-FFF2-40B4-BE49-F238E27FC236}">
                    <a16:creationId xmlns:a16="http://schemas.microsoft.com/office/drawing/2014/main" id="{723CA1F1-1BDC-4E19-DFC5-9D30FE9E4E43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6" name="Google Shape;7774;p72">
                <a:extLst>
                  <a:ext uri="{FF2B5EF4-FFF2-40B4-BE49-F238E27FC236}">
                    <a16:creationId xmlns:a16="http://schemas.microsoft.com/office/drawing/2014/main" id="{63A99D5D-2C06-B80A-E282-61CC6B1539F8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7" name="Google Shape;7775;p72">
                <a:extLst>
                  <a:ext uri="{FF2B5EF4-FFF2-40B4-BE49-F238E27FC236}">
                    <a16:creationId xmlns:a16="http://schemas.microsoft.com/office/drawing/2014/main" id="{21A27E9D-585C-3C23-A382-84770D2B90F2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8" name="Google Shape;7776;p72">
                <a:extLst>
                  <a:ext uri="{FF2B5EF4-FFF2-40B4-BE49-F238E27FC236}">
                    <a16:creationId xmlns:a16="http://schemas.microsoft.com/office/drawing/2014/main" id="{322C4796-1999-4A95-E29E-6480AA30B090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27" name="Google Shape;7777;p72">
              <a:extLst>
                <a:ext uri="{FF2B5EF4-FFF2-40B4-BE49-F238E27FC236}">
                  <a16:creationId xmlns:a16="http://schemas.microsoft.com/office/drawing/2014/main" id="{891D5430-736F-F473-D1C7-D7785C1B300A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1" name="Google Shape;7778;p72">
                <a:extLst>
                  <a:ext uri="{FF2B5EF4-FFF2-40B4-BE49-F238E27FC236}">
                    <a16:creationId xmlns:a16="http://schemas.microsoft.com/office/drawing/2014/main" id="{8044845C-45C8-C7E4-EA2F-E56968BD7272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342" name="Google Shape;7779;p72">
                <a:extLst>
                  <a:ext uri="{FF2B5EF4-FFF2-40B4-BE49-F238E27FC236}">
                    <a16:creationId xmlns:a16="http://schemas.microsoft.com/office/drawing/2014/main" id="{B35BD1A6-021D-2C21-2494-E68120B8ADF2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3" name="Google Shape;7780;p72">
                  <a:extLst>
                    <a:ext uri="{FF2B5EF4-FFF2-40B4-BE49-F238E27FC236}">
                      <a16:creationId xmlns:a16="http://schemas.microsoft.com/office/drawing/2014/main" id="{BE32744A-B37F-2E29-A487-80D81555FAB0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46" name="Google Shape;7781;p72">
                    <a:extLst>
                      <a:ext uri="{FF2B5EF4-FFF2-40B4-BE49-F238E27FC236}">
                        <a16:creationId xmlns:a16="http://schemas.microsoft.com/office/drawing/2014/main" id="{9BBF542E-E329-A525-F2C3-63DD2BECAE0A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47" name="Google Shape;7782;p72">
                    <a:extLst>
                      <a:ext uri="{FF2B5EF4-FFF2-40B4-BE49-F238E27FC236}">
                        <a16:creationId xmlns:a16="http://schemas.microsoft.com/office/drawing/2014/main" id="{A3F9BED9-5B69-9638-7D3A-B169189F7AA6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48" name="Google Shape;7783;p72">
                    <a:extLst>
                      <a:ext uri="{FF2B5EF4-FFF2-40B4-BE49-F238E27FC236}">
                        <a16:creationId xmlns:a16="http://schemas.microsoft.com/office/drawing/2014/main" id="{85DA3164-5284-9AE3-6583-F31F0C051583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49" name="Google Shape;7784;p72">
                    <a:extLst>
                      <a:ext uri="{FF2B5EF4-FFF2-40B4-BE49-F238E27FC236}">
                        <a16:creationId xmlns:a16="http://schemas.microsoft.com/office/drawing/2014/main" id="{C698E1C2-A81D-0977-B269-856E8614B105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50" name="Google Shape;7785;p72">
                    <a:extLst>
                      <a:ext uri="{FF2B5EF4-FFF2-40B4-BE49-F238E27FC236}">
                        <a16:creationId xmlns:a16="http://schemas.microsoft.com/office/drawing/2014/main" id="{A9E32503-9BE0-D994-F4FB-DC6C7133E1DC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51" name="Google Shape;7786;p72">
                    <a:extLst>
                      <a:ext uri="{FF2B5EF4-FFF2-40B4-BE49-F238E27FC236}">
                        <a16:creationId xmlns:a16="http://schemas.microsoft.com/office/drawing/2014/main" id="{574DCD2B-2AED-7BFA-FC3B-28EEFE243EDD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52" name="Google Shape;7787;p72">
                    <a:extLst>
                      <a:ext uri="{FF2B5EF4-FFF2-40B4-BE49-F238E27FC236}">
                        <a16:creationId xmlns:a16="http://schemas.microsoft.com/office/drawing/2014/main" id="{87A6E857-61E9-66F8-A02F-B0F722432C0E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344" name="Google Shape;7788;p72">
                  <a:extLst>
                    <a:ext uri="{FF2B5EF4-FFF2-40B4-BE49-F238E27FC236}">
                      <a16:creationId xmlns:a16="http://schemas.microsoft.com/office/drawing/2014/main" id="{C333A78C-C0A1-B55F-2F05-ED0DCA8572CB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5" name="Google Shape;7789;p72">
                  <a:extLst>
                    <a:ext uri="{FF2B5EF4-FFF2-40B4-BE49-F238E27FC236}">
                      <a16:creationId xmlns:a16="http://schemas.microsoft.com/office/drawing/2014/main" id="{2FAD07C3-7AC7-F70A-5EFD-9E030B8AC5F8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28" name="Google Shape;7790;p72">
              <a:extLst>
                <a:ext uri="{FF2B5EF4-FFF2-40B4-BE49-F238E27FC236}">
                  <a16:creationId xmlns:a16="http://schemas.microsoft.com/office/drawing/2014/main" id="{E73AAC5B-FB68-B7B0-3B9D-49CFA1C82A3C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29" name="Google Shape;7791;p72">
                <a:extLst>
                  <a:ext uri="{FF2B5EF4-FFF2-40B4-BE49-F238E27FC236}">
                    <a16:creationId xmlns:a16="http://schemas.microsoft.com/office/drawing/2014/main" id="{0C6C6C66-F83F-381B-E6FC-CF9FF135AE2E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330" name="Google Shape;7792;p72">
                <a:extLst>
                  <a:ext uri="{FF2B5EF4-FFF2-40B4-BE49-F238E27FC236}">
                    <a16:creationId xmlns:a16="http://schemas.microsoft.com/office/drawing/2014/main" id="{F4ADEC7D-37A7-BD36-7EE9-7BCD9AD940D6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1" name="Google Shape;7793;p72">
                  <a:extLst>
                    <a:ext uri="{FF2B5EF4-FFF2-40B4-BE49-F238E27FC236}">
                      <a16:creationId xmlns:a16="http://schemas.microsoft.com/office/drawing/2014/main" id="{09A5067C-F648-6C1B-A5DA-DC204DA10F45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4" name="Google Shape;7794;p72">
                    <a:extLst>
                      <a:ext uri="{FF2B5EF4-FFF2-40B4-BE49-F238E27FC236}">
                        <a16:creationId xmlns:a16="http://schemas.microsoft.com/office/drawing/2014/main" id="{E0D1BDD2-3972-009A-A504-D6782585A911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35" name="Google Shape;7795;p72">
                    <a:extLst>
                      <a:ext uri="{FF2B5EF4-FFF2-40B4-BE49-F238E27FC236}">
                        <a16:creationId xmlns:a16="http://schemas.microsoft.com/office/drawing/2014/main" id="{267F0581-6A28-C5C2-714B-02F38FD7F4E0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36" name="Google Shape;7796;p72">
                    <a:extLst>
                      <a:ext uri="{FF2B5EF4-FFF2-40B4-BE49-F238E27FC236}">
                        <a16:creationId xmlns:a16="http://schemas.microsoft.com/office/drawing/2014/main" id="{54B21EC9-61C9-CE2D-AAD5-392FD70439CB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37" name="Google Shape;7797;p72">
                    <a:extLst>
                      <a:ext uri="{FF2B5EF4-FFF2-40B4-BE49-F238E27FC236}">
                        <a16:creationId xmlns:a16="http://schemas.microsoft.com/office/drawing/2014/main" id="{28087A03-6D8C-9847-6611-29454100AF01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38" name="Google Shape;7798;p72">
                    <a:extLst>
                      <a:ext uri="{FF2B5EF4-FFF2-40B4-BE49-F238E27FC236}">
                        <a16:creationId xmlns:a16="http://schemas.microsoft.com/office/drawing/2014/main" id="{8C4D79E8-D8E0-3B5B-B206-C276179B279B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39" name="Google Shape;7799;p72">
                    <a:extLst>
                      <a:ext uri="{FF2B5EF4-FFF2-40B4-BE49-F238E27FC236}">
                        <a16:creationId xmlns:a16="http://schemas.microsoft.com/office/drawing/2014/main" id="{45743B6D-A90A-03FE-307D-6BF0CE797BE7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40" name="Google Shape;7800;p72">
                    <a:extLst>
                      <a:ext uri="{FF2B5EF4-FFF2-40B4-BE49-F238E27FC236}">
                        <a16:creationId xmlns:a16="http://schemas.microsoft.com/office/drawing/2014/main" id="{9B2D1F29-A637-71D3-3A22-DA51881FBE42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332" name="Google Shape;7801;p72">
                  <a:extLst>
                    <a:ext uri="{FF2B5EF4-FFF2-40B4-BE49-F238E27FC236}">
                      <a16:creationId xmlns:a16="http://schemas.microsoft.com/office/drawing/2014/main" id="{9F4E3692-BCB6-AFEC-6BEA-273FE443A9C7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33" name="Google Shape;7802;p72">
                  <a:extLst>
                    <a:ext uri="{FF2B5EF4-FFF2-40B4-BE49-F238E27FC236}">
                      <a16:creationId xmlns:a16="http://schemas.microsoft.com/office/drawing/2014/main" id="{E15A34BF-D968-0F5A-0490-4F20C4A92384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359" name="Google Shape;7803;p72">
            <a:extLst>
              <a:ext uri="{FF2B5EF4-FFF2-40B4-BE49-F238E27FC236}">
                <a16:creationId xmlns:a16="http://schemas.microsoft.com/office/drawing/2014/main" id="{33635E19-AA06-5561-F1B9-98EB722F5739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60" name="Google Shape;7804;p72">
              <a:extLst>
                <a:ext uri="{FF2B5EF4-FFF2-40B4-BE49-F238E27FC236}">
                  <a16:creationId xmlns:a16="http://schemas.microsoft.com/office/drawing/2014/main" id="{0C02C101-6698-85A4-9D6C-BD2AAD4D453C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1" name="Google Shape;7805;p72">
              <a:extLst>
                <a:ext uri="{FF2B5EF4-FFF2-40B4-BE49-F238E27FC236}">
                  <a16:creationId xmlns:a16="http://schemas.microsoft.com/office/drawing/2014/main" id="{91CA7202-2EAF-8923-1711-6296C4EAB183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2" name="Google Shape;7806;p72">
              <a:extLst>
                <a:ext uri="{FF2B5EF4-FFF2-40B4-BE49-F238E27FC236}">
                  <a16:creationId xmlns:a16="http://schemas.microsoft.com/office/drawing/2014/main" id="{DBBC52CA-6804-E17D-64D9-C9F4F3597E20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3" name="Google Shape;7807;p72">
              <a:extLst>
                <a:ext uri="{FF2B5EF4-FFF2-40B4-BE49-F238E27FC236}">
                  <a16:creationId xmlns:a16="http://schemas.microsoft.com/office/drawing/2014/main" id="{3790016D-2E42-645F-7F18-A6F448108D3C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4" name="Google Shape;7808;p72">
              <a:extLst>
                <a:ext uri="{FF2B5EF4-FFF2-40B4-BE49-F238E27FC236}">
                  <a16:creationId xmlns:a16="http://schemas.microsoft.com/office/drawing/2014/main" id="{EA9B3E6A-4D28-D3B5-0884-4B02089E4D46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365" name="Google Shape;7809;p72">
              <a:extLst>
                <a:ext uri="{FF2B5EF4-FFF2-40B4-BE49-F238E27FC236}">
                  <a16:creationId xmlns:a16="http://schemas.microsoft.com/office/drawing/2014/main" id="{D8E29AB1-D1B3-F617-BC4D-AE5E8CECEAD5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6" name="Google Shape;7810;p72">
            <a:extLst>
              <a:ext uri="{FF2B5EF4-FFF2-40B4-BE49-F238E27FC236}">
                <a16:creationId xmlns:a16="http://schemas.microsoft.com/office/drawing/2014/main" id="{EC976D82-6438-8619-D855-576ED0E4C3EF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367" name="Google Shape;7811;p72">
              <a:extLst>
                <a:ext uri="{FF2B5EF4-FFF2-40B4-BE49-F238E27FC236}">
                  <a16:creationId xmlns:a16="http://schemas.microsoft.com/office/drawing/2014/main" id="{51E2C0C8-1468-DFFD-C8EB-52387F223C0D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8" name="Google Shape;7812;p72">
              <a:extLst>
                <a:ext uri="{FF2B5EF4-FFF2-40B4-BE49-F238E27FC236}">
                  <a16:creationId xmlns:a16="http://schemas.microsoft.com/office/drawing/2014/main" id="{56BFBE3D-3B61-F9D3-3950-28313643CAF6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9" name="Google Shape;7813;p72">
              <a:extLst>
                <a:ext uri="{FF2B5EF4-FFF2-40B4-BE49-F238E27FC236}">
                  <a16:creationId xmlns:a16="http://schemas.microsoft.com/office/drawing/2014/main" id="{07B4889D-92FC-E81C-AB26-04066F892463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0" name="Google Shape;7814;p72">
              <a:extLst>
                <a:ext uri="{FF2B5EF4-FFF2-40B4-BE49-F238E27FC236}">
                  <a16:creationId xmlns:a16="http://schemas.microsoft.com/office/drawing/2014/main" id="{22A50495-8593-FA01-2CAA-E16B75F1BFD8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1" name="Google Shape;7815;p72">
              <a:extLst>
                <a:ext uri="{FF2B5EF4-FFF2-40B4-BE49-F238E27FC236}">
                  <a16:creationId xmlns:a16="http://schemas.microsoft.com/office/drawing/2014/main" id="{7D61B037-6536-4797-64D6-29993EE830EC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2" name="Google Shape;7816;p72">
            <a:extLst>
              <a:ext uri="{FF2B5EF4-FFF2-40B4-BE49-F238E27FC236}">
                <a16:creationId xmlns:a16="http://schemas.microsoft.com/office/drawing/2014/main" id="{E9851F82-9119-5072-4821-57926D050658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373" name="Google Shape;7817;p72">
              <a:extLst>
                <a:ext uri="{FF2B5EF4-FFF2-40B4-BE49-F238E27FC236}">
                  <a16:creationId xmlns:a16="http://schemas.microsoft.com/office/drawing/2014/main" id="{D7C7F66B-76C2-D25B-DC19-8F7C28709EC1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4" name="Google Shape;7818;p72">
                <a:extLst>
                  <a:ext uri="{FF2B5EF4-FFF2-40B4-BE49-F238E27FC236}">
                    <a16:creationId xmlns:a16="http://schemas.microsoft.com/office/drawing/2014/main" id="{F6EFE994-992D-9493-F40F-22ED9D90BAA8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25" name="Google Shape;7819;p72">
                <a:extLst>
                  <a:ext uri="{FF2B5EF4-FFF2-40B4-BE49-F238E27FC236}">
                    <a16:creationId xmlns:a16="http://schemas.microsoft.com/office/drawing/2014/main" id="{A16E86D8-D7DC-DCFB-9058-79EC09E6CC58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26" name="Google Shape;7820;p72">
                <a:extLst>
                  <a:ext uri="{FF2B5EF4-FFF2-40B4-BE49-F238E27FC236}">
                    <a16:creationId xmlns:a16="http://schemas.microsoft.com/office/drawing/2014/main" id="{23EAA623-09C9-AA12-F9E8-360FF91D0C1A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74" name="Google Shape;7821;p72">
              <a:extLst>
                <a:ext uri="{FF2B5EF4-FFF2-40B4-BE49-F238E27FC236}">
                  <a16:creationId xmlns:a16="http://schemas.microsoft.com/office/drawing/2014/main" id="{616ABA1A-DB07-6C47-F201-1D14CF6089C8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0" name="Google Shape;7822;p72">
                <a:extLst>
                  <a:ext uri="{FF2B5EF4-FFF2-40B4-BE49-F238E27FC236}">
                    <a16:creationId xmlns:a16="http://schemas.microsoft.com/office/drawing/2014/main" id="{17E1F749-BDCD-0375-254F-55780132F70B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17" name="Google Shape;7823;p72">
                  <a:extLst>
                    <a:ext uri="{FF2B5EF4-FFF2-40B4-BE49-F238E27FC236}">
                      <a16:creationId xmlns:a16="http://schemas.microsoft.com/office/drawing/2014/main" id="{B172DD40-5AA0-17E3-1925-C928E2C73760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1" name="Google Shape;7824;p72">
                    <a:extLst>
                      <a:ext uri="{FF2B5EF4-FFF2-40B4-BE49-F238E27FC236}">
                        <a16:creationId xmlns:a16="http://schemas.microsoft.com/office/drawing/2014/main" id="{148074D3-495F-E3A0-5179-74F146689677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2" name="Google Shape;7825;p72">
                    <a:extLst>
                      <a:ext uri="{FF2B5EF4-FFF2-40B4-BE49-F238E27FC236}">
                        <a16:creationId xmlns:a16="http://schemas.microsoft.com/office/drawing/2014/main" id="{64F3E636-F2D7-17E6-5873-2F0FF72E0778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3" name="Google Shape;7826;p72">
                    <a:extLst>
                      <a:ext uri="{FF2B5EF4-FFF2-40B4-BE49-F238E27FC236}">
                        <a16:creationId xmlns:a16="http://schemas.microsoft.com/office/drawing/2014/main" id="{E2811E8D-85BA-BD4E-3434-D3C4002F27BB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418" name="Google Shape;7827;p72">
                  <a:extLst>
                    <a:ext uri="{FF2B5EF4-FFF2-40B4-BE49-F238E27FC236}">
                      <a16:creationId xmlns:a16="http://schemas.microsoft.com/office/drawing/2014/main" id="{FBE42EAD-0D9C-614D-2754-6457176A3AE3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19" name="Google Shape;7828;p72">
                    <a:extLst>
                      <a:ext uri="{FF2B5EF4-FFF2-40B4-BE49-F238E27FC236}">
                        <a16:creationId xmlns:a16="http://schemas.microsoft.com/office/drawing/2014/main" id="{BF22E386-8831-4339-FE36-DB252285EF02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0" name="Google Shape;7829;p72">
                    <a:extLst>
                      <a:ext uri="{FF2B5EF4-FFF2-40B4-BE49-F238E27FC236}">
                        <a16:creationId xmlns:a16="http://schemas.microsoft.com/office/drawing/2014/main" id="{3F736829-A1D2-53D5-4B61-E2296CC7D86E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01" name="Google Shape;7830;p72">
                <a:extLst>
                  <a:ext uri="{FF2B5EF4-FFF2-40B4-BE49-F238E27FC236}">
                    <a16:creationId xmlns:a16="http://schemas.microsoft.com/office/drawing/2014/main" id="{225C144D-6E9B-F354-87F5-1A88D7CE5785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0" name="Google Shape;7831;p72">
                  <a:extLst>
                    <a:ext uri="{FF2B5EF4-FFF2-40B4-BE49-F238E27FC236}">
                      <a16:creationId xmlns:a16="http://schemas.microsoft.com/office/drawing/2014/main" id="{F7727500-C150-2C1A-6E0C-10AE9A82BD43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4" name="Google Shape;7832;p72">
                    <a:extLst>
                      <a:ext uri="{FF2B5EF4-FFF2-40B4-BE49-F238E27FC236}">
                        <a16:creationId xmlns:a16="http://schemas.microsoft.com/office/drawing/2014/main" id="{F34D7039-8008-CD78-AFDC-81B3829CE7C5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15" name="Google Shape;7833;p72">
                    <a:extLst>
                      <a:ext uri="{FF2B5EF4-FFF2-40B4-BE49-F238E27FC236}">
                        <a16:creationId xmlns:a16="http://schemas.microsoft.com/office/drawing/2014/main" id="{BA0F937D-DE0A-65EF-1A03-2E9FD1360EF0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16" name="Google Shape;7834;p72">
                    <a:extLst>
                      <a:ext uri="{FF2B5EF4-FFF2-40B4-BE49-F238E27FC236}">
                        <a16:creationId xmlns:a16="http://schemas.microsoft.com/office/drawing/2014/main" id="{EF41CC0A-872A-7D2D-34B5-2040176C6F46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411" name="Google Shape;7835;p72">
                  <a:extLst>
                    <a:ext uri="{FF2B5EF4-FFF2-40B4-BE49-F238E27FC236}">
                      <a16:creationId xmlns:a16="http://schemas.microsoft.com/office/drawing/2014/main" id="{CC697EEA-44CC-10E5-C12E-6D88BBB268D1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2" name="Google Shape;7836;p72">
                    <a:extLst>
                      <a:ext uri="{FF2B5EF4-FFF2-40B4-BE49-F238E27FC236}">
                        <a16:creationId xmlns:a16="http://schemas.microsoft.com/office/drawing/2014/main" id="{443401E6-2130-2061-40F7-4A15A5EB097E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13" name="Google Shape;7837;p72">
                    <a:extLst>
                      <a:ext uri="{FF2B5EF4-FFF2-40B4-BE49-F238E27FC236}">
                        <a16:creationId xmlns:a16="http://schemas.microsoft.com/office/drawing/2014/main" id="{7A5DBE9B-2529-A728-F0A4-8D8F62D7BE53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02" name="Google Shape;7838;p72">
                <a:extLst>
                  <a:ext uri="{FF2B5EF4-FFF2-40B4-BE49-F238E27FC236}">
                    <a16:creationId xmlns:a16="http://schemas.microsoft.com/office/drawing/2014/main" id="{E5444E9C-64D7-601D-2921-BB37EC10947C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3" name="Google Shape;7839;p72">
                  <a:extLst>
                    <a:ext uri="{FF2B5EF4-FFF2-40B4-BE49-F238E27FC236}">
                      <a16:creationId xmlns:a16="http://schemas.microsoft.com/office/drawing/2014/main" id="{7A59CED8-A00C-8637-1A5A-3500F457E2F8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07" name="Google Shape;7840;p72">
                    <a:extLst>
                      <a:ext uri="{FF2B5EF4-FFF2-40B4-BE49-F238E27FC236}">
                        <a16:creationId xmlns:a16="http://schemas.microsoft.com/office/drawing/2014/main" id="{FAA47F34-ECF5-374D-9834-8D2165C43BF8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08" name="Google Shape;7841;p72">
                    <a:extLst>
                      <a:ext uri="{FF2B5EF4-FFF2-40B4-BE49-F238E27FC236}">
                        <a16:creationId xmlns:a16="http://schemas.microsoft.com/office/drawing/2014/main" id="{574730E2-4FD9-AB8E-BBDD-5206A4255FC2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09" name="Google Shape;7842;p72">
                    <a:extLst>
                      <a:ext uri="{FF2B5EF4-FFF2-40B4-BE49-F238E27FC236}">
                        <a16:creationId xmlns:a16="http://schemas.microsoft.com/office/drawing/2014/main" id="{8452B646-CD98-DB49-106C-9695689A4CA9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404" name="Google Shape;7843;p72">
                  <a:extLst>
                    <a:ext uri="{FF2B5EF4-FFF2-40B4-BE49-F238E27FC236}">
                      <a16:creationId xmlns:a16="http://schemas.microsoft.com/office/drawing/2014/main" id="{8C3EE5B2-2328-6125-4F63-7641C1264DE4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5" name="Google Shape;7844;p72">
                    <a:extLst>
                      <a:ext uri="{FF2B5EF4-FFF2-40B4-BE49-F238E27FC236}">
                        <a16:creationId xmlns:a16="http://schemas.microsoft.com/office/drawing/2014/main" id="{CD1BFFDC-8B85-5EF9-EA30-5F31FA834469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06" name="Google Shape;7845;p72">
                    <a:extLst>
                      <a:ext uri="{FF2B5EF4-FFF2-40B4-BE49-F238E27FC236}">
                        <a16:creationId xmlns:a16="http://schemas.microsoft.com/office/drawing/2014/main" id="{A63E985C-88E3-C0EC-81D4-83D786174DDB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375" name="Google Shape;7846;p72">
              <a:extLst>
                <a:ext uri="{FF2B5EF4-FFF2-40B4-BE49-F238E27FC236}">
                  <a16:creationId xmlns:a16="http://schemas.microsoft.com/office/drawing/2014/main" id="{1A8FE68E-8615-4A86-23B6-4FCFD13B5F48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76" name="Google Shape;7847;p72">
                <a:extLst>
                  <a:ext uri="{FF2B5EF4-FFF2-40B4-BE49-F238E27FC236}">
                    <a16:creationId xmlns:a16="http://schemas.microsoft.com/office/drawing/2014/main" id="{7BB484F6-E062-AD4D-F878-3C25D0A4F53E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3" name="Google Shape;7848;p72">
                  <a:extLst>
                    <a:ext uri="{FF2B5EF4-FFF2-40B4-BE49-F238E27FC236}">
                      <a16:creationId xmlns:a16="http://schemas.microsoft.com/office/drawing/2014/main" id="{4C081E9F-6889-6812-ADD3-E3220718DE34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397" name="Google Shape;7849;p72">
                    <a:extLst>
                      <a:ext uri="{FF2B5EF4-FFF2-40B4-BE49-F238E27FC236}">
                        <a16:creationId xmlns:a16="http://schemas.microsoft.com/office/drawing/2014/main" id="{4BA47B63-F2C5-FA74-2000-8ECCCD431588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98" name="Google Shape;7850;p72">
                    <a:extLst>
                      <a:ext uri="{FF2B5EF4-FFF2-40B4-BE49-F238E27FC236}">
                        <a16:creationId xmlns:a16="http://schemas.microsoft.com/office/drawing/2014/main" id="{ED826E7C-E175-408A-ADD5-16365114EE65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99" name="Google Shape;7851;p72">
                    <a:extLst>
                      <a:ext uri="{FF2B5EF4-FFF2-40B4-BE49-F238E27FC236}">
                        <a16:creationId xmlns:a16="http://schemas.microsoft.com/office/drawing/2014/main" id="{1188F09A-86E2-2C34-E604-EC51E7C748FE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394" name="Google Shape;7852;p72">
                  <a:extLst>
                    <a:ext uri="{FF2B5EF4-FFF2-40B4-BE49-F238E27FC236}">
                      <a16:creationId xmlns:a16="http://schemas.microsoft.com/office/drawing/2014/main" id="{5F903722-EE68-0C32-3D44-BC8CE7BCAC2B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5" name="Google Shape;7853;p72">
                    <a:extLst>
                      <a:ext uri="{FF2B5EF4-FFF2-40B4-BE49-F238E27FC236}">
                        <a16:creationId xmlns:a16="http://schemas.microsoft.com/office/drawing/2014/main" id="{DEEA05CB-B996-F5A2-2D0B-E523A380DFDC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96" name="Google Shape;7854;p72">
                    <a:extLst>
                      <a:ext uri="{FF2B5EF4-FFF2-40B4-BE49-F238E27FC236}">
                        <a16:creationId xmlns:a16="http://schemas.microsoft.com/office/drawing/2014/main" id="{AB2766C5-392C-7C5D-4134-16946FE5593B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377" name="Google Shape;7855;p72">
                <a:extLst>
                  <a:ext uri="{FF2B5EF4-FFF2-40B4-BE49-F238E27FC236}">
                    <a16:creationId xmlns:a16="http://schemas.microsoft.com/office/drawing/2014/main" id="{0761BA3C-7907-59DB-FC04-D2254B0B5315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86" name="Google Shape;7856;p72">
                  <a:extLst>
                    <a:ext uri="{FF2B5EF4-FFF2-40B4-BE49-F238E27FC236}">
                      <a16:creationId xmlns:a16="http://schemas.microsoft.com/office/drawing/2014/main" id="{B8F5DE4C-10C3-A79C-826E-96CB07169727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0" name="Google Shape;7857;p72">
                    <a:extLst>
                      <a:ext uri="{FF2B5EF4-FFF2-40B4-BE49-F238E27FC236}">
                        <a16:creationId xmlns:a16="http://schemas.microsoft.com/office/drawing/2014/main" id="{EC13BC4F-2780-510D-2C9F-F3746C1D2338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91" name="Google Shape;7858;p72">
                    <a:extLst>
                      <a:ext uri="{FF2B5EF4-FFF2-40B4-BE49-F238E27FC236}">
                        <a16:creationId xmlns:a16="http://schemas.microsoft.com/office/drawing/2014/main" id="{232D0427-D182-3C1E-75D8-0417EE2EDCEE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92" name="Google Shape;7859;p72">
                    <a:extLst>
                      <a:ext uri="{FF2B5EF4-FFF2-40B4-BE49-F238E27FC236}">
                        <a16:creationId xmlns:a16="http://schemas.microsoft.com/office/drawing/2014/main" id="{2368C767-44B8-C6B6-B749-E609D5B4F7AB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387" name="Google Shape;7860;p72">
                  <a:extLst>
                    <a:ext uri="{FF2B5EF4-FFF2-40B4-BE49-F238E27FC236}">
                      <a16:creationId xmlns:a16="http://schemas.microsoft.com/office/drawing/2014/main" id="{74D595E1-402B-E32C-7CEA-2AA4155E7894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88" name="Google Shape;7861;p72">
                    <a:extLst>
                      <a:ext uri="{FF2B5EF4-FFF2-40B4-BE49-F238E27FC236}">
                        <a16:creationId xmlns:a16="http://schemas.microsoft.com/office/drawing/2014/main" id="{A4738CF6-4581-B1D9-4EBB-22BF861D3F89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89" name="Google Shape;7862;p72">
                    <a:extLst>
                      <a:ext uri="{FF2B5EF4-FFF2-40B4-BE49-F238E27FC236}">
                        <a16:creationId xmlns:a16="http://schemas.microsoft.com/office/drawing/2014/main" id="{9969EEAD-0C17-54C3-4DAB-AC3A8B315293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378" name="Google Shape;7863;p72">
                <a:extLst>
                  <a:ext uri="{FF2B5EF4-FFF2-40B4-BE49-F238E27FC236}">
                    <a16:creationId xmlns:a16="http://schemas.microsoft.com/office/drawing/2014/main" id="{89AB37EE-E257-6E44-1AFC-8E971AA9FC12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79" name="Google Shape;7864;p72">
                  <a:extLst>
                    <a:ext uri="{FF2B5EF4-FFF2-40B4-BE49-F238E27FC236}">
                      <a16:creationId xmlns:a16="http://schemas.microsoft.com/office/drawing/2014/main" id="{E0BB9887-3B56-A831-A8EF-96111D4D3155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3" name="Google Shape;7865;p72">
                    <a:extLst>
                      <a:ext uri="{FF2B5EF4-FFF2-40B4-BE49-F238E27FC236}">
                        <a16:creationId xmlns:a16="http://schemas.microsoft.com/office/drawing/2014/main" id="{E7158C45-38A0-E6E4-A85F-68390985B134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84" name="Google Shape;7866;p72">
                    <a:extLst>
                      <a:ext uri="{FF2B5EF4-FFF2-40B4-BE49-F238E27FC236}">
                        <a16:creationId xmlns:a16="http://schemas.microsoft.com/office/drawing/2014/main" id="{E74C8ADE-272A-396F-6557-D0FD6E8FE33A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85" name="Google Shape;7867;p72">
                    <a:extLst>
                      <a:ext uri="{FF2B5EF4-FFF2-40B4-BE49-F238E27FC236}">
                        <a16:creationId xmlns:a16="http://schemas.microsoft.com/office/drawing/2014/main" id="{F0D15CA4-F399-B0E3-F598-60EE14DFE98A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380" name="Google Shape;7868;p72">
                  <a:extLst>
                    <a:ext uri="{FF2B5EF4-FFF2-40B4-BE49-F238E27FC236}">
                      <a16:creationId xmlns:a16="http://schemas.microsoft.com/office/drawing/2014/main" id="{B36D45E0-5EE2-B850-8BFA-D80B37AFC19D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1" name="Google Shape;7869;p72">
                    <a:extLst>
                      <a:ext uri="{FF2B5EF4-FFF2-40B4-BE49-F238E27FC236}">
                        <a16:creationId xmlns:a16="http://schemas.microsoft.com/office/drawing/2014/main" id="{B2D2142D-A1C2-C0EE-BBF1-65BF5F2FC85D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82" name="Google Shape;7870;p72">
                    <a:extLst>
                      <a:ext uri="{FF2B5EF4-FFF2-40B4-BE49-F238E27FC236}">
                        <a16:creationId xmlns:a16="http://schemas.microsoft.com/office/drawing/2014/main" id="{76CAEC0B-88CD-2950-1BAC-E8B72C85E465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</p:grpSp>
      <p:sp>
        <p:nvSpPr>
          <p:cNvPr id="427" name="Google Shape;1529;p70">
            <a:extLst>
              <a:ext uri="{FF2B5EF4-FFF2-40B4-BE49-F238E27FC236}">
                <a16:creationId xmlns:a16="http://schemas.microsoft.com/office/drawing/2014/main" id="{455C870E-32DF-B588-48D9-67EC6BD8FC81}"/>
              </a:ext>
            </a:extLst>
          </p:cNvPr>
          <p:cNvSpPr txBox="1">
            <a:spLocks/>
          </p:cNvSpPr>
          <p:nvPr/>
        </p:nvSpPr>
        <p:spPr>
          <a:xfrm>
            <a:off x="9853324" y="180956"/>
            <a:ext cx="7081491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400" dirty="0">
                <a:solidFill>
                  <a:schemeClr val="bg1"/>
                </a:solidFill>
                <a:cs typeface="B Nazanin" panose="000004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3102597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7" r="-247"/>
            </a:stretch>
          </a:blipFill>
        </p:spPr>
      </p:sp>
      <p:grpSp>
        <p:nvGrpSpPr>
          <p:cNvPr id="2" name="Google Shape;7875;p73">
            <a:extLst>
              <a:ext uri="{FF2B5EF4-FFF2-40B4-BE49-F238E27FC236}">
                <a16:creationId xmlns:a16="http://schemas.microsoft.com/office/drawing/2014/main" id="{94F7A239-279B-7425-55CE-486A4555684B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5" name="Google Shape;7876;p73">
              <a:extLst>
                <a:ext uri="{FF2B5EF4-FFF2-40B4-BE49-F238E27FC236}">
                  <a16:creationId xmlns:a16="http://schemas.microsoft.com/office/drawing/2014/main" id="{42E20DB1-F594-134E-B4BA-0EF8C969CD23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3" name="Google Shape;7877;p73">
                <a:extLst>
                  <a:ext uri="{FF2B5EF4-FFF2-40B4-BE49-F238E27FC236}">
                    <a16:creationId xmlns:a16="http://schemas.microsoft.com/office/drawing/2014/main" id="{41D46A91-87FE-AB72-2CC0-E33FA0FD5686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7878;p73">
                <a:extLst>
                  <a:ext uri="{FF2B5EF4-FFF2-40B4-BE49-F238E27FC236}">
                    <a16:creationId xmlns:a16="http://schemas.microsoft.com/office/drawing/2014/main" id="{D5CCDD6A-01C4-067D-F1BA-9EE2A585C51D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oogle Shape;7879;p73">
              <a:extLst>
                <a:ext uri="{FF2B5EF4-FFF2-40B4-BE49-F238E27FC236}">
                  <a16:creationId xmlns:a16="http://schemas.microsoft.com/office/drawing/2014/main" id="{0C3CCE44-4C20-0861-D3F9-68CAD319FAEF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28" name="Google Shape;7880;p73">
                <a:extLst>
                  <a:ext uri="{FF2B5EF4-FFF2-40B4-BE49-F238E27FC236}">
                    <a16:creationId xmlns:a16="http://schemas.microsoft.com/office/drawing/2014/main" id="{9100BF61-B074-0315-4290-E84C6E337851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7881;p73">
                <a:extLst>
                  <a:ext uri="{FF2B5EF4-FFF2-40B4-BE49-F238E27FC236}">
                    <a16:creationId xmlns:a16="http://schemas.microsoft.com/office/drawing/2014/main" id="{3218A01A-F041-4C34-C45A-92E12C35B6A9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7882;p73">
                <a:extLst>
                  <a:ext uri="{FF2B5EF4-FFF2-40B4-BE49-F238E27FC236}">
                    <a16:creationId xmlns:a16="http://schemas.microsoft.com/office/drawing/2014/main" id="{16989752-329F-78D7-1C3E-1EAE482989BF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7883;p73">
                <a:extLst>
                  <a:ext uri="{FF2B5EF4-FFF2-40B4-BE49-F238E27FC236}">
                    <a16:creationId xmlns:a16="http://schemas.microsoft.com/office/drawing/2014/main" id="{54055CAF-3364-3D2D-3EF3-1B53423E1DAD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7884;p73">
                <a:extLst>
                  <a:ext uri="{FF2B5EF4-FFF2-40B4-BE49-F238E27FC236}">
                    <a16:creationId xmlns:a16="http://schemas.microsoft.com/office/drawing/2014/main" id="{CD114031-2082-DA30-9D2D-D1164036ACA6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oogle Shape;7885;p73">
              <a:extLst>
                <a:ext uri="{FF2B5EF4-FFF2-40B4-BE49-F238E27FC236}">
                  <a16:creationId xmlns:a16="http://schemas.microsoft.com/office/drawing/2014/main" id="{AC8F0617-45C0-5D93-B886-7FD6712CC86C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8" name="Google Shape;7886;p73">
                <a:extLst>
                  <a:ext uri="{FF2B5EF4-FFF2-40B4-BE49-F238E27FC236}">
                    <a16:creationId xmlns:a16="http://schemas.microsoft.com/office/drawing/2014/main" id="{94CFF21B-4D04-5767-AB3E-0331CEF9CA07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Google Shape;7887;p73">
                <a:extLst>
                  <a:ext uri="{FF2B5EF4-FFF2-40B4-BE49-F238E27FC236}">
                    <a16:creationId xmlns:a16="http://schemas.microsoft.com/office/drawing/2014/main" id="{701B784E-E175-B7C1-9E78-8D1E98C3247D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Google Shape;7888;p73">
                <a:extLst>
                  <a:ext uri="{FF2B5EF4-FFF2-40B4-BE49-F238E27FC236}">
                    <a16:creationId xmlns:a16="http://schemas.microsoft.com/office/drawing/2014/main" id="{85DEE410-4356-0B82-BD0A-E64FD94FBF29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7889;p73">
                <a:extLst>
                  <a:ext uri="{FF2B5EF4-FFF2-40B4-BE49-F238E27FC236}">
                    <a16:creationId xmlns:a16="http://schemas.microsoft.com/office/drawing/2014/main" id="{407C7099-6037-8F98-3BDC-E918BB69DCAD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Google Shape;7890;p73">
                <a:extLst>
                  <a:ext uri="{FF2B5EF4-FFF2-40B4-BE49-F238E27FC236}">
                    <a16:creationId xmlns:a16="http://schemas.microsoft.com/office/drawing/2014/main" id="{7EF791A7-BB7D-BC08-63E0-F0B1DC83D661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7891;p73">
                <a:extLst>
                  <a:ext uri="{FF2B5EF4-FFF2-40B4-BE49-F238E27FC236}">
                    <a16:creationId xmlns:a16="http://schemas.microsoft.com/office/drawing/2014/main" id="{2177BAB0-939F-2B7E-2A35-38E33F8A212B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7892;p73">
                <a:extLst>
                  <a:ext uri="{FF2B5EF4-FFF2-40B4-BE49-F238E27FC236}">
                    <a16:creationId xmlns:a16="http://schemas.microsoft.com/office/drawing/2014/main" id="{1EF8064B-93D2-FE6E-7EDC-B9A63EB28FE1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7893;p73">
                <a:extLst>
                  <a:ext uri="{FF2B5EF4-FFF2-40B4-BE49-F238E27FC236}">
                    <a16:creationId xmlns:a16="http://schemas.microsoft.com/office/drawing/2014/main" id="{E518191C-20C0-D652-AA6D-BF65801B1CE6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7894;p73">
                <a:extLst>
                  <a:ext uri="{FF2B5EF4-FFF2-40B4-BE49-F238E27FC236}">
                    <a16:creationId xmlns:a16="http://schemas.microsoft.com/office/drawing/2014/main" id="{6E7CF9C4-881F-6895-FBF1-B294A298AC6A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7895;p73">
                <a:extLst>
                  <a:ext uri="{FF2B5EF4-FFF2-40B4-BE49-F238E27FC236}">
                    <a16:creationId xmlns:a16="http://schemas.microsoft.com/office/drawing/2014/main" id="{F4D9CCF3-5C0A-9168-5703-F8D78A0FC570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7896;p73">
                <a:extLst>
                  <a:ext uri="{FF2B5EF4-FFF2-40B4-BE49-F238E27FC236}">
                    <a16:creationId xmlns:a16="http://schemas.microsoft.com/office/drawing/2014/main" id="{CA8CB70C-30C7-50E5-285F-B78367D6324B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7897;p73">
                <a:extLst>
                  <a:ext uri="{FF2B5EF4-FFF2-40B4-BE49-F238E27FC236}">
                    <a16:creationId xmlns:a16="http://schemas.microsoft.com/office/drawing/2014/main" id="{7E7830FC-413A-7145-885A-C6D7D87206AA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7898;p73">
                <a:extLst>
                  <a:ext uri="{FF2B5EF4-FFF2-40B4-BE49-F238E27FC236}">
                    <a16:creationId xmlns:a16="http://schemas.microsoft.com/office/drawing/2014/main" id="{92F86C6C-9016-D855-00C6-72FA452DF781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7899;p73">
                <a:extLst>
                  <a:ext uri="{FF2B5EF4-FFF2-40B4-BE49-F238E27FC236}">
                    <a16:creationId xmlns:a16="http://schemas.microsoft.com/office/drawing/2014/main" id="{097687C1-7731-65FE-E4BC-6E71DD12F57D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7900;p73">
                <a:extLst>
                  <a:ext uri="{FF2B5EF4-FFF2-40B4-BE49-F238E27FC236}">
                    <a16:creationId xmlns:a16="http://schemas.microsoft.com/office/drawing/2014/main" id="{907A548F-F438-147A-CEAB-59A04F006378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7901;p73">
                <a:extLst>
                  <a:ext uri="{FF2B5EF4-FFF2-40B4-BE49-F238E27FC236}">
                    <a16:creationId xmlns:a16="http://schemas.microsoft.com/office/drawing/2014/main" id="{E6A6CD8F-7DC4-B177-57F3-4063DC6198EC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7902;p73">
                <a:extLst>
                  <a:ext uri="{FF2B5EF4-FFF2-40B4-BE49-F238E27FC236}">
                    <a16:creationId xmlns:a16="http://schemas.microsoft.com/office/drawing/2014/main" id="{2200BE60-B170-A499-B538-46C9EFECC178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7903;p73">
                <a:extLst>
                  <a:ext uri="{FF2B5EF4-FFF2-40B4-BE49-F238E27FC236}">
                    <a16:creationId xmlns:a16="http://schemas.microsoft.com/office/drawing/2014/main" id="{FC03926F-53C4-1E15-374D-4BCDD355F8E2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7904;p73">
                <a:extLst>
                  <a:ext uri="{FF2B5EF4-FFF2-40B4-BE49-F238E27FC236}">
                    <a16:creationId xmlns:a16="http://schemas.microsoft.com/office/drawing/2014/main" id="{687FC3F7-17A4-4A86-5E33-0CD12ADB87D7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7905;p73">
                <a:extLst>
                  <a:ext uri="{FF2B5EF4-FFF2-40B4-BE49-F238E27FC236}">
                    <a16:creationId xmlns:a16="http://schemas.microsoft.com/office/drawing/2014/main" id="{690AE1B8-8524-F4BE-B92F-8924A001DDD8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aphicFrame>
        <p:nvGraphicFramePr>
          <p:cNvPr id="35" name="Google Shape;7906;p73">
            <a:extLst>
              <a:ext uri="{FF2B5EF4-FFF2-40B4-BE49-F238E27FC236}">
                <a16:creationId xmlns:a16="http://schemas.microsoft.com/office/drawing/2014/main" id="{B81FC644-C3C1-57EB-0712-4CD9FB4DE5C6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6" name="Google Shape;7907;p73">
            <a:extLst>
              <a:ext uri="{FF2B5EF4-FFF2-40B4-BE49-F238E27FC236}">
                <a16:creationId xmlns:a16="http://schemas.microsoft.com/office/drawing/2014/main" id="{385FD402-A6E2-269E-5A9B-F77167C61853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37" name="Google Shape;7908;p73">
              <a:extLst>
                <a:ext uri="{FF2B5EF4-FFF2-40B4-BE49-F238E27FC236}">
                  <a16:creationId xmlns:a16="http://schemas.microsoft.com/office/drawing/2014/main" id="{182C8ED9-75B8-4EEC-21BA-D9ADCA5D50F6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7" name="Google Shape;7909;p73">
                <a:extLst>
                  <a:ext uri="{FF2B5EF4-FFF2-40B4-BE49-F238E27FC236}">
                    <a16:creationId xmlns:a16="http://schemas.microsoft.com/office/drawing/2014/main" id="{7862E8B6-BDE1-7EBE-7E34-23B7D7E9A250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7910;p73">
                <a:extLst>
                  <a:ext uri="{FF2B5EF4-FFF2-40B4-BE49-F238E27FC236}">
                    <a16:creationId xmlns:a16="http://schemas.microsoft.com/office/drawing/2014/main" id="{28496FF5-46A3-DDD9-429E-3260A976A3AF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7911;p73">
                <a:extLst>
                  <a:ext uri="{FF2B5EF4-FFF2-40B4-BE49-F238E27FC236}">
                    <a16:creationId xmlns:a16="http://schemas.microsoft.com/office/drawing/2014/main" id="{81ECEED1-50D2-8475-066D-D60C8A7D853D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7912;p73">
                <a:extLst>
                  <a:ext uri="{FF2B5EF4-FFF2-40B4-BE49-F238E27FC236}">
                    <a16:creationId xmlns:a16="http://schemas.microsoft.com/office/drawing/2014/main" id="{4830EC63-23F1-0965-CB4A-B0B78D7EF402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7913;p73">
                <a:extLst>
                  <a:ext uri="{FF2B5EF4-FFF2-40B4-BE49-F238E27FC236}">
                    <a16:creationId xmlns:a16="http://schemas.microsoft.com/office/drawing/2014/main" id="{BC8C983E-5343-5743-C3F0-326882DC304C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7914;p73">
                <a:extLst>
                  <a:ext uri="{FF2B5EF4-FFF2-40B4-BE49-F238E27FC236}">
                    <a16:creationId xmlns:a16="http://schemas.microsoft.com/office/drawing/2014/main" id="{64F173AB-C178-8845-2DA4-842DC1AB5A26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7915;p73">
                <a:extLst>
                  <a:ext uri="{FF2B5EF4-FFF2-40B4-BE49-F238E27FC236}">
                    <a16:creationId xmlns:a16="http://schemas.microsoft.com/office/drawing/2014/main" id="{326A9C9F-BF19-2B7D-2AB6-5202BEAB1EF0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7916;p73">
                <a:extLst>
                  <a:ext uri="{FF2B5EF4-FFF2-40B4-BE49-F238E27FC236}">
                    <a16:creationId xmlns:a16="http://schemas.microsoft.com/office/drawing/2014/main" id="{7348AA8A-196A-C9BA-C453-B858380F4830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7917;p73">
                <a:extLst>
                  <a:ext uri="{FF2B5EF4-FFF2-40B4-BE49-F238E27FC236}">
                    <a16:creationId xmlns:a16="http://schemas.microsoft.com/office/drawing/2014/main" id="{CB4DBFAA-1C3A-047C-1953-59ACA4B30506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7918;p73">
                <a:extLst>
                  <a:ext uri="{FF2B5EF4-FFF2-40B4-BE49-F238E27FC236}">
                    <a16:creationId xmlns:a16="http://schemas.microsoft.com/office/drawing/2014/main" id="{092F6930-CB17-03E7-9C99-5DDFA0043F42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7919;p73">
                <a:extLst>
                  <a:ext uri="{FF2B5EF4-FFF2-40B4-BE49-F238E27FC236}">
                    <a16:creationId xmlns:a16="http://schemas.microsoft.com/office/drawing/2014/main" id="{1D8F9A64-70D5-6887-9782-3C08AC2591E8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7920;p73">
                <a:extLst>
                  <a:ext uri="{FF2B5EF4-FFF2-40B4-BE49-F238E27FC236}">
                    <a16:creationId xmlns:a16="http://schemas.microsoft.com/office/drawing/2014/main" id="{A58E2642-9814-F733-8195-25926317BE62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7921;p73">
                <a:extLst>
                  <a:ext uri="{FF2B5EF4-FFF2-40B4-BE49-F238E27FC236}">
                    <a16:creationId xmlns:a16="http://schemas.microsoft.com/office/drawing/2014/main" id="{26FB2D3F-D407-BD3C-5071-0FB345A8AC40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7922;p73">
                <a:extLst>
                  <a:ext uri="{FF2B5EF4-FFF2-40B4-BE49-F238E27FC236}">
                    <a16:creationId xmlns:a16="http://schemas.microsoft.com/office/drawing/2014/main" id="{C22FDF9A-A6DC-2B9B-2C66-8A68FDEBC0B1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7923;p73">
                <a:extLst>
                  <a:ext uri="{FF2B5EF4-FFF2-40B4-BE49-F238E27FC236}">
                    <a16:creationId xmlns:a16="http://schemas.microsoft.com/office/drawing/2014/main" id="{2C48D9CC-131E-B0CD-E4DF-D5316036070B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7924;p73">
                <a:extLst>
                  <a:ext uri="{FF2B5EF4-FFF2-40B4-BE49-F238E27FC236}">
                    <a16:creationId xmlns:a16="http://schemas.microsoft.com/office/drawing/2014/main" id="{5777912A-D31B-6B6A-11F7-72ABC37A1366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7925;p73">
                <a:extLst>
                  <a:ext uri="{FF2B5EF4-FFF2-40B4-BE49-F238E27FC236}">
                    <a16:creationId xmlns:a16="http://schemas.microsoft.com/office/drawing/2014/main" id="{0D532BA2-E4D3-5CDF-9763-77014F23E767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7926;p73">
                <a:extLst>
                  <a:ext uri="{FF2B5EF4-FFF2-40B4-BE49-F238E27FC236}">
                    <a16:creationId xmlns:a16="http://schemas.microsoft.com/office/drawing/2014/main" id="{60693586-F63D-03BA-EB2F-AE1664048F9C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7927;p73">
                <a:extLst>
                  <a:ext uri="{FF2B5EF4-FFF2-40B4-BE49-F238E27FC236}">
                    <a16:creationId xmlns:a16="http://schemas.microsoft.com/office/drawing/2014/main" id="{6BB2D09E-8DFE-02B0-A6D2-465B9B579A2E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7928;p73">
                <a:extLst>
                  <a:ext uri="{FF2B5EF4-FFF2-40B4-BE49-F238E27FC236}">
                    <a16:creationId xmlns:a16="http://schemas.microsoft.com/office/drawing/2014/main" id="{18A2DAE3-D425-8903-BC26-CA9DBFCA142F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7929;p73">
                <a:extLst>
                  <a:ext uri="{FF2B5EF4-FFF2-40B4-BE49-F238E27FC236}">
                    <a16:creationId xmlns:a16="http://schemas.microsoft.com/office/drawing/2014/main" id="{07017742-9835-A79F-E701-6065DA7CCCFB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7930;p73">
                <a:extLst>
                  <a:ext uri="{FF2B5EF4-FFF2-40B4-BE49-F238E27FC236}">
                    <a16:creationId xmlns:a16="http://schemas.microsoft.com/office/drawing/2014/main" id="{A17203BB-5D5F-6C4B-99F6-F9D26CBDED8A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7931;p73">
                <a:extLst>
                  <a:ext uri="{FF2B5EF4-FFF2-40B4-BE49-F238E27FC236}">
                    <a16:creationId xmlns:a16="http://schemas.microsoft.com/office/drawing/2014/main" id="{5A33D398-96AB-2C87-9FEA-5D44CF4C3C87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7932;p73">
                <a:extLst>
                  <a:ext uri="{FF2B5EF4-FFF2-40B4-BE49-F238E27FC236}">
                    <a16:creationId xmlns:a16="http://schemas.microsoft.com/office/drawing/2014/main" id="{3B923BB4-1A4D-3CC6-9175-FC8AA018EED5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8" name="Google Shape;7933;p73">
              <a:extLst>
                <a:ext uri="{FF2B5EF4-FFF2-40B4-BE49-F238E27FC236}">
                  <a16:creationId xmlns:a16="http://schemas.microsoft.com/office/drawing/2014/main" id="{09093D52-B0CD-3FB2-2160-06B9BB13E902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3" name="Google Shape;7934;p73">
                <a:extLst>
                  <a:ext uri="{FF2B5EF4-FFF2-40B4-BE49-F238E27FC236}">
                    <a16:creationId xmlns:a16="http://schemas.microsoft.com/office/drawing/2014/main" id="{9B74CA2E-F993-A1D4-731D-A6BAB968FA2E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7935;p73">
                <a:extLst>
                  <a:ext uri="{FF2B5EF4-FFF2-40B4-BE49-F238E27FC236}">
                    <a16:creationId xmlns:a16="http://schemas.microsoft.com/office/drawing/2014/main" id="{C7EEBD03-0EAC-0D9C-E642-D57436AA928B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7936;p73">
                <a:extLst>
                  <a:ext uri="{FF2B5EF4-FFF2-40B4-BE49-F238E27FC236}">
                    <a16:creationId xmlns:a16="http://schemas.microsoft.com/office/drawing/2014/main" id="{2853926E-C21B-60F2-891B-34341E7671CE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7937;p73">
                <a:extLst>
                  <a:ext uri="{FF2B5EF4-FFF2-40B4-BE49-F238E27FC236}">
                    <a16:creationId xmlns:a16="http://schemas.microsoft.com/office/drawing/2014/main" id="{413810E4-F761-E443-13E6-759D37668B27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9" name="Google Shape;7938;p73">
              <a:extLst>
                <a:ext uri="{FF2B5EF4-FFF2-40B4-BE49-F238E27FC236}">
                  <a16:creationId xmlns:a16="http://schemas.microsoft.com/office/drawing/2014/main" id="{E0C3C93E-D9A0-6A65-5509-6C8D31036607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Google Shape;7939;p73">
              <a:extLst>
                <a:ext uri="{FF2B5EF4-FFF2-40B4-BE49-F238E27FC236}">
                  <a16:creationId xmlns:a16="http://schemas.microsoft.com/office/drawing/2014/main" id="{37AE605A-315A-E719-B7B9-54412FB0F48C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Google Shape;7940;p73">
              <a:extLst>
                <a:ext uri="{FF2B5EF4-FFF2-40B4-BE49-F238E27FC236}">
                  <a16:creationId xmlns:a16="http://schemas.microsoft.com/office/drawing/2014/main" id="{16280D39-93A7-8F12-9EE7-17D9629119F9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Google Shape;7941;p73">
              <a:extLst>
                <a:ext uri="{FF2B5EF4-FFF2-40B4-BE49-F238E27FC236}">
                  <a16:creationId xmlns:a16="http://schemas.microsoft.com/office/drawing/2014/main" id="{D2E4FA7F-F3C2-58EF-2060-CD81D4AC9FC7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71" name="Google Shape;7942;p73">
            <a:extLst>
              <a:ext uri="{FF2B5EF4-FFF2-40B4-BE49-F238E27FC236}">
                <a16:creationId xmlns:a16="http://schemas.microsoft.com/office/drawing/2014/main" id="{FF06CDEA-BF8A-DA71-AC34-2266F1CD8B71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2" name="Google Shape;7943;p73">
            <a:extLst>
              <a:ext uri="{FF2B5EF4-FFF2-40B4-BE49-F238E27FC236}">
                <a16:creationId xmlns:a16="http://schemas.microsoft.com/office/drawing/2014/main" id="{9B275FB2-8294-D492-8414-FF83DBA44D2A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3" name="Google Shape;7944;p73">
            <a:extLst>
              <a:ext uri="{FF2B5EF4-FFF2-40B4-BE49-F238E27FC236}">
                <a16:creationId xmlns:a16="http://schemas.microsoft.com/office/drawing/2014/main" id="{23EA1633-A016-5A5C-C920-657113CCA104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74" name="Google Shape;7945;p73">
              <a:extLst>
                <a:ext uri="{FF2B5EF4-FFF2-40B4-BE49-F238E27FC236}">
                  <a16:creationId xmlns:a16="http://schemas.microsoft.com/office/drawing/2014/main" id="{B12FD0A0-6B49-4A2B-E8AA-5414AC0762AC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5" name="Google Shape;7946;p73">
                <a:extLst>
                  <a:ext uri="{FF2B5EF4-FFF2-40B4-BE49-F238E27FC236}">
                    <a16:creationId xmlns:a16="http://schemas.microsoft.com/office/drawing/2014/main" id="{96CB1AF2-48C5-618C-903D-BBD557A58AD9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7947;p73">
                <a:extLst>
                  <a:ext uri="{FF2B5EF4-FFF2-40B4-BE49-F238E27FC236}">
                    <a16:creationId xmlns:a16="http://schemas.microsoft.com/office/drawing/2014/main" id="{B7DFF45E-CC36-3292-2BF3-0F7A32AB955E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7948;p73">
                <a:extLst>
                  <a:ext uri="{FF2B5EF4-FFF2-40B4-BE49-F238E27FC236}">
                    <a16:creationId xmlns:a16="http://schemas.microsoft.com/office/drawing/2014/main" id="{911E8E03-D3FF-9D88-2619-9354FA881EED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7949;p73">
                <a:extLst>
                  <a:ext uri="{FF2B5EF4-FFF2-40B4-BE49-F238E27FC236}">
                    <a16:creationId xmlns:a16="http://schemas.microsoft.com/office/drawing/2014/main" id="{A21DE6C5-1BF4-2131-170A-B5A5602F802E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7950;p73">
                <a:extLst>
                  <a:ext uri="{FF2B5EF4-FFF2-40B4-BE49-F238E27FC236}">
                    <a16:creationId xmlns:a16="http://schemas.microsoft.com/office/drawing/2014/main" id="{E4D77533-01AD-DA8C-D373-32A07DC93570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5" name="Google Shape;7951;p73">
              <a:extLst>
                <a:ext uri="{FF2B5EF4-FFF2-40B4-BE49-F238E27FC236}">
                  <a16:creationId xmlns:a16="http://schemas.microsoft.com/office/drawing/2014/main" id="{645F55A2-42A4-1D7E-7C68-CA62CCF66BE4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0" name="Google Shape;7952;p73">
                <a:extLst>
                  <a:ext uri="{FF2B5EF4-FFF2-40B4-BE49-F238E27FC236}">
                    <a16:creationId xmlns:a16="http://schemas.microsoft.com/office/drawing/2014/main" id="{FD2252F7-75AA-7940-E196-C23CB52D1CF2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Google Shape;7953;p73">
                <a:extLst>
                  <a:ext uri="{FF2B5EF4-FFF2-40B4-BE49-F238E27FC236}">
                    <a16:creationId xmlns:a16="http://schemas.microsoft.com/office/drawing/2014/main" id="{25263871-B83C-FA90-C04A-9137F69966CB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7954;p73">
                <a:extLst>
                  <a:ext uri="{FF2B5EF4-FFF2-40B4-BE49-F238E27FC236}">
                    <a16:creationId xmlns:a16="http://schemas.microsoft.com/office/drawing/2014/main" id="{00509414-9F21-014F-7634-5E8194358ECC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7955;p73">
                <a:extLst>
                  <a:ext uri="{FF2B5EF4-FFF2-40B4-BE49-F238E27FC236}">
                    <a16:creationId xmlns:a16="http://schemas.microsoft.com/office/drawing/2014/main" id="{DFD3A983-D41F-AAAF-889F-131F2FEB71CA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7956;p73">
                <a:extLst>
                  <a:ext uri="{FF2B5EF4-FFF2-40B4-BE49-F238E27FC236}">
                    <a16:creationId xmlns:a16="http://schemas.microsoft.com/office/drawing/2014/main" id="{D4649C6A-0EC4-3446-6A16-AED2632CCA4C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6" name="Google Shape;7957;p73">
              <a:extLst>
                <a:ext uri="{FF2B5EF4-FFF2-40B4-BE49-F238E27FC236}">
                  <a16:creationId xmlns:a16="http://schemas.microsoft.com/office/drawing/2014/main" id="{49A21BCA-1768-F4A2-B70C-7F99CD3E84A9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5" name="Google Shape;7958;p73">
                <a:extLst>
                  <a:ext uri="{FF2B5EF4-FFF2-40B4-BE49-F238E27FC236}">
                    <a16:creationId xmlns:a16="http://schemas.microsoft.com/office/drawing/2014/main" id="{1D85EE82-DC03-F585-F0D7-7B1F5E7BD435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Google Shape;7959;p73">
                <a:extLst>
                  <a:ext uri="{FF2B5EF4-FFF2-40B4-BE49-F238E27FC236}">
                    <a16:creationId xmlns:a16="http://schemas.microsoft.com/office/drawing/2014/main" id="{F245209B-560C-7BAD-681D-E501762462A2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7960;p73">
                <a:extLst>
                  <a:ext uri="{FF2B5EF4-FFF2-40B4-BE49-F238E27FC236}">
                    <a16:creationId xmlns:a16="http://schemas.microsoft.com/office/drawing/2014/main" id="{CDF851D6-7F8B-3D66-68F1-D0F217763FF2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Google Shape;7961;p73">
                <a:extLst>
                  <a:ext uri="{FF2B5EF4-FFF2-40B4-BE49-F238E27FC236}">
                    <a16:creationId xmlns:a16="http://schemas.microsoft.com/office/drawing/2014/main" id="{8A7F52F1-1EA0-DB55-4CE8-DFD8FA4317BC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Google Shape;7962;p73">
                <a:extLst>
                  <a:ext uri="{FF2B5EF4-FFF2-40B4-BE49-F238E27FC236}">
                    <a16:creationId xmlns:a16="http://schemas.microsoft.com/office/drawing/2014/main" id="{7C98B5A6-7897-2F17-80F2-435E7BDA1F4E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7" name="Google Shape;7963;p73">
              <a:extLst>
                <a:ext uri="{FF2B5EF4-FFF2-40B4-BE49-F238E27FC236}">
                  <a16:creationId xmlns:a16="http://schemas.microsoft.com/office/drawing/2014/main" id="{27078794-B8FE-0E42-41FE-4C1AF137E7D8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0" name="Google Shape;7964;p73">
                <a:extLst>
                  <a:ext uri="{FF2B5EF4-FFF2-40B4-BE49-F238E27FC236}">
                    <a16:creationId xmlns:a16="http://schemas.microsoft.com/office/drawing/2014/main" id="{882C1BBA-D4B3-E374-1969-4B2187BF465D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Google Shape;7965;p73">
                <a:extLst>
                  <a:ext uri="{FF2B5EF4-FFF2-40B4-BE49-F238E27FC236}">
                    <a16:creationId xmlns:a16="http://schemas.microsoft.com/office/drawing/2014/main" id="{30F94D95-3730-24E7-2A35-D586EEEE375F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Google Shape;7966;p73">
                <a:extLst>
                  <a:ext uri="{FF2B5EF4-FFF2-40B4-BE49-F238E27FC236}">
                    <a16:creationId xmlns:a16="http://schemas.microsoft.com/office/drawing/2014/main" id="{4F76EFF5-A706-EF4E-6BCD-FBA5F9C44A3C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Google Shape;7967;p73">
                <a:extLst>
                  <a:ext uri="{FF2B5EF4-FFF2-40B4-BE49-F238E27FC236}">
                    <a16:creationId xmlns:a16="http://schemas.microsoft.com/office/drawing/2014/main" id="{61CF5282-19A5-88D6-D5C9-ACA7E67F9EF4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Google Shape;7968;p73">
                <a:extLst>
                  <a:ext uri="{FF2B5EF4-FFF2-40B4-BE49-F238E27FC236}">
                    <a16:creationId xmlns:a16="http://schemas.microsoft.com/office/drawing/2014/main" id="{E6224CFE-C303-4A69-6635-700230AC34BC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8" name="Google Shape;7969;p73">
              <a:extLst>
                <a:ext uri="{FF2B5EF4-FFF2-40B4-BE49-F238E27FC236}">
                  <a16:creationId xmlns:a16="http://schemas.microsoft.com/office/drawing/2014/main" id="{40BC8FF3-935D-AD8C-EA7D-8DC885123FD0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5" name="Google Shape;7970;p73">
                <a:extLst>
                  <a:ext uri="{FF2B5EF4-FFF2-40B4-BE49-F238E27FC236}">
                    <a16:creationId xmlns:a16="http://schemas.microsoft.com/office/drawing/2014/main" id="{64E55DE7-BB5D-8B06-D9B5-FBB0A89E02B0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Google Shape;7971;p73">
                <a:extLst>
                  <a:ext uri="{FF2B5EF4-FFF2-40B4-BE49-F238E27FC236}">
                    <a16:creationId xmlns:a16="http://schemas.microsoft.com/office/drawing/2014/main" id="{F8FC0082-995C-8B60-3783-20B6EA13A2F7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Google Shape;7972;p73">
                <a:extLst>
                  <a:ext uri="{FF2B5EF4-FFF2-40B4-BE49-F238E27FC236}">
                    <a16:creationId xmlns:a16="http://schemas.microsoft.com/office/drawing/2014/main" id="{D70E4FA3-76E2-0223-10DA-3CCD35AF09F4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Google Shape;7973;p73">
                <a:extLst>
                  <a:ext uri="{FF2B5EF4-FFF2-40B4-BE49-F238E27FC236}">
                    <a16:creationId xmlns:a16="http://schemas.microsoft.com/office/drawing/2014/main" id="{366984ED-C7A3-5E96-139D-B85C6727AFD0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Google Shape;7974;p73">
                <a:extLst>
                  <a:ext uri="{FF2B5EF4-FFF2-40B4-BE49-F238E27FC236}">
                    <a16:creationId xmlns:a16="http://schemas.microsoft.com/office/drawing/2014/main" id="{563387B6-8A56-3927-3DF4-1FC77199FF9B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9" name="Google Shape;7975;p73">
              <a:extLst>
                <a:ext uri="{FF2B5EF4-FFF2-40B4-BE49-F238E27FC236}">
                  <a16:creationId xmlns:a16="http://schemas.microsoft.com/office/drawing/2014/main" id="{1E87B837-AA43-B7F4-36E0-E27305AEF8D4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0" name="Google Shape;7976;p73">
                <a:extLst>
                  <a:ext uri="{FF2B5EF4-FFF2-40B4-BE49-F238E27FC236}">
                    <a16:creationId xmlns:a16="http://schemas.microsoft.com/office/drawing/2014/main" id="{E37EBC47-0285-1F88-EF0B-346475DF7827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Google Shape;7977;p73">
                <a:extLst>
                  <a:ext uri="{FF2B5EF4-FFF2-40B4-BE49-F238E27FC236}">
                    <a16:creationId xmlns:a16="http://schemas.microsoft.com/office/drawing/2014/main" id="{91CE8F69-ADB2-534F-3913-D116CDD79520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Google Shape;7978;p73">
                <a:extLst>
                  <a:ext uri="{FF2B5EF4-FFF2-40B4-BE49-F238E27FC236}">
                    <a16:creationId xmlns:a16="http://schemas.microsoft.com/office/drawing/2014/main" id="{593A76B2-9E1D-8737-DAB0-CC3692877099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Google Shape;7979;p73">
                <a:extLst>
                  <a:ext uri="{FF2B5EF4-FFF2-40B4-BE49-F238E27FC236}">
                    <a16:creationId xmlns:a16="http://schemas.microsoft.com/office/drawing/2014/main" id="{0638A520-8646-6C2A-CEAD-074501E6A260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Google Shape;7980;p73">
                <a:extLst>
                  <a:ext uri="{FF2B5EF4-FFF2-40B4-BE49-F238E27FC236}">
                    <a16:creationId xmlns:a16="http://schemas.microsoft.com/office/drawing/2014/main" id="{069D1180-8612-74ED-9ACF-BF1C6DFB65DD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aphicFrame>
        <p:nvGraphicFramePr>
          <p:cNvPr id="110" name="Google Shape;7981;p73">
            <a:extLst>
              <a:ext uri="{FF2B5EF4-FFF2-40B4-BE49-F238E27FC236}">
                <a16:creationId xmlns:a16="http://schemas.microsoft.com/office/drawing/2014/main" id="{BD638712-07E2-FFA8-A146-3E8106A66134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1" name="Google Shape;7982;p73">
            <a:extLst>
              <a:ext uri="{FF2B5EF4-FFF2-40B4-BE49-F238E27FC236}">
                <a16:creationId xmlns:a16="http://schemas.microsoft.com/office/drawing/2014/main" id="{10E97D12-12BD-FE53-4031-D81DA5248E62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12" name="Google Shape;7983;p73">
              <a:extLst>
                <a:ext uri="{FF2B5EF4-FFF2-40B4-BE49-F238E27FC236}">
                  <a16:creationId xmlns:a16="http://schemas.microsoft.com/office/drawing/2014/main" id="{F1CB7240-113C-0DCB-CF69-F9D8AAE4AF1A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Google Shape;7984;p73">
              <a:extLst>
                <a:ext uri="{FF2B5EF4-FFF2-40B4-BE49-F238E27FC236}">
                  <a16:creationId xmlns:a16="http://schemas.microsoft.com/office/drawing/2014/main" id="{EC9874B3-D215-E59A-67B7-938518875AE2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4" name="Google Shape;7985;p73">
            <a:extLst>
              <a:ext uri="{FF2B5EF4-FFF2-40B4-BE49-F238E27FC236}">
                <a16:creationId xmlns:a16="http://schemas.microsoft.com/office/drawing/2014/main" id="{201D518A-4C2B-0204-53C3-F397DA809240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15" name="Google Shape;7986;p73">
              <a:extLst>
                <a:ext uri="{FF2B5EF4-FFF2-40B4-BE49-F238E27FC236}">
                  <a16:creationId xmlns:a16="http://schemas.microsoft.com/office/drawing/2014/main" id="{818D7507-6E8D-0EBC-804B-3DDF46E59020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6" name="Google Shape;7987;p73">
              <a:extLst>
                <a:ext uri="{FF2B5EF4-FFF2-40B4-BE49-F238E27FC236}">
                  <a16:creationId xmlns:a16="http://schemas.microsoft.com/office/drawing/2014/main" id="{B819097C-A5BC-7676-AE6F-C69A773BAD3D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7" name="Google Shape;7988;p73">
            <a:extLst>
              <a:ext uri="{FF2B5EF4-FFF2-40B4-BE49-F238E27FC236}">
                <a16:creationId xmlns:a16="http://schemas.microsoft.com/office/drawing/2014/main" id="{8B91C9CD-7B8B-20CB-1A93-2CADCFA85AB5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18" name="Google Shape;7989;p73">
              <a:extLst>
                <a:ext uri="{FF2B5EF4-FFF2-40B4-BE49-F238E27FC236}">
                  <a16:creationId xmlns:a16="http://schemas.microsoft.com/office/drawing/2014/main" id="{122BA8B7-690D-4D22-E1D3-27512529EF0A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7990;p73">
              <a:extLst>
                <a:ext uri="{FF2B5EF4-FFF2-40B4-BE49-F238E27FC236}">
                  <a16:creationId xmlns:a16="http://schemas.microsoft.com/office/drawing/2014/main" id="{41A3FD39-21EC-AD7A-93B3-C1F17D79F8B4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7991;p73">
              <a:extLst>
                <a:ext uri="{FF2B5EF4-FFF2-40B4-BE49-F238E27FC236}">
                  <a16:creationId xmlns:a16="http://schemas.microsoft.com/office/drawing/2014/main" id="{C141C9D8-956E-C205-851B-AB6C00A0DE82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1" name="Google Shape;7992;p73">
              <a:extLst>
                <a:ext uri="{FF2B5EF4-FFF2-40B4-BE49-F238E27FC236}">
                  <a16:creationId xmlns:a16="http://schemas.microsoft.com/office/drawing/2014/main" id="{A7222D93-C7AA-092F-9BF6-BA2AE362F43A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JANUARY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Google Shape;7993;p73">
              <a:extLst>
                <a:ext uri="{FF2B5EF4-FFF2-40B4-BE49-F238E27FC236}">
                  <a16:creationId xmlns:a16="http://schemas.microsoft.com/office/drawing/2014/main" id="{1F5F58A5-41E1-68C9-0B26-DC9E217FBB5D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FEBRUARY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" name="Google Shape;7994;p73">
              <a:extLst>
                <a:ext uri="{FF2B5EF4-FFF2-40B4-BE49-F238E27FC236}">
                  <a16:creationId xmlns:a16="http://schemas.microsoft.com/office/drawing/2014/main" id="{98CB0C84-3F1E-A2DD-DF78-5822031845EC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MARCH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" name="Google Shape;7995;p73">
              <a:extLst>
                <a:ext uri="{FF2B5EF4-FFF2-40B4-BE49-F238E27FC236}">
                  <a16:creationId xmlns:a16="http://schemas.microsoft.com/office/drawing/2014/main" id="{4CAA0FBC-E05E-EFB4-254E-7BB245E637F5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APRIL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Google Shape;7996;p73">
              <a:extLst>
                <a:ext uri="{FF2B5EF4-FFF2-40B4-BE49-F238E27FC236}">
                  <a16:creationId xmlns:a16="http://schemas.microsoft.com/office/drawing/2014/main" id="{5D336B9A-8A38-3B4C-FB19-E185A3103753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Google Shape;7997;p73">
              <a:extLst>
                <a:ext uri="{FF2B5EF4-FFF2-40B4-BE49-F238E27FC236}">
                  <a16:creationId xmlns:a16="http://schemas.microsoft.com/office/drawing/2014/main" id="{79BD3B71-1089-00D6-B73D-BCDCF3CD19C3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7" name="Google Shape;7998;p73">
              <a:extLst>
                <a:ext uri="{FF2B5EF4-FFF2-40B4-BE49-F238E27FC236}">
                  <a16:creationId xmlns:a16="http://schemas.microsoft.com/office/drawing/2014/main" id="{2392D37F-0724-380C-E626-B1BBFEC2693F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8" name="Google Shape;7999;p73">
              <a:extLst>
                <a:ext uri="{FF2B5EF4-FFF2-40B4-BE49-F238E27FC236}">
                  <a16:creationId xmlns:a16="http://schemas.microsoft.com/office/drawing/2014/main" id="{892DC7DC-5B70-9F44-A33F-62764B3F4270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Google Shape;8000;p73">
              <a:extLst>
                <a:ext uri="{FF2B5EF4-FFF2-40B4-BE49-F238E27FC236}">
                  <a16:creationId xmlns:a16="http://schemas.microsoft.com/office/drawing/2014/main" id="{5EEEAB72-3BD6-B9B2-8307-86ECEE4FB74F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Google Shape;8001;p73">
              <a:extLst>
                <a:ext uri="{FF2B5EF4-FFF2-40B4-BE49-F238E27FC236}">
                  <a16:creationId xmlns:a16="http://schemas.microsoft.com/office/drawing/2014/main" id="{594F332C-0D02-C594-C652-C80064F49317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" name="Google Shape;8002;p73">
              <a:extLst>
                <a:ext uri="{FF2B5EF4-FFF2-40B4-BE49-F238E27FC236}">
                  <a16:creationId xmlns:a16="http://schemas.microsoft.com/office/drawing/2014/main" id="{BF31ADBF-454E-84DD-1927-10F9E521B8B7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PHASE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" name="Google Shape;8003;p73">
              <a:extLst>
                <a:ext uri="{FF2B5EF4-FFF2-40B4-BE49-F238E27FC236}">
                  <a16:creationId xmlns:a16="http://schemas.microsoft.com/office/drawing/2014/main" id="{64047C4A-3A51-0809-A4C2-DFC3E580E2F6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3" name="Google Shape;8004;p73">
              <a:extLst>
                <a:ext uri="{FF2B5EF4-FFF2-40B4-BE49-F238E27FC236}">
                  <a16:creationId xmlns:a16="http://schemas.microsoft.com/office/drawing/2014/main" id="{99606A9C-B90D-3E82-F36D-6C1B0080CD00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2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" name="Google Shape;8005;p73">
              <a:extLst>
                <a:ext uri="{FF2B5EF4-FFF2-40B4-BE49-F238E27FC236}">
                  <a16:creationId xmlns:a16="http://schemas.microsoft.com/office/drawing/2014/main" id="{01D95F38-3E20-85CD-3EA5-46A997C2EFF3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5" name="Google Shape;8006;p73">
            <a:extLst>
              <a:ext uri="{FF2B5EF4-FFF2-40B4-BE49-F238E27FC236}">
                <a16:creationId xmlns:a16="http://schemas.microsoft.com/office/drawing/2014/main" id="{1436979B-7E3C-3376-A8DA-E5031F089106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36" name="Google Shape;8007;p73">
              <a:extLst>
                <a:ext uri="{FF2B5EF4-FFF2-40B4-BE49-F238E27FC236}">
                  <a16:creationId xmlns:a16="http://schemas.microsoft.com/office/drawing/2014/main" id="{FE1B311E-3336-37DD-0A7B-1BE2BE30BA8F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" name="Google Shape;8008;p73">
              <a:extLst>
                <a:ext uri="{FF2B5EF4-FFF2-40B4-BE49-F238E27FC236}">
                  <a16:creationId xmlns:a16="http://schemas.microsoft.com/office/drawing/2014/main" id="{A46DC8BD-E7B2-2C6E-65D6-1232667D92E7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8" name="Google Shape;8009;p73">
              <a:extLst>
                <a:ext uri="{FF2B5EF4-FFF2-40B4-BE49-F238E27FC236}">
                  <a16:creationId xmlns:a16="http://schemas.microsoft.com/office/drawing/2014/main" id="{29110DFA-6C96-8B20-375B-B70AFB70E734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JANUARY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9" name="Google Shape;8010;p73">
              <a:extLst>
                <a:ext uri="{FF2B5EF4-FFF2-40B4-BE49-F238E27FC236}">
                  <a16:creationId xmlns:a16="http://schemas.microsoft.com/office/drawing/2014/main" id="{AEC7C199-8C5D-FE9F-0AAA-2252E03C0506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FEBRUARY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0" name="Google Shape;8011;p73">
              <a:extLst>
                <a:ext uri="{FF2B5EF4-FFF2-40B4-BE49-F238E27FC236}">
                  <a16:creationId xmlns:a16="http://schemas.microsoft.com/office/drawing/2014/main" id="{9DF31560-AA77-A2C2-D41B-987632E4AE0E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MARCH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1" name="Google Shape;8012;p73">
              <a:extLst>
                <a:ext uri="{FF2B5EF4-FFF2-40B4-BE49-F238E27FC236}">
                  <a16:creationId xmlns:a16="http://schemas.microsoft.com/office/drawing/2014/main" id="{83394ACA-7C27-AB1F-C75E-8D96A39D0E57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APRIL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2" name="Google Shape;8013;p73">
              <a:extLst>
                <a:ext uri="{FF2B5EF4-FFF2-40B4-BE49-F238E27FC236}">
                  <a16:creationId xmlns:a16="http://schemas.microsoft.com/office/drawing/2014/main" id="{86289FCE-2EB2-4825-28CB-220F5B4ADB78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MAY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3" name="Google Shape;8014;p73">
              <a:extLst>
                <a:ext uri="{FF2B5EF4-FFF2-40B4-BE49-F238E27FC236}">
                  <a16:creationId xmlns:a16="http://schemas.microsoft.com/office/drawing/2014/main" id="{759930FA-46F4-42C3-2427-CA19C8577F25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JUNE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4" name="Google Shape;8015;p73">
              <a:extLst>
                <a:ext uri="{FF2B5EF4-FFF2-40B4-BE49-F238E27FC236}">
                  <a16:creationId xmlns:a16="http://schemas.microsoft.com/office/drawing/2014/main" id="{C322D0BB-2EBA-4A68-58E4-374D15E6E0A8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PHASE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5" name="Google Shape;8016;p73">
              <a:extLst>
                <a:ext uri="{FF2B5EF4-FFF2-40B4-BE49-F238E27FC236}">
                  <a16:creationId xmlns:a16="http://schemas.microsoft.com/office/drawing/2014/main" id="{6A81BE35-7A38-170C-9717-ECF10E6B4BED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PHASE 2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6" name="Google Shape;8017;p73">
              <a:extLst>
                <a:ext uri="{FF2B5EF4-FFF2-40B4-BE49-F238E27FC236}">
                  <a16:creationId xmlns:a16="http://schemas.microsoft.com/office/drawing/2014/main" id="{FD9226D0-D182-7831-7729-1CB2F1401D70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7" name="Google Shape;8018;p73">
              <a:extLst>
                <a:ext uri="{FF2B5EF4-FFF2-40B4-BE49-F238E27FC236}">
                  <a16:creationId xmlns:a16="http://schemas.microsoft.com/office/drawing/2014/main" id="{70F9C741-DD32-940E-0F93-89844D74DA87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2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8" name="Google Shape;8019;p73">
              <a:extLst>
                <a:ext uri="{FF2B5EF4-FFF2-40B4-BE49-F238E27FC236}">
                  <a16:creationId xmlns:a16="http://schemas.microsoft.com/office/drawing/2014/main" id="{D6350E08-2A9B-AE2B-1DCB-F4FF9239F548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9" name="Google Shape;8020;p73">
              <a:extLst>
                <a:ext uri="{FF2B5EF4-FFF2-40B4-BE49-F238E27FC236}">
                  <a16:creationId xmlns:a16="http://schemas.microsoft.com/office/drawing/2014/main" id="{4DD953D4-FD4C-6FC3-8160-AA398B9203E9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2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50" name="Google Shape;8021;p73">
              <a:extLst>
                <a:ext uri="{FF2B5EF4-FFF2-40B4-BE49-F238E27FC236}">
                  <a16:creationId xmlns:a16="http://schemas.microsoft.com/office/drawing/2014/main" id="{EC46F8E1-6789-0F70-E177-05AD084196A8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1" name="Google Shape;8022;p73">
                <a:extLst>
                  <a:ext uri="{FF2B5EF4-FFF2-40B4-BE49-F238E27FC236}">
                    <a16:creationId xmlns:a16="http://schemas.microsoft.com/office/drawing/2014/main" id="{50034332-CD88-94AD-90FB-C37367BC022E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Google Shape;8023;p73">
                <a:extLst>
                  <a:ext uri="{FF2B5EF4-FFF2-40B4-BE49-F238E27FC236}">
                    <a16:creationId xmlns:a16="http://schemas.microsoft.com/office/drawing/2014/main" id="{61C6B7A9-98A8-5E64-8D94-3AA45343EC5D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3" name="Google Shape;8024;p73">
                <a:extLst>
                  <a:ext uri="{FF2B5EF4-FFF2-40B4-BE49-F238E27FC236}">
                    <a16:creationId xmlns:a16="http://schemas.microsoft.com/office/drawing/2014/main" id="{800541C4-5E7C-EE14-89F1-048F1B4228E9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4" name="Google Shape;8025;p73">
                <a:extLst>
                  <a:ext uri="{FF2B5EF4-FFF2-40B4-BE49-F238E27FC236}">
                    <a16:creationId xmlns:a16="http://schemas.microsoft.com/office/drawing/2014/main" id="{E5877517-8727-4CAC-4C57-CE06A2A095B0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5" name="Google Shape;8026;p73">
                <a:extLst>
                  <a:ext uri="{FF2B5EF4-FFF2-40B4-BE49-F238E27FC236}">
                    <a16:creationId xmlns:a16="http://schemas.microsoft.com/office/drawing/2014/main" id="{8112F1DC-245B-F93E-1776-57FF0183D57B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6" name="Google Shape;8027;p73">
                <a:extLst>
                  <a:ext uri="{FF2B5EF4-FFF2-40B4-BE49-F238E27FC236}">
                    <a16:creationId xmlns:a16="http://schemas.microsoft.com/office/drawing/2014/main" id="{7ABFE978-D499-92ED-B6CC-16E726AF49A3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7" name="Google Shape;8028;p73">
                <a:extLst>
                  <a:ext uri="{FF2B5EF4-FFF2-40B4-BE49-F238E27FC236}">
                    <a16:creationId xmlns:a16="http://schemas.microsoft.com/office/drawing/2014/main" id="{7A4E42F1-A03E-44CA-E98C-2EAFE1BA24B1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8" name="Google Shape;8029;p73">
                <a:extLst>
                  <a:ext uri="{FF2B5EF4-FFF2-40B4-BE49-F238E27FC236}">
                    <a16:creationId xmlns:a16="http://schemas.microsoft.com/office/drawing/2014/main" id="{459EF7FE-F7AD-650A-58C3-6A59F2440C92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9" name="Google Shape;8030;p73">
                <a:extLst>
                  <a:ext uri="{FF2B5EF4-FFF2-40B4-BE49-F238E27FC236}">
                    <a16:creationId xmlns:a16="http://schemas.microsoft.com/office/drawing/2014/main" id="{1909240D-D14C-8374-CEED-BC7D02549A1C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0" name="Google Shape;8031;p73">
                <a:extLst>
                  <a:ext uri="{FF2B5EF4-FFF2-40B4-BE49-F238E27FC236}">
                    <a16:creationId xmlns:a16="http://schemas.microsoft.com/office/drawing/2014/main" id="{A6425658-128F-6634-6DBF-AA78F10EE893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Google Shape;8032;p73">
                <a:extLst>
                  <a:ext uri="{FF2B5EF4-FFF2-40B4-BE49-F238E27FC236}">
                    <a16:creationId xmlns:a16="http://schemas.microsoft.com/office/drawing/2014/main" id="{F45418C6-9C99-7E6E-DE40-FA3BBB9DA8D6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2" name="Google Shape;8033;p73">
                <a:extLst>
                  <a:ext uri="{FF2B5EF4-FFF2-40B4-BE49-F238E27FC236}">
                    <a16:creationId xmlns:a16="http://schemas.microsoft.com/office/drawing/2014/main" id="{85F63ADA-7A64-FCC8-FCC0-AE83E9824D05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63" name="Google Shape;1529;p70">
            <a:extLst>
              <a:ext uri="{FF2B5EF4-FFF2-40B4-BE49-F238E27FC236}">
                <a16:creationId xmlns:a16="http://schemas.microsoft.com/office/drawing/2014/main" id="{3BF25C4B-FE5C-0180-86F2-3B7261101D67}"/>
              </a:ext>
            </a:extLst>
          </p:cNvPr>
          <p:cNvSpPr txBox="1">
            <a:spLocks/>
          </p:cNvSpPr>
          <p:nvPr/>
        </p:nvSpPr>
        <p:spPr>
          <a:xfrm>
            <a:off x="13030200" y="95884"/>
            <a:ext cx="4392504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4000" dirty="0">
                <a:solidFill>
                  <a:srgbClr val="00B050"/>
                </a:solidFill>
                <a:cs typeface="B Nazanin" panose="000004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2573653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7" r="-247"/>
            </a:stretch>
          </a:blipFill>
        </p:spPr>
      </p:sp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579C4B3C-115D-4B6A-C497-B61D7F235EFA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5" name="Google Shape;8039;p74">
              <a:extLst>
                <a:ext uri="{FF2B5EF4-FFF2-40B4-BE49-F238E27FC236}">
                  <a16:creationId xmlns:a16="http://schemas.microsoft.com/office/drawing/2014/main" id="{1E956540-BF0C-C13D-B664-2D3722293B5D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6" name="Google Shape;8040;p74">
              <a:extLst>
                <a:ext uri="{FF2B5EF4-FFF2-40B4-BE49-F238E27FC236}">
                  <a16:creationId xmlns:a16="http://schemas.microsoft.com/office/drawing/2014/main" id="{1EDEEDC1-DA93-6569-EFE8-340E51A2F63A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19" name="Google Shape;8041;p74">
                <a:extLst>
                  <a:ext uri="{FF2B5EF4-FFF2-40B4-BE49-F238E27FC236}">
                    <a16:creationId xmlns:a16="http://schemas.microsoft.com/office/drawing/2014/main" id="{EF5EB351-9504-E1BA-F398-6EF594C19D4C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20" name="Google Shape;8042;p74">
                <a:extLst>
                  <a:ext uri="{FF2B5EF4-FFF2-40B4-BE49-F238E27FC236}">
                    <a16:creationId xmlns:a16="http://schemas.microsoft.com/office/drawing/2014/main" id="{D2B83C55-CF27-13AF-60BA-90D7D8258D46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oogle Shape;8043;p74">
              <a:extLst>
                <a:ext uri="{FF2B5EF4-FFF2-40B4-BE49-F238E27FC236}">
                  <a16:creationId xmlns:a16="http://schemas.microsoft.com/office/drawing/2014/main" id="{7E6CC012-E90D-89EB-47DB-A9458CB61591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7" name="Google Shape;8044;p74">
                <a:extLst>
                  <a:ext uri="{FF2B5EF4-FFF2-40B4-BE49-F238E27FC236}">
                    <a16:creationId xmlns:a16="http://schemas.microsoft.com/office/drawing/2014/main" id="{AC490558-78FF-3AD8-973D-C7CF5590C6E1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8" name="Google Shape;8045;p74">
                <a:extLst>
                  <a:ext uri="{FF2B5EF4-FFF2-40B4-BE49-F238E27FC236}">
                    <a16:creationId xmlns:a16="http://schemas.microsoft.com/office/drawing/2014/main" id="{56FAC0B9-3072-6EE9-02F7-53930AADF1F3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oogle Shape;8046;p74">
              <a:extLst>
                <a:ext uri="{FF2B5EF4-FFF2-40B4-BE49-F238E27FC236}">
                  <a16:creationId xmlns:a16="http://schemas.microsoft.com/office/drawing/2014/main" id="{E3D2CE7B-330E-508B-4E9C-B8CC6FFFE7A7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5" name="Google Shape;8047;p74">
                <a:extLst>
                  <a:ext uri="{FF2B5EF4-FFF2-40B4-BE49-F238E27FC236}">
                    <a16:creationId xmlns:a16="http://schemas.microsoft.com/office/drawing/2014/main" id="{C16D3C60-973B-2643-D127-A31D1D98E5F9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6" name="Google Shape;8048;p74">
                <a:extLst>
                  <a:ext uri="{FF2B5EF4-FFF2-40B4-BE49-F238E27FC236}">
                    <a16:creationId xmlns:a16="http://schemas.microsoft.com/office/drawing/2014/main" id="{A6CEFB99-6425-C6D5-F52D-288CAC62233E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oogle Shape;8049;p74">
              <a:extLst>
                <a:ext uri="{FF2B5EF4-FFF2-40B4-BE49-F238E27FC236}">
                  <a16:creationId xmlns:a16="http://schemas.microsoft.com/office/drawing/2014/main" id="{8B24A610-6E56-5AD3-A5D0-6F982CC844FE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3" name="Google Shape;8050;p74">
                <a:extLst>
                  <a:ext uri="{FF2B5EF4-FFF2-40B4-BE49-F238E27FC236}">
                    <a16:creationId xmlns:a16="http://schemas.microsoft.com/office/drawing/2014/main" id="{4103A2BD-8F20-CCA3-511B-EBDFF8EF2170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4" name="Google Shape;8051;p74">
                <a:extLst>
                  <a:ext uri="{FF2B5EF4-FFF2-40B4-BE49-F238E27FC236}">
                    <a16:creationId xmlns:a16="http://schemas.microsoft.com/office/drawing/2014/main" id="{6E9A1149-B8F6-91CF-14CA-9AC75AE10499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oogle Shape;8052;p74">
              <a:extLst>
                <a:ext uri="{FF2B5EF4-FFF2-40B4-BE49-F238E27FC236}">
                  <a16:creationId xmlns:a16="http://schemas.microsoft.com/office/drawing/2014/main" id="{7015E043-5482-454A-3583-E1E54BDE6801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1" name="Google Shape;8053;p74">
                <a:extLst>
                  <a:ext uri="{FF2B5EF4-FFF2-40B4-BE49-F238E27FC236}">
                    <a16:creationId xmlns:a16="http://schemas.microsoft.com/office/drawing/2014/main" id="{E56A930F-330D-CA00-738D-570846575D1F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2" name="Google Shape;8054;p74">
                <a:extLst>
                  <a:ext uri="{FF2B5EF4-FFF2-40B4-BE49-F238E27FC236}">
                    <a16:creationId xmlns:a16="http://schemas.microsoft.com/office/drawing/2014/main" id="{955AAB12-CF5C-0844-2B4E-F6A5CA573B1B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1" name="Google Shape;8055;p74">
            <a:extLst>
              <a:ext uri="{FF2B5EF4-FFF2-40B4-BE49-F238E27FC236}">
                <a16:creationId xmlns:a16="http://schemas.microsoft.com/office/drawing/2014/main" id="{E4724803-ADBC-3EBE-A864-88F85BEDC81E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22" name="Google Shape;8056;p74">
              <a:extLst>
                <a:ext uri="{FF2B5EF4-FFF2-40B4-BE49-F238E27FC236}">
                  <a16:creationId xmlns:a16="http://schemas.microsoft.com/office/drawing/2014/main" id="{53FA5B71-C969-88F3-661E-CE2230C40177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Google Shape;8057;p74">
              <a:extLst>
                <a:ext uri="{FF2B5EF4-FFF2-40B4-BE49-F238E27FC236}">
                  <a16:creationId xmlns:a16="http://schemas.microsoft.com/office/drawing/2014/main" id="{827B5D33-83A2-9D64-F18D-1BCDA99A46B0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Google Shape;8058;p74">
              <a:extLst>
                <a:ext uri="{FF2B5EF4-FFF2-40B4-BE49-F238E27FC236}">
                  <a16:creationId xmlns:a16="http://schemas.microsoft.com/office/drawing/2014/main" id="{6ED175F7-8004-90E9-4F88-DBA8C8022ECF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Google Shape;8059;p74">
              <a:extLst>
                <a:ext uri="{FF2B5EF4-FFF2-40B4-BE49-F238E27FC236}">
                  <a16:creationId xmlns:a16="http://schemas.microsoft.com/office/drawing/2014/main" id="{B1ED78F9-FB04-6D69-1BD0-3C9F9DDBCF0D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Google Shape;8060;p74">
              <a:extLst>
                <a:ext uri="{FF2B5EF4-FFF2-40B4-BE49-F238E27FC236}">
                  <a16:creationId xmlns:a16="http://schemas.microsoft.com/office/drawing/2014/main" id="{B406825C-3BBD-4A18-41A4-CECE3B0F01FC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Google Shape;8061;p74">
              <a:extLst>
                <a:ext uri="{FF2B5EF4-FFF2-40B4-BE49-F238E27FC236}">
                  <a16:creationId xmlns:a16="http://schemas.microsoft.com/office/drawing/2014/main" id="{3BBC2A54-3972-744B-54EA-CC669B150316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oogle Shape;8062;p74">
            <a:extLst>
              <a:ext uri="{FF2B5EF4-FFF2-40B4-BE49-F238E27FC236}">
                <a16:creationId xmlns:a16="http://schemas.microsoft.com/office/drawing/2014/main" id="{5228BD03-F2D2-EECC-8BBA-5209A7FD4404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29" name="Google Shape;8063;p74">
              <a:extLst>
                <a:ext uri="{FF2B5EF4-FFF2-40B4-BE49-F238E27FC236}">
                  <a16:creationId xmlns:a16="http://schemas.microsoft.com/office/drawing/2014/main" id="{0D4DE6C2-1C63-966B-9DDE-149C9EA800BA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2" name="Google Shape;8064;p74">
                <a:extLst>
                  <a:ext uri="{FF2B5EF4-FFF2-40B4-BE49-F238E27FC236}">
                    <a16:creationId xmlns:a16="http://schemas.microsoft.com/office/drawing/2014/main" id="{72A62A5E-3577-DFB5-FB52-2FEA77E00F22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43" name="Google Shape;8065;p74">
                <a:extLst>
                  <a:ext uri="{FF2B5EF4-FFF2-40B4-BE49-F238E27FC236}">
                    <a16:creationId xmlns:a16="http://schemas.microsoft.com/office/drawing/2014/main" id="{441303E2-E19E-27E4-526A-392E1982A2A3}"/>
                  </a:ext>
                </a:extLst>
              </p:cNvPr>
              <p:cNvCxnSpPr>
                <a:stCxn id="42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0" name="Google Shape;8066;p74">
              <a:extLst>
                <a:ext uri="{FF2B5EF4-FFF2-40B4-BE49-F238E27FC236}">
                  <a16:creationId xmlns:a16="http://schemas.microsoft.com/office/drawing/2014/main" id="{81D35D2C-194B-9073-8EDC-ED4B621874FF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0" name="Google Shape;8067;p74">
                <a:extLst>
                  <a:ext uri="{FF2B5EF4-FFF2-40B4-BE49-F238E27FC236}">
                    <a16:creationId xmlns:a16="http://schemas.microsoft.com/office/drawing/2014/main" id="{DAE2A4F0-A5F8-4BCA-7BBC-0543E3C935CD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41" name="Google Shape;8068;p74">
                <a:extLst>
                  <a:ext uri="{FF2B5EF4-FFF2-40B4-BE49-F238E27FC236}">
                    <a16:creationId xmlns:a16="http://schemas.microsoft.com/office/drawing/2014/main" id="{F208A3CC-E788-F6EC-640C-8B66AEC53933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1" name="Google Shape;8069;p74">
              <a:extLst>
                <a:ext uri="{FF2B5EF4-FFF2-40B4-BE49-F238E27FC236}">
                  <a16:creationId xmlns:a16="http://schemas.microsoft.com/office/drawing/2014/main" id="{43F18A5A-F151-B675-AA91-D933A589EFAF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38" name="Google Shape;8070;p74">
                <a:extLst>
                  <a:ext uri="{FF2B5EF4-FFF2-40B4-BE49-F238E27FC236}">
                    <a16:creationId xmlns:a16="http://schemas.microsoft.com/office/drawing/2014/main" id="{64D0D1B1-3A6B-ACAC-D800-FF351F97A25C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39" name="Google Shape;8071;p74">
                <a:extLst>
                  <a:ext uri="{FF2B5EF4-FFF2-40B4-BE49-F238E27FC236}">
                    <a16:creationId xmlns:a16="http://schemas.microsoft.com/office/drawing/2014/main" id="{1708AA22-9922-9A41-2D54-ECAA567CFFBA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2" name="Google Shape;8072;p74">
              <a:extLst>
                <a:ext uri="{FF2B5EF4-FFF2-40B4-BE49-F238E27FC236}">
                  <a16:creationId xmlns:a16="http://schemas.microsoft.com/office/drawing/2014/main" id="{BF6D3CC5-2B82-4058-F25F-9CE558AE0E7E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6" name="Google Shape;8073;p74">
                <a:extLst>
                  <a:ext uri="{FF2B5EF4-FFF2-40B4-BE49-F238E27FC236}">
                    <a16:creationId xmlns:a16="http://schemas.microsoft.com/office/drawing/2014/main" id="{86AF81B9-9500-FB8D-296E-98B4391F2547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37" name="Google Shape;8074;p74">
                <a:extLst>
                  <a:ext uri="{FF2B5EF4-FFF2-40B4-BE49-F238E27FC236}">
                    <a16:creationId xmlns:a16="http://schemas.microsoft.com/office/drawing/2014/main" id="{BD9A058D-7BE2-7299-829B-4DFDC21C83A5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3" name="Google Shape;8075;p74">
              <a:extLst>
                <a:ext uri="{FF2B5EF4-FFF2-40B4-BE49-F238E27FC236}">
                  <a16:creationId xmlns:a16="http://schemas.microsoft.com/office/drawing/2014/main" id="{6ADEC0A1-2858-8434-03D9-0151EFAB32F6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4" name="Google Shape;8076;p74">
                <a:extLst>
                  <a:ext uri="{FF2B5EF4-FFF2-40B4-BE49-F238E27FC236}">
                    <a16:creationId xmlns:a16="http://schemas.microsoft.com/office/drawing/2014/main" id="{B5055544-8558-DEEE-307E-322187AD225B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35" name="Google Shape;8077;p74">
                <a:extLst>
                  <a:ext uri="{FF2B5EF4-FFF2-40B4-BE49-F238E27FC236}">
                    <a16:creationId xmlns:a16="http://schemas.microsoft.com/office/drawing/2014/main" id="{B18BB480-D9F1-8112-40FA-627E24A87A99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4" name="Google Shape;8078;p74">
            <a:extLst>
              <a:ext uri="{FF2B5EF4-FFF2-40B4-BE49-F238E27FC236}">
                <a16:creationId xmlns:a16="http://schemas.microsoft.com/office/drawing/2014/main" id="{A73675ED-5D52-EBD0-0D07-A1EB6AED9545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45" name="Google Shape;8079;p74">
              <a:extLst>
                <a:ext uri="{FF2B5EF4-FFF2-40B4-BE49-F238E27FC236}">
                  <a16:creationId xmlns:a16="http://schemas.microsoft.com/office/drawing/2014/main" id="{40D4BCB7-FCED-DFB5-10F6-79811DDBA477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Google Shape;8080;p74">
              <a:extLst>
                <a:ext uri="{FF2B5EF4-FFF2-40B4-BE49-F238E27FC236}">
                  <a16:creationId xmlns:a16="http://schemas.microsoft.com/office/drawing/2014/main" id="{83767DB7-820A-E266-8905-9C7A5E3095B2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Google Shape;8081;p74">
              <a:extLst>
                <a:ext uri="{FF2B5EF4-FFF2-40B4-BE49-F238E27FC236}">
                  <a16:creationId xmlns:a16="http://schemas.microsoft.com/office/drawing/2014/main" id="{C9C4081F-8F4F-6F56-2726-AC2FB2510729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Google Shape;8082;p74">
              <a:extLst>
                <a:ext uri="{FF2B5EF4-FFF2-40B4-BE49-F238E27FC236}">
                  <a16:creationId xmlns:a16="http://schemas.microsoft.com/office/drawing/2014/main" id="{05354F94-14AB-A166-5D73-8C317EC96A7F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oogle Shape;8083;p74">
            <a:extLst>
              <a:ext uri="{FF2B5EF4-FFF2-40B4-BE49-F238E27FC236}">
                <a16:creationId xmlns:a16="http://schemas.microsoft.com/office/drawing/2014/main" id="{25564F62-9E67-A901-F505-1C46381B027F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50" name="Google Shape;8084;p74">
              <a:extLst>
                <a:ext uri="{FF2B5EF4-FFF2-40B4-BE49-F238E27FC236}">
                  <a16:creationId xmlns:a16="http://schemas.microsoft.com/office/drawing/2014/main" id="{67E2FF02-D84E-96A9-7FA4-6785B73B191C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Google Shape;8085;p74">
              <a:extLst>
                <a:ext uri="{FF2B5EF4-FFF2-40B4-BE49-F238E27FC236}">
                  <a16:creationId xmlns:a16="http://schemas.microsoft.com/office/drawing/2014/main" id="{293B432C-9651-5D11-04B6-4A581E11D4E9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Google Shape;8086;p74">
              <a:extLst>
                <a:ext uri="{FF2B5EF4-FFF2-40B4-BE49-F238E27FC236}">
                  <a16:creationId xmlns:a16="http://schemas.microsoft.com/office/drawing/2014/main" id="{BCD4A329-A9B3-2EB5-4243-3B14E67340E2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" name="Google Shape;8087;p74">
              <a:extLst>
                <a:ext uri="{FF2B5EF4-FFF2-40B4-BE49-F238E27FC236}">
                  <a16:creationId xmlns:a16="http://schemas.microsoft.com/office/drawing/2014/main" id="{6831AA1B-122E-5385-166A-BE70494F39AD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oogle Shape;8088;p74">
            <a:extLst>
              <a:ext uri="{FF2B5EF4-FFF2-40B4-BE49-F238E27FC236}">
                <a16:creationId xmlns:a16="http://schemas.microsoft.com/office/drawing/2014/main" id="{40F017E7-E677-A315-AAEB-F84F1A26889C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55" name="Google Shape;8089;p74">
              <a:extLst>
                <a:ext uri="{FF2B5EF4-FFF2-40B4-BE49-F238E27FC236}">
                  <a16:creationId xmlns:a16="http://schemas.microsoft.com/office/drawing/2014/main" id="{3075CAB0-96E9-1096-9512-F2294DB4FF07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57" name="Google Shape;8090;p74">
                <a:extLst>
                  <a:ext uri="{FF2B5EF4-FFF2-40B4-BE49-F238E27FC236}">
                    <a16:creationId xmlns:a16="http://schemas.microsoft.com/office/drawing/2014/main" id="{216CAAF5-E19E-469C-09E8-04F804335142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8091;p74">
                <a:extLst>
                  <a:ext uri="{FF2B5EF4-FFF2-40B4-BE49-F238E27FC236}">
                    <a16:creationId xmlns:a16="http://schemas.microsoft.com/office/drawing/2014/main" id="{900F83EA-38C8-B60D-F943-002CD8A57FF7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6" name="Google Shape;8092;p74">
              <a:extLst>
                <a:ext uri="{FF2B5EF4-FFF2-40B4-BE49-F238E27FC236}">
                  <a16:creationId xmlns:a16="http://schemas.microsoft.com/office/drawing/2014/main" id="{4B86DA34-B99A-FF84-D7E2-6A3518B2FC30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9" name="Google Shape;8093;p74">
            <a:extLst>
              <a:ext uri="{FF2B5EF4-FFF2-40B4-BE49-F238E27FC236}">
                <a16:creationId xmlns:a16="http://schemas.microsoft.com/office/drawing/2014/main" id="{30DBB418-6B4E-BA94-E7C4-14B99E51FE72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60" name="Google Shape;8094;p74">
              <a:extLst>
                <a:ext uri="{FF2B5EF4-FFF2-40B4-BE49-F238E27FC236}">
                  <a16:creationId xmlns:a16="http://schemas.microsoft.com/office/drawing/2014/main" id="{96CBCC3D-A428-CD14-C7ED-63DCBA76236D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1" name="Google Shape;8095;p74">
              <a:extLst>
                <a:ext uri="{FF2B5EF4-FFF2-40B4-BE49-F238E27FC236}">
                  <a16:creationId xmlns:a16="http://schemas.microsoft.com/office/drawing/2014/main" id="{100E23A0-1606-A160-B126-65009EAAFCED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2" name="Google Shape;8096;p74">
            <a:extLst>
              <a:ext uri="{FF2B5EF4-FFF2-40B4-BE49-F238E27FC236}">
                <a16:creationId xmlns:a16="http://schemas.microsoft.com/office/drawing/2014/main" id="{01CBEE70-2F37-48BF-D594-0CC5EFF611E6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63" name="Google Shape;8097;p74">
            <a:extLst>
              <a:ext uri="{FF2B5EF4-FFF2-40B4-BE49-F238E27FC236}">
                <a16:creationId xmlns:a16="http://schemas.microsoft.com/office/drawing/2014/main" id="{E00192C8-FCA6-7EBE-5B22-E331B2CAB868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64" name="Google Shape;8098;p74">
              <a:extLst>
                <a:ext uri="{FF2B5EF4-FFF2-40B4-BE49-F238E27FC236}">
                  <a16:creationId xmlns:a16="http://schemas.microsoft.com/office/drawing/2014/main" id="{EAC48492-43F6-5925-D685-724E2596D9D2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" name="Google Shape;8099;p74">
              <a:extLst>
                <a:ext uri="{FF2B5EF4-FFF2-40B4-BE49-F238E27FC236}">
                  <a16:creationId xmlns:a16="http://schemas.microsoft.com/office/drawing/2014/main" id="{82C5D145-AA66-7166-E68A-65EF8E253904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6" name="Google Shape;8100;p74">
            <a:extLst>
              <a:ext uri="{FF2B5EF4-FFF2-40B4-BE49-F238E27FC236}">
                <a16:creationId xmlns:a16="http://schemas.microsoft.com/office/drawing/2014/main" id="{8BA7C5D7-85DF-76CC-9FFD-386C76910471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67" name="Google Shape;8101;p74">
              <a:extLst>
                <a:ext uri="{FF2B5EF4-FFF2-40B4-BE49-F238E27FC236}">
                  <a16:creationId xmlns:a16="http://schemas.microsoft.com/office/drawing/2014/main" id="{5FB7FBAA-2060-6C2E-830F-F598C36FF0D0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" name="Google Shape;8102;p74">
              <a:extLst>
                <a:ext uri="{FF2B5EF4-FFF2-40B4-BE49-F238E27FC236}">
                  <a16:creationId xmlns:a16="http://schemas.microsoft.com/office/drawing/2014/main" id="{4CF01E5A-5966-7E47-AA55-08C0D34AFEE7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9" name="Google Shape;8103;p74">
            <a:extLst>
              <a:ext uri="{FF2B5EF4-FFF2-40B4-BE49-F238E27FC236}">
                <a16:creationId xmlns:a16="http://schemas.microsoft.com/office/drawing/2014/main" id="{3D37CCD1-70D4-AAFD-5E90-4D59A91177F4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70" name="Google Shape;8104;p74">
            <a:extLst>
              <a:ext uri="{FF2B5EF4-FFF2-40B4-BE49-F238E27FC236}">
                <a16:creationId xmlns:a16="http://schemas.microsoft.com/office/drawing/2014/main" id="{73867279-0014-67A1-71BB-E8086B93D8E6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71" name="Google Shape;8105;p74">
            <a:extLst>
              <a:ext uri="{FF2B5EF4-FFF2-40B4-BE49-F238E27FC236}">
                <a16:creationId xmlns:a16="http://schemas.microsoft.com/office/drawing/2014/main" id="{1271D975-FBCE-0AD0-84F5-765DFBFF4D1B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72" name="Google Shape;8106;p74">
              <a:extLst>
                <a:ext uri="{FF2B5EF4-FFF2-40B4-BE49-F238E27FC236}">
                  <a16:creationId xmlns:a16="http://schemas.microsoft.com/office/drawing/2014/main" id="{2B3301A3-9E02-AA57-B52D-266E715A31AD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3" name="Google Shape;8107;p74">
              <a:extLst>
                <a:ext uri="{FF2B5EF4-FFF2-40B4-BE49-F238E27FC236}">
                  <a16:creationId xmlns:a16="http://schemas.microsoft.com/office/drawing/2014/main" id="{0CE3BFAA-3C89-DA3E-7877-4C56FCDDDC9B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Google Shape;8108;p74">
              <a:extLst>
                <a:ext uri="{FF2B5EF4-FFF2-40B4-BE49-F238E27FC236}">
                  <a16:creationId xmlns:a16="http://schemas.microsoft.com/office/drawing/2014/main" id="{F8235E1C-A285-CA24-1F33-084406ABF0E9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5" name="Google Shape;8109;p74">
              <a:extLst>
                <a:ext uri="{FF2B5EF4-FFF2-40B4-BE49-F238E27FC236}">
                  <a16:creationId xmlns:a16="http://schemas.microsoft.com/office/drawing/2014/main" id="{6C69DEFE-0B51-3552-2430-6ACF8982AEC0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6" name="Google Shape;8110;p74">
            <a:extLst>
              <a:ext uri="{FF2B5EF4-FFF2-40B4-BE49-F238E27FC236}">
                <a16:creationId xmlns:a16="http://schemas.microsoft.com/office/drawing/2014/main" id="{681F09C5-EED8-FCF9-5AB0-D7D98086D00B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77" name="Google Shape;8111;p74">
              <a:extLst>
                <a:ext uri="{FF2B5EF4-FFF2-40B4-BE49-F238E27FC236}">
                  <a16:creationId xmlns:a16="http://schemas.microsoft.com/office/drawing/2014/main" id="{2B9BB92E-3702-4867-2CF5-F9D259BFDACB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8" name="Google Shape;8112;p74">
              <a:extLst>
                <a:ext uri="{FF2B5EF4-FFF2-40B4-BE49-F238E27FC236}">
                  <a16:creationId xmlns:a16="http://schemas.microsoft.com/office/drawing/2014/main" id="{FC736B7E-84E6-8DEB-DF1C-C78D19D244F6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9" name="Google Shape;8113;p74">
              <a:extLst>
                <a:ext uri="{FF2B5EF4-FFF2-40B4-BE49-F238E27FC236}">
                  <a16:creationId xmlns:a16="http://schemas.microsoft.com/office/drawing/2014/main" id="{26F694D4-B560-D329-74F8-89EA3DAB404E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Google Shape;8114;p74">
              <a:extLst>
                <a:ext uri="{FF2B5EF4-FFF2-40B4-BE49-F238E27FC236}">
                  <a16:creationId xmlns:a16="http://schemas.microsoft.com/office/drawing/2014/main" id="{25251BF1-FCD5-C254-2AAE-B153ED75C498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" name="Google Shape;8115;p74">
              <a:extLst>
                <a:ext uri="{FF2B5EF4-FFF2-40B4-BE49-F238E27FC236}">
                  <a16:creationId xmlns:a16="http://schemas.microsoft.com/office/drawing/2014/main" id="{9F5F8BD4-6173-920A-AE8D-27960FEB1AD7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2" name="Google Shape;8116;p74">
            <a:extLst>
              <a:ext uri="{FF2B5EF4-FFF2-40B4-BE49-F238E27FC236}">
                <a16:creationId xmlns:a16="http://schemas.microsoft.com/office/drawing/2014/main" id="{192FF0B7-6EAB-2EE7-1532-E0A8D2820DDB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83" name="Google Shape;8117;p74">
              <a:extLst>
                <a:ext uri="{FF2B5EF4-FFF2-40B4-BE49-F238E27FC236}">
                  <a16:creationId xmlns:a16="http://schemas.microsoft.com/office/drawing/2014/main" id="{0DF5D78D-26AB-C62C-319C-6944D3817E63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4" name="Google Shape;8118;p74">
              <a:extLst>
                <a:ext uri="{FF2B5EF4-FFF2-40B4-BE49-F238E27FC236}">
                  <a16:creationId xmlns:a16="http://schemas.microsoft.com/office/drawing/2014/main" id="{6EB7197E-97A8-134B-9315-1759E64099E7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5" name="Google Shape;8119;p74">
              <a:extLst>
                <a:ext uri="{FF2B5EF4-FFF2-40B4-BE49-F238E27FC236}">
                  <a16:creationId xmlns:a16="http://schemas.microsoft.com/office/drawing/2014/main" id="{9A3118FF-0143-9E76-2890-014165B0C4E8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6" name="Google Shape;8120;p74">
            <a:extLst>
              <a:ext uri="{FF2B5EF4-FFF2-40B4-BE49-F238E27FC236}">
                <a16:creationId xmlns:a16="http://schemas.microsoft.com/office/drawing/2014/main" id="{AD30AFFA-A524-5AAB-375E-C126A1C2613D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87" name="Google Shape;8121;p74">
              <a:extLst>
                <a:ext uri="{FF2B5EF4-FFF2-40B4-BE49-F238E27FC236}">
                  <a16:creationId xmlns:a16="http://schemas.microsoft.com/office/drawing/2014/main" id="{8B229505-A2D9-D810-FE71-4092C98B59A0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97" name="Google Shape;8122;p74">
                <a:extLst>
                  <a:ext uri="{FF2B5EF4-FFF2-40B4-BE49-F238E27FC236}">
                    <a16:creationId xmlns:a16="http://schemas.microsoft.com/office/drawing/2014/main" id="{1A831E4C-A0F0-40B1-92A5-1786BA59AC7B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Google Shape;8123;p74">
                <a:extLst>
                  <a:ext uri="{FF2B5EF4-FFF2-40B4-BE49-F238E27FC236}">
                    <a16:creationId xmlns:a16="http://schemas.microsoft.com/office/drawing/2014/main" id="{A84D26C3-49BF-39B7-36C0-1A65EC2DEF38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8" name="Google Shape;8124;p74">
              <a:extLst>
                <a:ext uri="{FF2B5EF4-FFF2-40B4-BE49-F238E27FC236}">
                  <a16:creationId xmlns:a16="http://schemas.microsoft.com/office/drawing/2014/main" id="{EF4711DF-56EC-AC78-154E-1DFF3E0AEE73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5" name="Google Shape;8125;p74">
                <a:extLst>
                  <a:ext uri="{FF2B5EF4-FFF2-40B4-BE49-F238E27FC236}">
                    <a16:creationId xmlns:a16="http://schemas.microsoft.com/office/drawing/2014/main" id="{0012AC2C-6EB0-76E4-5114-168146B560C5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Google Shape;8126;p74">
                <a:extLst>
                  <a:ext uri="{FF2B5EF4-FFF2-40B4-BE49-F238E27FC236}">
                    <a16:creationId xmlns:a16="http://schemas.microsoft.com/office/drawing/2014/main" id="{CD87F80F-1FFB-A55A-DD64-AB312FAE4825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9" name="Google Shape;8127;p74">
              <a:extLst>
                <a:ext uri="{FF2B5EF4-FFF2-40B4-BE49-F238E27FC236}">
                  <a16:creationId xmlns:a16="http://schemas.microsoft.com/office/drawing/2014/main" id="{E95A398E-B5A4-6FD8-26E5-B1E93029F4E0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3" name="Google Shape;8128;p74">
                <a:extLst>
                  <a:ext uri="{FF2B5EF4-FFF2-40B4-BE49-F238E27FC236}">
                    <a16:creationId xmlns:a16="http://schemas.microsoft.com/office/drawing/2014/main" id="{B3D214A9-3A73-E915-8A35-C02C899EC704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Google Shape;8129;p74">
                <a:extLst>
                  <a:ext uri="{FF2B5EF4-FFF2-40B4-BE49-F238E27FC236}">
                    <a16:creationId xmlns:a16="http://schemas.microsoft.com/office/drawing/2014/main" id="{CFB77338-D739-D7FE-1348-46D0674F038C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0" name="Google Shape;8130;p74">
              <a:extLst>
                <a:ext uri="{FF2B5EF4-FFF2-40B4-BE49-F238E27FC236}">
                  <a16:creationId xmlns:a16="http://schemas.microsoft.com/office/drawing/2014/main" id="{642D5551-1937-6099-BC89-4533446BB881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1" name="Google Shape;8131;p74">
                <a:extLst>
                  <a:ext uri="{FF2B5EF4-FFF2-40B4-BE49-F238E27FC236}">
                    <a16:creationId xmlns:a16="http://schemas.microsoft.com/office/drawing/2014/main" id="{A3C8EC06-9505-1B4C-DDEE-C0CAA2DBCC4A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Google Shape;8132;p74">
                <a:extLst>
                  <a:ext uri="{FF2B5EF4-FFF2-40B4-BE49-F238E27FC236}">
                    <a16:creationId xmlns:a16="http://schemas.microsoft.com/office/drawing/2014/main" id="{F68F869C-1035-CF85-4B22-84D74F38F09A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9" name="Google Shape;8133;p74">
            <a:extLst>
              <a:ext uri="{FF2B5EF4-FFF2-40B4-BE49-F238E27FC236}">
                <a16:creationId xmlns:a16="http://schemas.microsoft.com/office/drawing/2014/main" id="{009B3FEA-5558-5C3F-6FE2-13463B782A66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00" name="Google Shape;8134;p74">
              <a:extLst>
                <a:ext uri="{FF2B5EF4-FFF2-40B4-BE49-F238E27FC236}">
                  <a16:creationId xmlns:a16="http://schemas.microsoft.com/office/drawing/2014/main" id="{B02200C1-6B5C-55FA-5D37-7B16DF680FF6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8135;p74">
              <a:extLst>
                <a:ext uri="{FF2B5EF4-FFF2-40B4-BE49-F238E27FC236}">
                  <a16:creationId xmlns:a16="http://schemas.microsoft.com/office/drawing/2014/main" id="{78A98240-0796-384D-0269-007233888507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8136;p74">
              <a:extLst>
                <a:ext uri="{FF2B5EF4-FFF2-40B4-BE49-F238E27FC236}">
                  <a16:creationId xmlns:a16="http://schemas.microsoft.com/office/drawing/2014/main" id="{5A364C85-B7DA-37F8-6C61-EF69403C40AB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8137;p74">
              <a:extLst>
                <a:ext uri="{FF2B5EF4-FFF2-40B4-BE49-F238E27FC236}">
                  <a16:creationId xmlns:a16="http://schemas.microsoft.com/office/drawing/2014/main" id="{5ADFA2BD-57E4-3821-3326-C5C34B3F0B4B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8138;p74">
              <a:extLst>
                <a:ext uri="{FF2B5EF4-FFF2-40B4-BE49-F238E27FC236}">
                  <a16:creationId xmlns:a16="http://schemas.microsoft.com/office/drawing/2014/main" id="{49740949-3440-B391-479A-424D02A9A6DC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9;p74">
              <a:extLst>
                <a:ext uri="{FF2B5EF4-FFF2-40B4-BE49-F238E27FC236}">
                  <a16:creationId xmlns:a16="http://schemas.microsoft.com/office/drawing/2014/main" id="{DD11E3E3-8AC4-BBD1-9B6B-08DDFB74C217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6" name="Google Shape;8140;p74">
              <a:extLst>
                <a:ext uri="{FF2B5EF4-FFF2-40B4-BE49-F238E27FC236}">
                  <a16:creationId xmlns:a16="http://schemas.microsoft.com/office/drawing/2014/main" id="{13950EEE-2AB6-34E8-B3D0-9744805FC129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07" name="Google Shape;8141;p74">
                <a:extLst>
                  <a:ext uri="{FF2B5EF4-FFF2-40B4-BE49-F238E27FC236}">
                    <a16:creationId xmlns:a16="http://schemas.microsoft.com/office/drawing/2014/main" id="{AB8A65C3-8F5A-3D15-73A3-2F7E9D91B448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6" name="Google Shape;8142;p74">
                  <a:extLst>
                    <a:ext uri="{FF2B5EF4-FFF2-40B4-BE49-F238E27FC236}">
                      <a16:creationId xmlns:a16="http://schemas.microsoft.com/office/drawing/2014/main" id="{A744AD47-E6E7-47F4-7337-9EB4BAA98869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7" name="Google Shape;8143;p74">
                  <a:extLst>
                    <a:ext uri="{FF2B5EF4-FFF2-40B4-BE49-F238E27FC236}">
                      <a16:creationId xmlns:a16="http://schemas.microsoft.com/office/drawing/2014/main" id="{7B6BB32F-2138-5E8B-2920-8CB900B5DBDD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8" name="Google Shape;8144;p74">
                  <a:extLst>
                    <a:ext uri="{FF2B5EF4-FFF2-40B4-BE49-F238E27FC236}">
                      <a16:creationId xmlns:a16="http://schemas.microsoft.com/office/drawing/2014/main" id="{5CCE63BA-6FEF-E471-2D09-03327315235D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9" name="Google Shape;8145;p74">
                  <a:extLst>
                    <a:ext uri="{FF2B5EF4-FFF2-40B4-BE49-F238E27FC236}">
                      <a16:creationId xmlns:a16="http://schemas.microsoft.com/office/drawing/2014/main" id="{6571F0D9-E2D2-8E3D-0AF4-021D3094E534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0" name="Google Shape;8146;p74">
                  <a:extLst>
                    <a:ext uri="{FF2B5EF4-FFF2-40B4-BE49-F238E27FC236}">
                      <a16:creationId xmlns:a16="http://schemas.microsoft.com/office/drawing/2014/main" id="{E4E7431A-2130-C729-54D0-9B27F2D9774B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1" name="Google Shape;8147;p74">
                  <a:extLst>
                    <a:ext uri="{FF2B5EF4-FFF2-40B4-BE49-F238E27FC236}">
                      <a16:creationId xmlns:a16="http://schemas.microsoft.com/office/drawing/2014/main" id="{0CFE2A9B-C14C-E32B-2AEC-54BEF40E28D8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2" name="Google Shape;8148;p74">
                  <a:extLst>
                    <a:ext uri="{FF2B5EF4-FFF2-40B4-BE49-F238E27FC236}">
                      <a16:creationId xmlns:a16="http://schemas.microsoft.com/office/drawing/2014/main" id="{C354013E-2E21-D084-4AE0-43C88C7658DB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08" name="Google Shape;8149;p74">
                <a:extLst>
                  <a:ext uri="{FF2B5EF4-FFF2-40B4-BE49-F238E27FC236}">
                    <a16:creationId xmlns:a16="http://schemas.microsoft.com/office/drawing/2014/main" id="{EF3162F4-5905-472A-7D76-1B97F47086C0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09" name="Google Shape;8150;p74">
                  <a:extLst>
                    <a:ext uri="{FF2B5EF4-FFF2-40B4-BE49-F238E27FC236}">
                      <a16:creationId xmlns:a16="http://schemas.microsoft.com/office/drawing/2014/main" id="{4A93ACD4-7716-8B57-5370-2CAE158D9198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0" name="Google Shape;8151;p74">
                  <a:extLst>
                    <a:ext uri="{FF2B5EF4-FFF2-40B4-BE49-F238E27FC236}">
                      <a16:creationId xmlns:a16="http://schemas.microsoft.com/office/drawing/2014/main" id="{761BCF28-51EA-D6F6-47FE-7B61F2CCFF61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1" name="Google Shape;8152;p74">
                  <a:extLst>
                    <a:ext uri="{FF2B5EF4-FFF2-40B4-BE49-F238E27FC236}">
                      <a16:creationId xmlns:a16="http://schemas.microsoft.com/office/drawing/2014/main" id="{0D09888A-62C4-B834-CDCB-2F79925997A8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2" name="Google Shape;8153;p74">
                  <a:extLst>
                    <a:ext uri="{FF2B5EF4-FFF2-40B4-BE49-F238E27FC236}">
                      <a16:creationId xmlns:a16="http://schemas.microsoft.com/office/drawing/2014/main" id="{B2B4448D-E326-DC0D-97F0-0B1469266122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3" name="Google Shape;8154;p74">
                  <a:extLst>
                    <a:ext uri="{FF2B5EF4-FFF2-40B4-BE49-F238E27FC236}">
                      <a16:creationId xmlns:a16="http://schemas.microsoft.com/office/drawing/2014/main" id="{8F7AFDF9-E216-9F37-82A3-B34E16B48984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4" name="Google Shape;8155;p74">
                  <a:extLst>
                    <a:ext uri="{FF2B5EF4-FFF2-40B4-BE49-F238E27FC236}">
                      <a16:creationId xmlns:a16="http://schemas.microsoft.com/office/drawing/2014/main" id="{FE2320F2-BEAD-4507-B643-8066349B7C92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5" name="Google Shape;8156;p74">
                  <a:extLst>
                    <a:ext uri="{FF2B5EF4-FFF2-40B4-BE49-F238E27FC236}">
                      <a16:creationId xmlns:a16="http://schemas.microsoft.com/office/drawing/2014/main" id="{0DFB9A3D-2991-07D6-CD5B-B68AA92A6F6D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123" name="Google Shape;8157;p74">
            <a:extLst>
              <a:ext uri="{FF2B5EF4-FFF2-40B4-BE49-F238E27FC236}">
                <a16:creationId xmlns:a16="http://schemas.microsoft.com/office/drawing/2014/main" id="{7D188EB4-5BAC-21A8-A6E9-D7BEC564C911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24" name="Google Shape;8158;p74">
              <a:extLst>
                <a:ext uri="{FF2B5EF4-FFF2-40B4-BE49-F238E27FC236}">
                  <a16:creationId xmlns:a16="http://schemas.microsoft.com/office/drawing/2014/main" id="{E86CC476-6AD3-2892-EEC7-57CFC641558C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Google Shape;8159;p74">
              <a:extLst>
                <a:ext uri="{FF2B5EF4-FFF2-40B4-BE49-F238E27FC236}">
                  <a16:creationId xmlns:a16="http://schemas.microsoft.com/office/drawing/2014/main" id="{90141138-0D52-B523-3977-807327D56FBD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Google Shape;8160;p74">
              <a:extLst>
                <a:ext uri="{FF2B5EF4-FFF2-40B4-BE49-F238E27FC236}">
                  <a16:creationId xmlns:a16="http://schemas.microsoft.com/office/drawing/2014/main" id="{3E7D2F0E-CA33-08E8-AC3A-216B9BF9EB33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7" name="Google Shape;8161;p74">
              <a:extLst>
                <a:ext uri="{FF2B5EF4-FFF2-40B4-BE49-F238E27FC236}">
                  <a16:creationId xmlns:a16="http://schemas.microsoft.com/office/drawing/2014/main" id="{C2A5910E-7873-5941-D359-A78BE5A6D326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28" name="Google Shape;8162;p74">
              <a:extLst>
                <a:ext uri="{FF2B5EF4-FFF2-40B4-BE49-F238E27FC236}">
                  <a16:creationId xmlns:a16="http://schemas.microsoft.com/office/drawing/2014/main" id="{D64A70B3-CA07-EC37-95CB-F6A86840FD3B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58" name="Google Shape;8163;p74">
                <a:extLst>
                  <a:ext uri="{FF2B5EF4-FFF2-40B4-BE49-F238E27FC236}">
                    <a16:creationId xmlns:a16="http://schemas.microsoft.com/office/drawing/2014/main" id="{353D0950-0020-F39F-1050-0F9765BB85DF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9" name="Google Shape;8164;p74">
                <a:extLst>
                  <a:ext uri="{FF2B5EF4-FFF2-40B4-BE49-F238E27FC236}">
                    <a16:creationId xmlns:a16="http://schemas.microsoft.com/office/drawing/2014/main" id="{2D53DDC7-04B9-5C04-4178-4A7E4CA9DA59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0" name="Google Shape;8165;p74">
                <a:extLst>
                  <a:ext uri="{FF2B5EF4-FFF2-40B4-BE49-F238E27FC236}">
                    <a16:creationId xmlns:a16="http://schemas.microsoft.com/office/drawing/2014/main" id="{36E76957-90F4-BF47-242D-C102CDCF5121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Google Shape;8166;p74">
                <a:extLst>
                  <a:ext uri="{FF2B5EF4-FFF2-40B4-BE49-F238E27FC236}">
                    <a16:creationId xmlns:a16="http://schemas.microsoft.com/office/drawing/2014/main" id="{43E79DA6-58A0-02DF-58DB-5C00B5E5D949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9" name="Google Shape;8167;p74">
              <a:extLst>
                <a:ext uri="{FF2B5EF4-FFF2-40B4-BE49-F238E27FC236}">
                  <a16:creationId xmlns:a16="http://schemas.microsoft.com/office/drawing/2014/main" id="{99DC37AD-97C6-6C6D-A069-C95DFFC783AD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4" name="Google Shape;8168;p74">
                <a:extLst>
                  <a:ext uri="{FF2B5EF4-FFF2-40B4-BE49-F238E27FC236}">
                    <a16:creationId xmlns:a16="http://schemas.microsoft.com/office/drawing/2014/main" id="{F0FF7349-23E9-D18A-9DE7-0BF2EAD4E89A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5" name="Google Shape;8169;p74">
                <a:extLst>
                  <a:ext uri="{FF2B5EF4-FFF2-40B4-BE49-F238E27FC236}">
                    <a16:creationId xmlns:a16="http://schemas.microsoft.com/office/drawing/2014/main" id="{55F37BBC-5935-67D7-861F-9463E9DC6B6B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6" name="Google Shape;8170;p74">
                <a:extLst>
                  <a:ext uri="{FF2B5EF4-FFF2-40B4-BE49-F238E27FC236}">
                    <a16:creationId xmlns:a16="http://schemas.microsoft.com/office/drawing/2014/main" id="{6CED8C29-607D-A8DE-F0EC-9C88044102C9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7" name="Google Shape;8171;p74">
                <a:extLst>
                  <a:ext uri="{FF2B5EF4-FFF2-40B4-BE49-F238E27FC236}">
                    <a16:creationId xmlns:a16="http://schemas.microsoft.com/office/drawing/2014/main" id="{C760EEA0-9DE2-FD13-9C09-D4A8BCDE6DDD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0" name="Google Shape;8172;p74">
              <a:extLst>
                <a:ext uri="{FF2B5EF4-FFF2-40B4-BE49-F238E27FC236}">
                  <a16:creationId xmlns:a16="http://schemas.microsoft.com/office/drawing/2014/main" id="{17BC75EA-F684-6513-ABF8-0AF06F39059D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0" name="Google Shape;8173;p74">
                <a:extLst>
                  <a:ext uri="{FF2B5EF4-FFF2-40B4-BE49-F238E27FC236}">
                    <a16:creationId xmlns:a16="http://schemas.microsoft.com/office/drawing/2014/main" id="{20727E40-F87A-F95A-92E6-989ECC25B7E7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1" name="Google Shape;8174;p74">
                <a:extLst>
                  <a:ext uri="{FF2B5EF4-FFF2-40B4-BE49-F238E27FC236}">
                    <a16:creationId xmlns:a16="http://schemas.microsoft.com/office/drawing/2014/main" id="{B9879DF8-247E-70DD-89A5-8939C83277A2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Google Shape;8175;p74">
                <a:extLst>
                  <a:ext uri="{FF2B5EF4-FFF2-40B4-BE49-F238E27FC236}">
                    <a16:creationId xmlns:a16="http://schemas.microsoft.com/office/drawing/2014/main" id="{6929098B-A2AE-E267-EF9D-1A8A249D9785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3" name="Google Shape;8176;p74">
                <a:extLst>
                  <a:ext uri="{FF2B5EF4-FFF2-40B4-BE49-F238E27FC236}">
                    <a16:creationId xmlns:a16="http://schemas.microsoft.com/office/drawing/2014/main" id="{84F907E1-0D0A-3F59-DD19-88E9D3F2E9DF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1" name="Google Shape;8177;p74">
              <a:extLst>
                <a:ext uri="{FF2B5EF4-FFF2-40B4-BE49-F238E27FC236}">
                  <a16:creationId xmlns:a16="http://schemas.microsoft.com/office/drawing/2014/main" id="{10BF970C-E848-B0E6-6006-33AE2DDFD4DB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46" name="Google Shape;8178;p74">
                <a:extLst>
                  <a:ext uri="{FF2B5EF4-FFF2-40B4-BE49-F238E27FC236}">
                    <a16:creationId xmlns:a16="http://schemas.microsoft.com/office/drawing/2014/main" id="{47F7DF01-A879-8B7E-17A4-0F7F3C24EF39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7" name="Google Shape;8179;p74">
                <a:extLst>
                  <a:ext uri="{FF2B5EF4-FFF2-40B4-BE49-F238E27FC236}">
                    <a16:creationId xmlns:a16="http://schemas.microsoft.com/office/drawing/2014/main" id="{C8FE530B-A1CA-5B62-B1D7-7E1ABF663EB0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8" name="Google Shape;8180;p74">
                <a:extLst>
                  <a:ext uri="{FF2B5EF4-FFF2-40B4-BE49-F238E27FC236}">
                    <a16:creationId xmlns:a16="http://schemas.microsoft.com/office/drawing/2014/main" id="{A8FAC651-D51F-F831-EA9D-93DFB8C84E61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9" name="Google Shape;8181;p74">
                <a:extLst>
                  <a:ext uri="{FF2B5EF4-FFF2-40B4-BE49-F238E27FC236}">
                    <a16:creationId xmlns:a16="http://schemas.microsoft.com/office/drawing/2014/main" id="{00D77C90-733F-F2D3-E7FF-4926CB70FF73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32" name="Google Shape;8182;p74">
              <a:extLst>
                <a:ext uri="{FF2B5EF4-FFF2-40B4-BE49-F238E27FC236}">
                  <a16:creationId xmlns:a16="http://schemas.microsoft.com/office/drawing/2014/main" id="{D5B6AC8E-1557-47DF-623B-CADBDAC5C4B6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3" name="Google Shape;8183;p74">
              <a:extLst>
                <a:ext uri="{FF2B5EF4-FFF2-40B4-BE49-F238E27FC236}">
                  <a16:creationId xmlns:a16="http://schemas.microsoft.com/office/drawing/2014/main" id="{FE817DE2-AC45-7CD1-945F-6879989A1760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" name="Google Shape;8184;p74">
              <a:extLst>
                <a:ext uri="{FF2B5EF4-FFF2-40B4-BE49-F238E27FC236}">
                  <a16:creationId xmlns:a16="http://schemas.microsoft.com/office/drawing/2014/main" id="{48B3F099-F394-286D-D446-9C030B5E3C54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" name="Google Shape;8185;p74">
              <a:extLst>
                <a:ext uri="{FF2B5EF4-FFF2-40B4-BE49-F238E27FC236}">
                  <a16:creationId xmlns:a16="http://schemas.microsoft.com/office/drawing/2014/main" id="{630A1797-69CB-81E7-C232-EA02A44267A2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36" name="Google Shape;8186;p74">
              <a:extLst>
                <a:ext uri="{FF2B5EF4-FFF2-40B4-BE49-F238E27FC236}">
                  <a16:creationId xmlns:a16="http://schemas.microsoft.com/office/drawing/2014/main" id="{0799D7B6-7D8F-09EF-1429-680F4D049D12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2" name="Google Shape;8187;p74">
                <a:extLst>
                  <a:ext uri="{FF2B5EF4-FFF2-40B4-BE49-F238E27FC236}">
                    <a16:creationId xmlns:a16="http://schemas.microsoft.com/office/drawing/2014/main" id="{8C304335-D891-D9A8-94B6-710FD6014D25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3" name="Google Shape;8188;p74">
                <a:extLst>
                  <a:ext uri="{FF2B5EF4-FFF2-40B4-BE49-F238E27FC236}">
                    <a16:creationId xmlns:a16="http://schemas.microsoft.com/office/drawing/2014/main" id="{CBD68474-DF72-8045-4A5F-EFFC019CD32B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Google Shape;8189;p74">
                <a:extLst>
                  <a:ext uri="{FF2B5EF4-FFF2-40B4-BE49-F238E27FC236}">
                    <a16:creationId xmlns:a16="http://schemas.microsoft.com/office/drawing/2014/main" id="{AE24E800-5B94-7610-DECE-F3B709E5CC59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5" name="Google Shape;8190;p74">
                <a:extLst>
                  <a:ext uri="{FF2B5EF4-FFF2-40B4-BE49-F238E27FC236}">
                    <a16:creationId xmlns:a16="http://schemas.microsoft.com/office/drawing/2014/main" id="{573C57D9-6BC9-1C2C-47EF-A75CE7020A00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7" name="Google Shape;8191;p74">
              <a:extLst>
                <a:ext uri="{FF2B5EF4-FFF2-40B4-BE49-F238E27FC236}">
                  <a16:creationId xmlns:a16="http://schemas.microsoft.com/office/drawing/2014/main" id="{104AF765-1A4B-62B2-304D-4F72783170C8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38" name="Google Shape;8192;p74">
                <a:extLst>
                  <a:ext uri="{FF2B5EF4-FFF2-40B4-BE49-F238E27FC236}">
                    <a16:creationId xmlns:a16="http://schemas.microsoft.com/office/drawing/2014/main" id="{7C181464-2BD2-79FF-F01E-CDF620D6705D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9" name="Google Shape;8193;p74">
                <a:extLst>
                  <a:ext uri="{FF2B5EF4-FFF2-40B4-BE49-F238E27FC236}">
                    <a16:creationId xmlns:a16="http://schemas.microsoft.com/office/drawing/2014/main" id="{4E4AAE6C-84A1-03AE-D649-169D568E6AA6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0" name="Google Shape;8194;p74">
                <a:extLst>
                  <a:ext uri="{FF2B5EF4-FFF2-40B4-BE49-F238E27FC236}">
                    <a16:creationId xmlns:a16="http://schemas.microsoft.com/office/drawing/2014/main" id="{82E8A2C1-E896-6178-FE5D-65A8C1A21826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1" name="Google Shape;8195;p74">
                <a:extLst>
                  <a:ext uri="{FF2B5EF4-FFF2-40B4-BE49-F238E27FC236}">
                    <a16:creationId xmlns:a16="http://schemas.microsoft.com/office/drawing/2014/main" id="{3F7B05FC-6530-B976-87F5-6F4B1CE309DE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62" name="Google Shape;8196;p74">
            <a:extLst>
              <a:ext uri="{FF2B5EF4-FFF2-40B4-BE49-F238E27FC236}">
                <a16:creationId xmlns:a16="http://schemas.microsoft.com/office/drawing/2014/main" id="{01E9CA5F-5180-F707-5386-984486B38464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163" name="Google Shape;8197;p74">
              <a:extLst>
                <a:ext uri="{FF2B5EF4-FFF2-40B4-BE49-F238E27FC236}">
                  <a16:creationId xmlns:a16="http://schemas.microsoft.com/office/drawing/2014/main" id="{D88D765F-173B-2A51-6076-2B824E59299E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4" name="Google Shape;8198;p74">
              <a:extLst>
                <a:ext uri="{FF2B5EF4-FFF2-40B4-BE49-F238E27FC236}">
                  <a16:creationId xmlns:a16="http://schemas.microsoft.com/office/drawing/2014/main" id="{4A58A70B-F72F-4BA1-7BC4-16102CDF011D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5" name="Google Shape;8199;p74">
              <a:extLst>
                <a:ext uri="{FF2B5EF4-FFF2-40B4-BE49-F238E27FC236}">
                  <a16:creationId xmlns:a16="http://schemas.microsoft.com/office/drawing/2014/main" id="{353B6506-B65B-19B5-69FD-66BF5A311AF1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6" name="Google Shape;8200;p74">
              <a:extLst>
                <a:ext uri="{FF2B5EF4-FFF2-40B4-BE49-F238E27FC236}">
                  <a16:creationId xmlns:a16="http://schemas.microsoft.com/office/drawing/2014/main" id="{30A7CAE7-0356-E51E-2FAA-EE1F3120E919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7" name="Google Shape;8201;p74">
              <a:extLst>
                <a:ext uri="{FF2B5EF4-FFF2-40B4-BE49-F238E27FC236}">
                  <a16:creationId xmlns:a16="http://schemas.microsoft.com/office/drawing/2014/main" id="{67AA1D6E-9B6A-B2D3-0AE1-F57385428627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" name="Google Shape;8202;p74">
              <a:extLst>
                <a:ext uri="{FF2B5EF4-FFF2-40B4-BE49-F238E27FC236}">
                  <a16:creationId xmlns:a16="http://schemas.microsoft.com/office/drawing/2014/main" id="{53D26A5E-77F9-4A1C-6C41-0850958814F1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9" name="Google Shape;8203;p74">
              <a:extLst>
                <a:ext uri="{FF2B5EF4-FFF2-40B4-BE49-F238E27FC236}">
                  <a16:creationId xmlns:a16="http://schemas.microsoft.com/office/drawing/2014/main" id="{00E32DC4-AFBC-9A76-48BC-7861FE0F7E37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0" name="Google Shape;8204;p74">
              <a:extLst>
                <a:ext uri="{FF2B5EF4-FFF2-40B4-BE49-F238E27FC236}">
                  <a16:creationId xmlns:a16="http://schemas.microsoft.com/office/drawing/2014/main" id="{DE53B22A-D9CA-3B73-96CB-B46CB494504B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1" name="Google Shape;8205;p74">
            <a:extLst>
              <a:ext uri="{FF2B5EF4-FFF2-40B4-BE49-F238E27FC236}">
                <a16:creationId xmlns:a16="http://schemas.microsoft.com/office/drawing/2014/main" id="{B02D3C68-B2A2-B412-C2B5-F983381F429D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172" name="Google Shape;8206;p74">
              <a:extLst>
                <a:ext uri="{FF2B5EF4-FFF2-40B4-BE49-F238E27FC236}">
                  <a16:creationId xmlns:a16="http://schemas.microsoft.com/office/drawing/2014/main" id="{86E8A19B-3CAC-2781-3441-B6C1FDE30BA4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4" name="Google Shape;8207;p74">
                <a:extLst>
                  <a:ext uri="{FF2B5EF4-FFF2-40B4-BE49-F238E27FC236}">
                    <a16:creationId xmlns:a16="http://schemas.microsoft.com/office/drawing/2014/main" id="{7214F707-6679-ECE7-63C7-1A5778A9EECA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5" name="Google Shape;8208;p74">
                <a:extLst>
                  <a:ext uri="{FF2B5EF4-FFF2-40B4-BE49-F238E27FC236}">
                    <a16:creationId xmlns:a16="http://schemas.microsoft.com/office/drawing/2014/main" id="{CFB4B5F0-A47C-2C4F-1CEE-A37F20C9335B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6" name="Google Shape;8209;p74">
                <a:extLst>
                  <a:ext uri="{FF2B5EF4-FFF2-40B4-BE49-F238E27FC236}">
                    <a16:creationId xmlns:a16="http://schemas.microsoft.com/office/drawing/2014/main" id="{874F4ABB-06D3-0F4F-C44C-6C0FEC5170CD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3" name="Google Shape;8210;p74">
              <a:extLst>
                <a:ext uri="{FF2B5EF4-FFF2-40B4-BE49-F238E27FC236}">
                  <a16:creationId xmlns:a16="http://schemas.microsoft.com/office/drawing/2014/main" id="{A5C7AF13-0766-9135-C3C6-18822EE87584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1" name="Google Shape;8211;p74">
                <a:extLst>
                  <a:ext uri="{FF2B5EF4-FFF2-40B4-BE49-F238E27FC236}">
                    <a16:creationId xmlns:a16="http://schemas.microsoft.com/office/drawing/2014/main" id="{9777A28B-B5A6-1A76-ED38-7DB1CBCD6201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2" name="Google Shape;8212;p74">
                <a:extLst>
                  <a:ext uri="{FF2B5EF4-FFF2-40B4-BE49-F238E27FC236}">
                    <a16:creationId xmlns:a16="http://schemas.microsoft.com/office/drawing/2014/main" id="{B7E81D01-8FD1-26BE-50EC-69E74B3E3B4B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3" name="Google Shape;8213;p74">
                <a:extLst>
                  <a:ext uri="{FF2B5EF4-FFF2-40B4-BE49-F238E27FC236}">
                    <a16:creationId xmlns:a16="http://schemas.microsoft.com/office/drawing/2014/main" id="{CC3CB9A6-6F40-D43E-B274-332747475EFB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4" name="Google Shape;8214;p74">
              <a:extLst>
                <a:ext uri="{FF2B5EF4-FFF2-40B4-BE49-F238E27FC236}">
                  <a16:creationId xmlns:a16="http://schemas.microsoft.com/office/drawing/2014/main" id="{00AA81AC-A016-BF6E-0A06-DC9CCE7D4396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5" name="Google Shape;8215;p74">
                <a:extLst>
                  <a:ext uri="{FF2B5EF4-FFF2-40B4-BE49-F238E27FC236}">
                    <a16:creationId xmlns:a16="http://schemas.microsoft.com/office/drawing/2014/main" id="{E89E887B-3E1A-EFCF-1C5F-31F9278F0FF9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6" name="Google Shape;8216;p74">
                <a:extLst>
                  <a:ext uri="{FF2B5EF4-FFF2-40B4-BE49-F238E27FC236}">
                    <a16:creationId xmlns:a16="http://schemas.microsoft.com/office/drawing/2014/main" id="{02DF9438-DD66-7638-11B6-889E2FE146B0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7" name="Google Shape;8217;p74">
                <a:extLst>
                  <a:ext uri="{FF2B5EF4-FFF2-40B4-BE49-F238E27FC236}">
                    <a16:creationId xmlns:a16="http://schemas.microsoft.com/office/drawing/2014/main" id="{E613E213-E552-CDE1-FA18-85C8CE134ABE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8" name="Google Shape;8218;p74">
                <a:extLst>
                  <a:ext uri="{FF2B5EF4-FFF2-40B4-BE49-F238E27FC236}">
                    <a16:creationId xmlns:a16="http://schemas.microsoft.com/office/drawing/2014/main" id="{3263F063-49AA-D774-665A-E49DACDD79C4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9" name="Google Shape;8219;p74">
                <a:extLst>
                  <a:ext uri="{FF2B5EF4-FFF2-40B4-BE49-F238E27FC236}">
                    <a16:creationId xmlns:a16="http://schemas.microsoft.com/office/drawing/2014/main" id="{7BD3BF16-B94F-AD77-960C-47364DB037D3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0" name="Google Shape;8220;p74">
                <a:extLst>
                  <a:ext uri="{FF2B5EF4-FFF2-40B4-BE49-F238E27FC236}">
                    <a16:creationId xmlns:a16="http://schemas.microsoft.com/office/drawing/2014/main" id="{26456A16-88B1-5632-1624-A9AA66876905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87" name="Google Shape;8221;p74">
            <a:extLst>
              <a:ext uri="{FF2B5EF4-FFF2-40B4-BE49-F238E27FC236}">
                <a16:creationId xmlns:a16="http://schemas.microsoft.com/office/drawing/2014/main" id="{8DB1D097-EF94-A193-C1F1-D66D24FDB29A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188" name="Google Shape;8222;p74">
              <a:extLst>
                <a:ext uri="{FF2B5EF4-FFF2-40B4-BE49-F238E27FC236}">
                  <a16:creationId xmlns:a16="http://schemas.microsoft.com/office/drawing/2014/main" id="{B9C4219F-10C6-95FA-3608-A89AC02DB64B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198" name="Google Shape;8223;p74">
                <a:extLst>
                  <a:ext uri="{FF2B5EF4-FFF2-40B4-BE49-F238E27FC236}">
                    <a16:creationId xmlns:a16="http://schemas.microsoft.com/office/drawing/2014/main" id="{F05A598B-667C-C046-EDFF-B08C911D2C2F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9" name="Google Shape;8224;p74">
                <a:extLst>
                  <a:ext uri="{FF2B5EF4-FFF2-40B4-BE49-F238E27FC236}">
                    <a16:creationId xmlns:a16="http://schemas.microsoft.com/office/drawing/2014/main" id="{C17FE1CF-D675-BCB7-1D56-C47444390CDB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9" name="Google Shape;8225;p74">
              <a:extLst>
                <a:ext uri="{FF2B5EF4-FFF2-40B4-BE49-F238E27FC236}">
                  <a16:creationId xmlns:a16="http://schemas.microsoft.com/office/drawing/2014/main" id="{E6D93EC3-9653-185B-7214-E59C0693324F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96" name="Google Shape;8226;p74">
                <a:extLst>
                  <a:ext uri="{FF2B5EF4-FFF2-40B4-BE49-F238E27FC236}">
                    <a16:creationId xmlns:a16="http://schemas.microsoft.com/office/drawing/2014/main" id="{38B6ED0F-DC6C-251D-63F8-20B7CF3F14B7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7" name="Google Shape;8227;p74">
                <a:extLst>
                  <a:ext uri="{FF2B5EF4-FFF2-40B4-BE49-F238E27FC236}">
                    <a16:creationId xmlns:a16="http://schemas.microsoft.com/office/drawing/2014/main" id="{2A04490B-1650-8AB2-6285-4367B09A2DD6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0" name="Google Shape;8228;p74">
              <a:extLst>
                <a:ext uri="{FF2B5EF4-FFF2-40B4-BE49-F238E27FC236}">
                  <a16:creationId xmlns:a16="http://schemas.microsoft.com/office/drawing/2014/main" id="{3C921292-12BF-380B-DB61-5AF2FB2BFBB2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4" name="Google Shape;8229;p74">
                <a:extLst>
                  <a:ext uri="{FF2B5EF4-FFF2-40B4-BE49-F238E27FC236}">
                    <a16:creationId xmlns:a16="http://schemas.microsoft.com/office/drawing/2014/main" id="{5E8D4758-2A06-AB11-E471-E7569030FD43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5" name="Google Shape;8230;p74">
                <a:extLst>
                  <a:ext uri="{FF2B5EF4-FFF2-40B4-BE49-F238E27FC236}">
                    <a16:creationId xmlns:a16="http://schemas.microsoft.com/office/drawing/2014/main" id="{7A2DABB0-A299-0E87-828B-C1064F44CBCB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1" name="Google Shape;8231;p74">
              <a:extLst>
                <a:ext uri="{FF2B5EF4-FFF2-40B4-BE49-F238E27FC236}">
                  <a16:creationId xmlns:a16="http://schemas.microsoft.com/office/drawing/2014/main" id="{BE625FE0-275B-F02C-E545-4806E1920C72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2" name="Google Shape;8232;p74">
                <a:extLst>
                  <a:ext uri="{FF2B5EF4-FFF2-40B4-BE49-F238E27FC236}">
                    <a16:creationId xmlns:a16="http://schemas.microsoft.com/office/drawing/2014/main" id="{D4036D9E-4EC2-1422-C211-4E055FBB500E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3" name="Google Shape;8233;p74">
                <a:extLst>
                  <a:ext uri="{FF2B5EF4-FFF2-40B4-BE49-F238E27FC236}">
                    <a16:creationId xmlns:a16="http://schemas.microsoft.com/office/drawing/2014/main" id="{C4B9C0BF-6739-C079-C27B-A439D58C1874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00" name="Google Shape;8234;p74">
            <a:extLst>
              <a:ext uri="{FF2B5EF4-FFF2-40B4-BE49-F238E27FC236}">
                <a16:creationId xmlns:a16="http://schemas.microsoft.com/office/drawing/2014/main" id="{75926556-CDC6-8CD0-01B8-CB38C67BFDD6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01" name="Google Shape;8235;p74">
              <a:extLst>
                <a:ext uri="{FF2B5EF4-FFF2-40B4-BE49-F238E27FC236}">
                  <a16:creationId xmlns:a16="http://schemas.microsoft.com/office/drawing/2014/main" id="{55B83BCD-8C96-2AA5-33C9-637D1C0F769B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5" name="Google Shape;8236;p74">
                <a:extLst>
                  <a:ext uri="{FF2B5EF4-FFF2-40B4-BE49-F238E27FC236}">
                    <a16:creationId xmlns:a16="http://schemas.microsoft.com/office/drawing/2014/main" id="{6C1ED3C7-7B9C-E5C9-0E2A-519BE5EF7896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206" name="Google Shape;8237;p74">
                <a:extLst>
                  <a:ext uri="{FF2B5EF4-FFF2-40B4-BE49-F238E27FC236}">
                    <a16:creationId xmlns:a16="http://schemas.microsoft.com/office/drawing/2014/main" id="{9CAEF72F-280A-8EE2-8824-A76BDD840A2F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19" name="Google Shape;8238;p74">
                  <a:extLst>
                    <a:ext uri="{FF2B5EF4-FFF2-40B4-BE49-F238E27FC236}">
                      <a16:creationId xmlns:a16="http://schemas.microsoft.com/office/drawing/2014/main" id="{EB32D2CA-5C9F-9293-A4C7-BA0F475339F4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20" name="Google Shape;8239;p74">
                  <a:extLst>
                    <a:ext uri="{FF2B5EF4-FFF2-40B4-BE49-F238E27FC236}">
                      <a16:creationId xmlns:a16="http://schemas.microsoft.com/office/drawing/2014/main" id="{D0D8F07D-2762-556A-E4E8-586E425BDB5F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7" name="Google Shape;8240;p74">
                <a:extLst>
                  <a:ext uri="{FF2B5EF4-FFF2-40B4-BE49-F238E27FC236}">
                    <a16:creationId xmlns:a16="http://schemas.microsoft.com/office/drawing/2014/main" id="{58913017-C29C-8000-3540-A1D8FE903EE7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17" name="Google Shape;8241;p74">
                  <a:extLst>
                    <a:ext uri="{FF2B5EF4-FFF2-40B4-BE49-F238E27FC236}">
                      <a16:creationId xmlns:a16="http://schemas.microsoft.com/office/drawing/2014/main" id="{42610302-4CFE-0202-45AA-BCD50744DBE6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18" name="Google Shape;8242;p74">
                  <a:extLst>
                    <a:ext uri="{FF2B5EF4-FFF2-40B4-BE49-F238E27FC236}">
                      <a16:creationId xmlns:a16="http://schemas.microsoft.com/office/drawing/2014/main" id="{AB7E2AFF-9844-62F8-6BE5-6DD1BB086F67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8" name="Google Shape;8243;p74">
                <a:extLst>
                  <a:ext uri="{FF2B5EF4-FFF2-40B4-BE49-F238E27FC236}">
                    <a16:creationId xmlns:a16="http://schemas.microsoft.com/office/drawing/2014/main" id="{E4E2B4AB-86A9-95B8-8175-17C87721782B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5" name="Google Shape;8244;p74">
                  <a:extLst>
                    <a:ext uri="{FF2B5EF4-FFF2-40B4-BE49-F238E27FC236}">
                      <a16:creationId xmlns:a16="http://schemas.microsoft.com/office/drawing/2014/main" id="{E7B2B5B5-FDE9-7ABD-EB71-C78C63D364B2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16" name="Google Shape;8245;p74">
                  <a:extLst>
                    <a:ext uri="{FF2B5EF4-FFF2-40B4-BE49-F238E27FC236}">
                      <a16:creationId xmlns:a16="http://schemas.microsoft.com/office/drawing/2014/main" id="{14F58B74-4AAF-7408-FBCB-77891D47C5B3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9" name="Google Shape;8246;p74">
                <a:extLst>
                  <a:ext uri="{FF2B5EF4-FFF2-40B4-BE49-F238E27FC236}">
                    <a16:creationId xmlns:a16="http://schemas.microsoft.com/office/drawing/2014/main" id="{D7A972DB-5072-F094-A0EE-257ADC93F467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3" name="Google Shape;8247;p74">
                  <a:extLst>
                    <a:ext uri="{FF2B5EF4-FFF2-40B4-BE49-F238E27FC236}">
                      <a16:creationId xmlns:a16="http://schemas.microsoft.com/office/drawing/2014/main" id="{3EC1DAA9-39F7-FC38-763D-C7916641BC92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14" name="Google Shape;8248;p74">
                  <a:extLst>
                    <a:ext uri="{FF2B5EF4-FFF2-40B4-BE49-F238E27FC236}">
                      <a16:creationId xmlns:a16="http://schemas.microsoft.com/office/drawing/2014/main" id="{11046214-D7B3-DD78-9D97-8F1585FF9357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0" name="Google Shape;8249;p74">
                <a:extLst>
                  <a:ext uri="{FF2B5EF4-FFF2-40B4-BE49-F238E27FC236}">
                    <a16:creationId xmlns:a16="http://schemas.microsoft.com/office/drawing/2014/main" id="{63F9EF77-72D0-8392-AD9D-7286C35FC2B2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1" name="Google Shape;8250;p74">
                  <a:extLst>
                    <a:ext uri="{FF2B5EF4-FFF2-40B4-BE49-F238E27FC236}">
                      <a16:creationId xmlns:a16="http://schemas.microsoft.com/office/drawing/2014/main" id="{F275C605-C90F-C0AB-592B-9C809DB3B3DE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12" name="Google Shape;8251;p74">
                  <a:extLst>
                    <a:ext uri="{FF2B5EF4-FFF2-40B4-BE49-F238E27FC236}">
                      <a16:creationId xmlns:a16="http://schemas.microsoft.com/office/drawing/2014/main" id="{FC94C16B-E94B-AC53-2BD4-5D315DB7EA7F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2" name="Google Shape;8252;p74">
              <a:extLst>
                <a:ext uri="{FF2B5EF4-FFF2-40B4-BE49-F238E27FC236}">
                  <a16:creationId xmlns:a16="http://schemas.microsoft.com/office/drawing/2014/main" id="{921EA248-07B1-64DF-0D13-39C13F8B23BF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3" name="Google Shape;8253;p74">
                <a:extLst>
                  <a:ext uri="{FF2B5EF4-FFF2-40B4-BE49-F238E27FC236}">
                    <a16:creationId xmlns:a16="http://schemas.microsoft.com/office/drawing/2014/main" id="{2E92AFF4-3392-8775-FFBC-1760D3ED0DC7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4" name="Google Shape;8254;p74">
                <a:extLst>
                  <a:ext uri="{FF2B5EF4-FFF2-40B4-BE49-F238E27FC236}">
                    <a16:creationId xmlns:a16="http://schemas.microsoft.com/office/drawing/2014/main" id="{F970E4EB-E1FD-748F-7EA3-909B39537228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21" name="Google Shape;8255;p74">
            <a:extLst>
              <a:ext uri="{FF2B5EF4-FFF2-40B4-BE49-F238E27FC236}">
                <a16:creationId xmlns:a16="http://schemas.microsoft.com/office/drawing/2014/main" id="{93FCA4C4-AAD6-6F39-5715-78EC1C0E78AB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22" name="Google Shape;8256;p74">
              <a:extLst>
                <a:ext uri="{FF2B5EF4-FFF2-40B4-BE49-F238E27FC236}">
                  <a16:creationId xmlns:a16="http://schemas.microsoft.com/office/drawing/2014/main" id="{B62A2D0D-7A40-6C0F-2FF0-FFD87469ABF0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3" name="Google Shape;8257;p74">
              <a:extLst>
                <a:ext uri="{FF2B5EF4-FFF2-40B4-BE49-F238E27FC236}">
                  <a16:creationId xmlns:a16="http://schemas.microsoft.com/office/drawing/2014/main" id="{0F905444-0088-52CC-2DAD-47BD390FF64E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4" name="Google Shape;8258;p74">
              <a:extLst>
                <a:ext uri="{FF2B5EF4-FFF2-40B4-BE49-F238E27FC236}">
                  <a16:creationId xmlns:a16="http://schemas.microsoft.com/office/drawing/2014/main" id="{40E42D5D-0DEB-C44A-C1A5-370AC35BDFBC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5" name="Google Shape;8259;p74">
              <a:extLst>
                <a:ext uri="{FF2B5EF4-FFF2-40B4-BE49-F238E27FC236}">
                  <a16:creationId xmlns:a16="http://schemas.microsoft.com/office/drawing/2014/main" id="{769C0F35-C8D5-6EA7-29DF-524D64A8350B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6" name="Google Shape;8260;p74">
              <a:extLst>
                <a:ext uri="{FF2B5EF4-FFF2-40B4-BE49-F238E27FC236}">
                  <a16:creationId xmlns:a16="http://schemas.microsoft.com/office/drawing/2014/main" id="{7A3E00B9-54EC-5F44-6E63-1A978F330F65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7" name="Google Shape;8261;p74">
              <a:extLst>
                <a:ext uri="{FF2B5EF4-FFF2-40B4-BE49-F238E27FC236}">
                  <a16:creationId xmlns:a16="http://schemas.microsoft.com/office/drawing/2014/main" id="{71899628-129F-56BE-9553-E1D4BEE5B337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8" name="Google Shape;8262;p74">
              <a:extLst>
                <a:ext uri="{FF2B5EF4-FFF2-40B4-BE49-F238E27FC236}">
                  <a16:creationId xmlns:a16="http://schemas.microsoft.com/office/drawing/2014/main" id="{EB7E5D46-9CA8-CFC6-EB44-DA6F89F4C58F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9" name="Google Shape;8263;p74">
              <a:extLst>
                <a:ext uri="{FF2B5EF4-FFF2-40B4-BE49-F238E27FC236}">
                  <a16:creationId xmlns:a16="http://schemas.microsoft.com/office/drawing/2014/main" id="{36F351C8-4DB8-4662-9896-26A661003500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0" name="Google Shape;8264;p74">
              <a:extLst>
                <a:ext uri="{FF2B5EF4-FFF2-40B4-BE49-F238E27FC236}">
                  <a16:creationId xmlns:a16="http://schemas.microsoft.com/office/drawing/2014/main" id="{AFBBD13C-1813-56EA-13B0-2ACBDEEC840B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1" name="Google Shape;8265;p74">
            <a:extLst>
              <a:ext uri="{FF2B5EF4-FFF2-40B4-BE49-F238E27FC236}">
                <a16:creationId xmlns:a16="http://schemas.microsoft.com/office/drawing/2014/main" id="{AFFA91E8-2E74-F448-08D4-775D2A4DE432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32" name="Google Shape;8266;p74">
              <a:extLst>
                <a:ext uri="{FF2B5EF4-FFF2-40B4-BE49-F238E27FC236}">
                  <a16:creationId xmlns:a16="http://schemas.microsoft.com/office/drawing/2014/main" id="{21AB8BE5-DEE1-F142-0E8E-13416E59DC82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38" name="Google Shape;8267;p74">
                <a:extLst>
                  <a:ext uri="{FF2B5EF4-FFF2-40B4-BE49-F238E27FC236}">
                    <a16:creationId xmlns:a16="http://schemas.microsoft.com/office/drawing/2014/main" id="{A2D63340-EA45-EC27-E25B-7BF2873FB9FC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5" name="Google Shape;8268;p74">
                  <a:extLst>
                    <a:ext uri="{FF2B5EF4-FFF2-40B4-BE49-F238E27FC236}">
                      <a16:creationId xmlns:a16="http://schemas.microsoft.com/office/drawing/2014/main" id="{83F6C702-BAC1-07A4-B21B-4465C359E77B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6" name="Google Shape;8269;p74">
                  <a:extLst>
                    <a:ext uri="{FF2B5EF4-FFF2-40B4-BE49-F238E27FC236}">
                      <a16:creationId xmlns:a16="http://schemas.microsoft.com/office/drawing/2014/main" id="{6069975C-E3EB-4072-4E3B-92480A8E6DF6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>
                      <a:solidFill>
                        <a:srgbClr val="00B050"/>
                      </a:solidFill>
                      <a:cs typeface="B Nazanin" panose="00000400000000000000" pitchFamily="2" charset="-78"/>
                    </a:rPr>
                    <a:t>     </a:t>
                  </a:r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39" name="Google Shape;8270;p74">
                <a:extLst>
                  <a:ext uri="{FF2B5EF4-FFF2-40B4-BE49-F238E27FC236}">
                    <a16:creationId xmlns:a16="http://schemas.microsoft.com/office/drawing/2014/main" id="{E5A41AB4-B292-BECC-6FD6-0D10F65B1DAB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3" name="Google Shape;8271;p74">
                  <a:extLst>
                    <a:ext uri="{FF2B5EF4-FFF2-40B4-BE49-F238E27FC236}">
                      <a16:creationId xmlns:a16="http://schemas.microsoft.com/office/drawing/2014/main" id="{B06B13E1-AE48-DC8C-D4E6-3EEF1E8D8D33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4" name="Google Shape;8272;p74">
                  <a:extLst>
                    <a:ext uri="{FF2B5EF4-FFF2-40B4-BE49-F238E27FC236}">
                      <a16:creationId xmlns:a16="http://schemas.microsoft.com/office/drawing/2014/main" id="{45790275-1D1B-1EFD-D126-967E0733A881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40" name="Google Shape;8273;p74">
                <a:extLst>
                  <a:ext uri="{FF2B5EF4-FFF2-40B4-BE49-F238E27FC236}">
                    <a16:creationId xmlns:a16="http://schemas.microsoft.com/office/drawing/2014/main" id="{8E8B6DED-1860-E9AD-33FF-F6A2379B8B54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1" name="Google Shape;8274;p74">
                  <a:extLst>
                    <a:ext uri="{FF2B5EF4-FFF2-40B4-BE49-F238E27FC236}">
                      <a16:creationId xmlns:a16="http://schemas.microsoft.com/office/drawing/2014/main" id="{F6F2409B-461D-369B-C7FB-CD950C65C7BE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2" name="Google Shape;8275;p74">
                  <a:extLst>
                    <a:ext uri="{FF2B5EF4-FFF2-40B4-BE49-F238E27FC236}">
                      <a16:creationId xmlns:a16="http://schemas.microsoft.com/office/drawing/2014/main" id="{C5E2B229-CBE8-0647-C7F9-9E9E8EDBD66C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33" name="Google Shape;8276;p74">
              <a:extLst>
                <a:ext uri="{FF2B5EF4-FFF2-40B4-BE49-F238E27FC236}">
                  <a16:creationId xmlns:a16="http://schemas.microsoft.com/office/drawing/2014/main" id="{DA84A018-87C2-12AE-AD10-3785CA260765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4" name="Google Shape;8277;p74">
                <a:extLst>
                  <a:ext uri="{FF2B5EF4-FFF2-40B4-BE49-F238E27FC236}">
                    <a16:creationId xmlns:a16="http://schemas.microsoft.com/office/drawing/2014/main" id="{BD26CA73-09BE-3C4E-C837-7171A578892E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5" name="Google Shape;8278;p74">
                <a:extLst>
                  <a:ext uri="{FF2B5EF4-FFF2-40B4-BE49-F238E27FC236}">
                    <a16:creationId xmlns:a16="http://schemas.microsoft.com/office/drawing/2014/main" id="{05E15A67-8328-1B34-A6B2-3C1BE48C39ED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6" name="Google Shape;8279;p74">
                <a:extLst>
                  <a:ext uri="{FF2B5EF4-FFF2-40B4-BE49-F238E27FC236}">
                    <a16:creationId xmlns:a16="http://schemas.microsoft.com/office/drawing/2014/main" id="{A3FA0849-2747-3479-A7A8-74E5AD9DAF49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7" name="Google Shape;8280;p74">
                <a:extLst>
                  <a:ext uri="{FF2B5EF4-FFF2-40B4-BE49-F238E27FC236}">
                    <a16:creationId xmlns:a16="http://schemas.microsoft.com/office/drawing/2014/main" id="{6F0F54DD-FE8E-DC93-1E58-74C3714F161C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47" name="Google Shape;8281;p74">
            <a:extLst>
              <a:ext uri="{FF2B5EF4-FFF2-40B4-BE49-F238E27FC236}">
                <a16:creationId xmlns:a16="http://schemas.microsoft.com/office/drawing/2014/main" id="{CD54FFDB-B10A-FD4A-683A-D362FC079338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48" name="Google Shape;8282;p74">
              <a:extLst>
                <a:ext uri="{FF2B5EF4-FFF2-40B4-BE49-F238E27FC236}">
                  <a16:creationId xmlns:a16="http://schemas.microsoft.com/office/drawing/2014/main" id="{63FC8054-609B-0627-D35C-6DA443CC3E33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9" name="Google Shape;8283;p74">
              <a:extLst>
                <a:ext uri="{FF2B5EF4-FFF2-40B4-BE49-F238E27FC236}">
                  <a16:creationId xmlns:a16="http://schemas.microsoft.com/office/drawing/2014/main" id="{A5A83EDA-9A80-4FC2-0DD9-EE3C7A7C7021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0" name="Google Shape;8284;p74">
              <a:extLst>
                <a:ext uri="{FF2B5EF4-FFF2-40B4-BE49-F238E27FC236}">
                  <a16:creationId xmlns:a16="http://schemas.microsoft.com/office/drawing/2014/main" id="{3EE412D7-115B-A3C2-3A20-616788BE2C0E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1" name="Google Shape;8285;p74">
              <a:extLst>
                <a:ext uri="{FF2B5EF4-FFF2-40B4-BE49-F238E27FC236}">
                  <a16:creationId xmlns:a16="http://schemas.microsoft.com/office/drawing/2014/main" id="{7B9EC641-D383-824E-7A89-6DE9D80983E2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2" name="Google Shape;8286;p74">
              <a:extLst>
                <a:ext uri="{FF2B5EF4-FFF2-40B4-BE49-F238E27FC236}">
                  <a16:creationId xmlns:a16="http://schemas.microsoft.com/office/drawing/2014/main" id="{82AF9EF0-541E-C4F3-CC9E-CE383830BB7A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3" name="Google Shape;8287;p74">
              <a:extLst>
                <a:ext uri="{FF2B5EF4-FFF2-40B4-BE49-F238E27FC236}">
                  <a16:creationId xmlns:a16="http://schemas.microsoft.com/office/drawing/2014/main" id="{640AA4D3-49C7-AD61-8C99-3306223E6D21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54" name="Google Shape;8288;p74">
              <a:extLst>
                <a:ext uri="{FF2B5EF4-FFF2-40B4-BE49-F238E27FC236}">
                  <a16:creationId xmlns:a16="http://schemas.microsoft.com/office/drawing/2014/main" id="{D00E079E-FABA-DC6D-D352-6C3BDA8489E1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5" name="Google Shape;8289;p74">
                <a:extLst>
                  <a:ext uri="{FF2B5EF4-FFF2-40B4-BE49-F238E27FC236}">
                    <a16:creationId xmlns:a16="http://schemas.microsoft.com/office/drawing/2014/main" id="{781F444B-A725-51AB-8BAA-AD924E109270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6" name="Google Shape;8290;p74">
                <a:extLst>
                  <a:ext uri="{FF2B5EF4-FFF2-40B4-BE49-F238E27FC236}">
                    <a16:creationId xmlns:a16="http://schemas.microsoft.com/office/drawing/2014/main" id="{AB693983-74A8-2F3B-3E42-2F20B5CB0582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7" name="Google Shape;8291;p74">
                <a:extLst>
                  <a:ext uri="{FF2B5EF4-FFF2-40B4-BE49-F238E27FC236}">
                    <a16:creationId xmlns:a16="http://schemas.microsoft.com/office/drawing/2014/main" id="{07499D5E-A88D-453F-9EA2-88BC01FAE3CD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8" name="Google Shape;8292;p74">
                <a:extLst>
                  <a:ext uri="{FF2B5EF4-FFF2-40B4-BE49-F238E27FC236}">
                    <a16:creationId xmlns:a16="http://schemas.microsoft.com/office/drawing/2014/main" id="{1DFC9579-A485-31D5-7172-6AA52D00943E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9" name="Google Shape;8293;p74">
                <a:extLst>
                  <a:ext uri="{FF2B5EF4-FFF2-40B4-BE49-F238E27FC236}">
                    <a16:creationId xmlns:a16="http://schemas.microsoft.com/office/drawing/2014/main" id="{853CC3BB-4C05-2615-8681-ECE63163E495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0" name="Google Shape;8294;p74">
                <a:extLst>
                  <a:ext uri="{FF2B5EF4-FFF2-40B4-BE49-F238E27FC236}">
                    <a16:creationId xmlns:a16="http://schemas.microsoft.com/office/drawing/2014/main" id="{BFAE1629-543C-A7BB-1924-632370CAF199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261" name="Google Shape;8295;p74">
                <a:extLst>
                  <a:ext uri="{FF2B5EF4-FFF2-40B4-BE49-F238E27FC236}">
                    <a16:creationId xmlns:a16="http://schemas.microsoft.com/office/drawing/2014/main" id="{A563872D-0653-003A-0694-4DBC84E16FA2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2" name="Google Shape;8296;p74">
                  <a:extLst>
                    <a:ext uri="{FF2B5EF4-FFF2-40B4-BE49-F238E27FC236}">
                      <a16:creationId xmlns:a16="http://schemas.microsoft.com/office/drawing/2014/main" id="{5A9F9D19-8C71-FEFD-F5BF-8BB95A45740A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3" name="Google Shape;8297;p74">
                  <a:extLst>
                    <a:ext uri="{FF2B5EF4-FFF2-40B4-BE49-F238E27FC236}">
                      <a16:creationId xmlns:a16="http://schemas.microsoft.com/office/drawing/2014/main" id="{4BEC16F5-5216-E6CD-C0AC-CD1DBDF1FADC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4" name="Google Shape;8298;p74">
                  <a:extLst>
                    <a:ext uri="{FF2B5EF4-FFF2-40B4-BE49-F238E27FC236}">
                      <a16:creationId xmlns:a16="http://schemas.microsoft.com/office/drawing/2014/main" id="{AA673E6D-4884-9D2A-F362-448DC7A7D996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5" name="Google Shape;8299;p74">
                  <a:extLst>
                    <a:ext uri="{FF2B5EF4-FFF2-40B4-BE49-F238E27FC236}">
                      <a16:creationId xmlns:a16="http://schemas.microsoft.com/office/drawing/2014/main" id="{CC76F464-5901-46BC-7ABA-13643792B45F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6" name="Google Shape;8300;p74">
                  <a:extLst>
                    <a:ext uri="{FF2B5EF4-FFF2-40B4-BE49-F238E27FC236}">
                      <a16:creationId xmlns:a16="http://schemas.microsoft.com/office/drawing/2014/main" id="{680663F3-EB2B-101B-3E30-FC7B2FDDE47E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7" name="Google Shape;8301;p74">
                  <a:extLst>
                    <a:ext uri="{FF2B5EF4-FFF2-40B4-BE49-F238E27FC236}">
                      <a16:creationId xmlns:a16="http://schemas.microsoft.com/office/drawing/2014/main" id="{0CF04B91-5614-F343-195B-7C30FB4B2CA0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8" name="Google Shape;8302;p74">
                  <a:extLst>
                    <a:ext uri="{FF2B5EF4-FFF2-40B4-BE49-F238E27FC236}">
                      <a16:creationId xmlns:a16="http://schemas.microsoft.com/office/drawing/2014/main" id="{2937C6B9-3224-D824-F158-8E8452BDD792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269" name="Google Shape;8303;p74">
            <a:extLst>
              <a:ext uri="{FF2B5EF4-FFF2-40B4-BE49-F238E27FC236}">
                <a16:creationId xmlns:a16="http://schemas.microsoft.com/office/drawing/2014/main" id="{43F300C3-10BA-4AF8-604D-D3E0A28D0D35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270" name="Google Shape;8304;p74">
              <a:extLst>
                <a:ext uri="{FF2B5EF4-FFF2-40B4-BE49-F238E27FC236}">
                  <a16:creationId xmlns:a16="http://schemas.microsoft.com/office/drawing/2014/main" id="{911A872B-B806-F2F6-B5E7-D8E6347C2DE3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1" name="Google Shape;8305;p74">
              <a:extLst>
                <a:ext uri="{FF2B5EF4-FFF2-40B4-BE49-F238E27FC236}">
                  <a16:creationId xmlns:a16="http://schemas.microsoft.com/office/drawing/2014/main" id="{82D992AE-748B-F95A-612D-788A0E326EA7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2" name="Google Shape;8306;p74">
              <a:extLst>
                <a:ext uri="{FF2B5EF4-FFF2-40B4-BE49-F238E27FC236}">
                  <a16:creationId xmlns:a16="http://schemas.microsoft.com/office/drawing/2014/main" id="{6097E1DA-9270-2588-2E6B-CF8E638E5B0D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3" name="Google Shape;8307;p74">
              <a:extLst>
                <a:ext uri="{FF2B5EF4-FFF2-40B4-BE49-F238E27FC236}">
                  <a16:creationId xmlns:a16="http://schemas.microsoft.com/office/drawing/2014/main" id="{390479C0-6A62-75AB-175C-FBF1E7A4DEA3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4" name="Google Shape;8308;p74">
              <a:extLst>
                <a:ext uri="{FF2B5EF4-FFF2-40B4-BE49-F238E27FC236}">
                  <a16:creationId xmlns:a16="http://schemas.microsoft.com/office/drawing/2014/main" id="{08BACD5F-DADD-0C22-BAD0-E18FE4973819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5" name="Google Shape;8309;p74">
              <a:extLst>
                <a:ext uri="{FF2B5EF4-FFF2-40B4-BE49-F238E27FC236}">
                  <a16:creationId xmlns:a16="http://schemas.microsoft.com/office/drawing/2014/main" id="{121D6669-C2E3-0D02-DB6D-A9F0AD6E3AB1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6" name="Google Shape;8310;p74">
              <a:extLst>
                <a:ext uri="{FF2B5EF4-FFF2-40B4-BE49-F238E27FC236}">
                  <a16:creationId xmlns:a16="http://schemas.microsoft.com/office/drawing/2014/main" id="{B31A7B51-8810-D489-DEDE-12548946E3C8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7" name="Google Shape;8311;p74">
              <a:extLst>
                <a:ext uri="{FF2B5EF4-FFF2-40B4-BE49-F238E27FC236}">
                  <a16:creationId xmlns:a16="http://schemas.microsoft.com/office/drawing/2014/main" id="{77C8AF6F-7753-6A3F-6A4B-1F00C35B8D64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8" name="Google Shape;8312;p74">
              <a:extLst>
                <a:ext uri="{FF2B5EF4-FFF2-40B4-BE49-F238E27FC236}">
                  <a16:creationId xmlns:a16="http://schemas.microsoft.com/office/drawing/2014/main" id="{A14EC5C3-739F-A739-A68A-02379DF8E875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9" name="Google Shape;8313;p74">
              <a:extLst>
                <a:ext uri="{FF2B5EF4-FFF2-40B4-BE49-F238E27FC236}">
                  <a16:creationId xmlns:a16="http://schemas.microsoft.com/office/drawing/2014/main" id="{F8812FDA-AB63-82B1-CE82-D04CEBB0B26E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0" name="Google Shape;8314;p74">
              <a:extLst>
                <a:ext uri="{FF2B5EF4-FFF2-40B4-BE49-F238E27FC236}">
                  <a16:creationId xmlns:a16="http://schemas.microsoft.com/office/drawing/2014/main" id="{4D0215C8-C4BC-4174-09B0-54865277C967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1" name="Google Shape;8315;p74">
              <a:extLst>
                <a:ext uri="{FF2B5EF4-FFF2-40B4-BE49-F238E27FC236}">
                  <a16:creationId xmlns:a16="http://schemas.microsoft.com/office/drawing/2014/main" id="{BBC1F523-06E9-7065-17FA-9BA0790FBD18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2" name="Google Shape;8316;p74">
              <a:extLst>
                <a:ext uri="{FF2B5EF4-FFF2-40B4-BE49-F238E27FC236}">
                  <a16:creationId xmlns:a16="http://schemas.microsoft.com/office/drawing/2014/main" id="{3C8C26F7-5810-5ECF-390B-70ACC31C0FC9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3" name="Google Shape;8317;p74">
            <a:extLst>
              <a:ext uri="{FF2B5EF4-FFF2-40B4-BE49-F238E27FC236}">
                <a16:creationId xmlns:a16="http://schemas.microsoft.com/office/drawing/2014/main" id="{6BE06B87-8BEE-9BC3-86E4-A04D9AC18A5E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284" name="Google Shape;8318;p74">
              <a:extLst>
                <a:ext uri="{FF2B5EF4-FFF2-40B4-BE49-F238E27FC236}">
                  <a16:creationId xmlns:a16="http://schemas.microsoft.com/office/drawing/2014/main" id="{6C17F3E1-A07B-EED6-4287-6C02E184CB62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5" name="Google Shape;8319;p74">
              <a:extLst>
                <a:ext uri="{FF2B5EF4-FFF2-40B4-BE49-F238E27FC236}">
                  <a16:creationId xmlns:a16="http://schemas.microsoft.com/office/drawing/2014/main" id="{1B704D02-220E-36EB-21A2-608D24B2D69D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6" name="Google Shape;8320;p74">
              <a:extLst>
                <a:ext uri="{FF2B5EF4-FFF2-40B4-BE49-F238E27FC236}">
                  <a16:creationId xmlns:a16="http://schemas.microsoft.com/office/drawing/2014/main" id="{B08BBEB3-6F32-41CB-79BD-5C218734C484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7" name="Google Shape;8321;p74">
              <a:extLst>
                <a:ext uri="{FF2B5EF4-FFF2-40B4-BE49-F238E27FC236}">
                  <a16:creationId xmlns:a16="http://schemas.microsoft.com/office/drawing/2014/main" id="{4676872E-6DC6-0C13-386B-A265725385AA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8" name="Google Shape;8322;p74">
              <a:extLst>
                <a:ext uri="{FF2B5EF4-FFF2-40B4-BE49-F238E27FC236}">
                  <a16:creationId xmlns:a16="http://schemas.microsoft.com/office/drawing/2014/main" id="{7B4E3702-FAE0-0F67-410B-1B18516D2211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9" name="Google Shape;8323;p74">
              <a:extLst>
                <a:ext uri="{FF2B5EF4-FFF2-40B4-BE49-F238E27FC236}">
                  <a16:creationId xmlns:a16="http://schemas.microsoft.com/office/drawing/2014/main" id="{51D1DC2F-9DF6-46C0-E484-747812487FBE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0" name="Google Shape;8324;p74">
              <a:extLst>
                <a:ext uri="{FF2B5EF4-FFF2-40B4-BE49-F238E27FC236}">
                  <a16:creationId xmlns:a16="http://schemas.microsoft.com/office/drawing/2014/main" id="{B63AF629-F7EB-29C9-F25C-9DE95E5F39A8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1" name="Google Shape;8325;p74">
              <a:extLst>
                <a:ext uri="{FF2B5EF4-FFF2-40B4-BE49-F238E27FC236}">
                  <a16:creationId xmlns:a16="http://schemas.microsoft.com/office/drawing/2014/main" id="{A8DB8483-6648-F0AB-0C96-50D81F0118C3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2" name="Google Shape;8326;p74">
            <a:extLst>
              <a:ext uri="{FF2B5EF4-FFF2-40B4-BE49-F238E27FC236}">
                <a16:creationId xmlns:a16="http://schemas.microsoft.com/office/drawing/2014/main" id="{A04AF328-96AA-A7F6-59E3-8077103C174C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293" name="Google Shape;8327;p74">
              <a:extLst>
                <a:ext uri="{FF2B5EF4-FFF2-40B4-BE49-F238E27FC236}">
                  <a16:creationId xmlns:a16="http://schemas.microsoft.com/office/drawing/2014/main" id="{8D515514-6E8D-DC34-DF3F-EBDAF08028CB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4" name="Google Shape;8328;p74">
              <a:extLst>
                <a:ext uri="{FF2B5EF4-FFF2-40B4-BE49-F238E27FC236}">
                  <a16:creationId xmlns:a16="http://schemas.microsoft.com/office/drawing/2014/main" id="{7B44E346-81FD-5271-8533-CEB44DFC9EE7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95" name="Google Shape;8329;p74">
              <a:extLst>
                <a:ext uri="{FF2B5EF4-FFF2-40B4-BE49-F238E27FC236}">
                  <a16:creationId xmlns:a16="http://schemas.microsoft.com/office/drawing/2014/main" id="{ED5D1E43-23AF-3131-6FFD-04DF0E112C23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5" name="Google Shape;8330;p74">
                <a:extLst>
                  <a:ext uri="{FF2B5EF4-FFF2-40B4-BE49-F238E27FC236}">
                    <a16:creationId xmlns:a16="http://schemas.microsoft.com/office/drawing/2014/main" id="{9D04008D-5AF7-09D4-D131-921287E6C97A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6" name="Google Shape;8331;p74">
                <a:extLst>
                  <a:ext uri="{FF2B5EF4-FFF2-40B4-BE49-F238E27FC236}">
                    <a16:creationId xmlns:a16="http://schemas.microsoft.com/office/drawing/2014/main" id="{F8566828-1D8B-4164-9E88-C6AB16DAA171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96" name="Google Shape;8332;p74">
              <a:extLst>
                <a:ext uri="{FF2B5EF4-FFF2-40B4-BE49-F238E27FC236}">
                  <a16:creationId xmlns:a16="http://schemas.microsoft.com/office/drawing/2014/main" id="{B9158507-F1C1-37D8-7BAA-D7E950369764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3" name="Google Shape;8333;p74">
                <a:extLst>
                  <a:ext uri="{FF2B5EF4-FFF2-40B4-BE49-F238E27FC236}">
                    <a16:creationId xmlns:a16="http://schemas.microsoft.com/office/drawing/2014/main" id="{2A3482CA-6C1F-BB7F-31DD-A3D2D48370B3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4" name="Google Shape;8334;p74">
                <a:extLst>
                  <a:ext uri="{FF2B5EF4-FFF2-40B4-BE49-F238E27FC236}">
                    <a16:creationId xmlns:a16="http://schemas.microsoft.com/office/drawing/2014/main" id="{F562738F-9BE1-FD3D-6848-374D50EA5A94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97" name="Google Shape;8335;p74">
              <a:extLst>
                <a:ext uri="{FF2B5EF4-FFF2-40B4-BE49-F238E27FC236}">
                  <a16:creationId xmlns:a16="http://schemas.microsoft.com/office/drawing/2014/main" id="{FA8315B7-5D89-B34B-C846-9D72FC030E28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1" name="Google Shape;8336;p74">
                <a:extLst>
                  <a:ext uri="{FF2B5EF4-FFF2-40B4-BE49-F238E27FC236}">
                    <a16:creationId xmlns:a16="http://schemas.microsoft.com/office/drawing/2014/main" id="{372B5DFB-574B-1C65-4AF4-282B2154289D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2" name="Google Shape;8337;p74">
                <a:extLst>
                  <a:ext uri="{FF2B5EF4-FFF2-40B4-BE49-F238E27FC236}">
                    <a16:creationId xmlns:a16="http://schemas.microsoft.com/office/drawing/2014/main" id="{D5F283C4-59C4-8E1C-1241-0B3467E21555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98" name="Google Shape;8338;p74">
              <a:extLst>
                <a:ext uri="{FF2B5EF4-FFF2-40B4-BE49-F238E27FC236}">
                  <a16:creationId xmlns:a16="http://schemas.microsoft.com/office/drawing/2014/main" id="{C19BF60F-A5B4-32AD-B4FA-98EEE24D23F9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299" name="Google Shape;8339;p74">
                <a:extLst>
                  <a:ext uri="{FF2B5EF4-FFF2-40B4-BE49-F238E27FC236}">
                    <a16:creationId xmlns:a16="http://schemas.microsoft.com/office/drawing/2014/main" id="{DE137D7D-A956-B8DE-2E4D-093A9FD59130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0" name="Google Shape;8340;p74">
                <a:extLst>
                  <a:ext uri="{FF2B5EF4-FFF2-40B4-BE49-F238E27FC236}">
                    <a16:creationId xmlns:a16="http://schemas.microsoft.com/office/drawing/2014/main" id="{958E6201-1F12-2E07-2A49-2C4F38A2DA19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07" name="Google Shape;8341;p74">
            <a:extLst>
              <a:ext uri="{FF2B5EF4-FFF2-40B4-BE49-F238E27FC236}">
                <a16:creationId xmlns:a16="http://schemas.microsoft.com/office/drawing/2014/main" id="{26DF076B-191C-194E-1802-B7A841AF1736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08" name="Google Shape;8342;p74">
              <a:extLst>
                <a:ext uri="{FF2B5EF4-FFF2-40B4-BE49-F238E27FC236}">
                  <a16:creationId xmlns:a16="http://schemas.microsoft.com/office/drawing/2014/main" id="{BCB7CBD9-9B93-51EC-E5D8-A8F3089E68F5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9" name="Google Shape;8343;p74">
              <a:extLst>
                <a:ext uri="{FF2B5EF4-FFF2-40B4-BE49-F238E27FC236}">
                  <a16:creationId xmlns:a16="http://schemas.microsoft.com/office/drawing/2014/main" id="{882CC624-AF77-407B-31C1-8634F14AB6D2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0" name="Google Shape;8344;p74">
              <a:extLst>
                <a:ext uri="{FF2B5EF4-FFF2-40B4-BE49-F238E27FC236}">
                  <a16:creationId xmlns:a16="http://schemas.microsoft.com/office/drawing/2014/main" id="{160E6955-D1B3-E753-2C7E-9C8CBFC3E217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1" name="Google Shape;8345;p74">
              <a:extLst>
                <a:ext uri="{FF2B5EF4-FFF2-40B4-BE49-F238E27FC236}">
                  <a16:creationId xmlns:a16="http://schemas.microsoft.com/office/drawing/2014/main" id="{DEADFB03-C801-B634-105C-F2EA934F2B5D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2" name="Google Shape;8346;p74">
              <a:extLst>
                <a:ext uri="{FF2B5EF4-FFF2-40B4-BE49-F238E27FC236}">
                  <a16:creationId xmlns:a16="http://schemas.microsoft.com/office/drawing/2014/main" id="{E0FC2A4D-E9AC-F2AA-61CB-7E586B3986C0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3" name="Google Shape;8347;p74">
              <a:extLst>
                <a:ext uri="{FF2B5EF4-FFF2-40B4-BE49-F238E27FC236}">
                  <a16:creationId xmlns:a16="http://schemas.microsoft.com/office/drawing/2014/main" id="{05DBFA20-DBF2-E8E6-A369-1545BFEDEB9C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4" name="Google Shape;8348;p74">
              <a:extLst>
                <a:ext uri="{FF2B5EF4-FFF2-40B4-BE49-F238E27FC236}">
                  <a16:creationId xmlns:a16="http://schemas.microsoft.com/office/drawing/2014/main" id="{7FF32A4D-8A14-D60D-1328-81D493EF82FA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5" name="Google Shape;8349;p74">
              <a:extLst>
                <a:ext uri="{FF2B5EF4-FFF2-40B4-BE49-F238E27FC236}">
                  <a16:creationId xmlns:a16="http://schemas.microsoft.com/office/drawing/2014/main" id="{E1C87098-547D-8FDF-143A-B73C2F87B1BD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6" name="Google Shape;8350;p74">
              <a:extLst>
                <a:ext uri="{FF2B5EF4-FFF2-40B4-BE49-F238E27FC236}">
                  <a16:creationId xmlns:a16="http://schemas.microsoft.com/office/drawing/2014/main" id="{96F06E35-5948-A31E-CA80-ACECE089B321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7" name="Google Shape;8351;p74">
              <a:extLst>
                <a:ext uri="{FF2B5EF4-FFF2-40B4-BE49-F238E27FC236}">
                  <a16:creationId xmlns:a16="http://schemas.microsoft.com/office/drawing/2014/main" id="{7B1488C1-2049-92A3-7FC3-53E7E289C80F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8" name="Google Shape;8352;p74">
              <a:extLst>
                <a:ext uri="{FF2B5EF4-FFF2-40B4-BE49-F238E27FC236}">
                  <a16:creationId xmlns:a16="http://schemas.microsoft.com/office/drawing/2014/main" id="{2780728B-E1ED-7486-F090-A083FEA01397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9" name="Google Shape;8353;p74">
              <a:extLst>
                <a:ext uri="{FF2B5EF4-FFF2-40B4-BE49-F238E27FC236}">
                  <a16:creationId xmlns:a16="http://schemas.microsoft.com/office/drawing/2014/main" id="{2DF3D49C-7CF8-73E2-6BB7-9185BA424294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0" name="Google Shape;8354;p74">
            <a:extLst>
              <a:ext uri="{FF2B5EF4-FFF2-40B4-BE49-F238E27FC236}">
                <a16:creationId xmlns:a16="http://schemas.microsoft.com/office/drawing/2014/main" id="{A3AF743A-0877-090C-20CE-3DAFAE42E433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21" name="Google Shape;8355;p74">
              <a:extLst>
                <a:ext uri="{FF2B5EF4-FFF2-40B4-BE49-F238E27FC236}">
                  <a16:creationId xmlns:a16="http://schemas.microsoft.com/office/drawing/2014/main" id="{0F187429-75C5-578E-5E15-347BFB571A9D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28" name="Google Shape;8356;p74">
                <a:extLst>
                  <a:ext uri="{FF2B5EF4-FFF2-40B4-BE49-F238E27FC236}">
                    <a16:creationId xmlns:a16="http://schemas.microsoft.com/office/drawing/2014/main" id="{ABA4589B-5D5A-0E38-CDBB-567CE4AB61DF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9" name="Google Shape;8357;p74">
                <a:extLst>
                  <a:ext uri="{FF2B5EF4-FFF2-40B4-BE49-F238E27FC236}">
                    <a16:creationId xmlns:a16="http://schemas.microsoft.com/office/drawing/2014/main" id="{DDAFAE88-E915-ABD4-DAC6-8585DD8A8E6B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0" name="Google Shape;8358;p74">
                <a:extLst>
                  <a:ext uri="{FF2B5EF4-FFF2-40B4-BE49-F238E27FC236}">
                    <a16:creationId xmlns:a16="http://schemas.microsoft.com/office/drawing/2014/main" id="{57BD2771-9C2A-F9AE-38D7-4F010B881C93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1" name="Google Shape;8359;p74">
                <a:extLst>
                  <a:ext uri="{FF2B5EF4-FFF2-40B4-BE49-F238E27FC236}">
                    <a16:creationId xmlns:a16="http://schemas.microsoft.com/office/drawing/2014/main" id="{D22D421E-2D85-57B8-C4C2-15897B680374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2" name="Google Shape;8360;p74">
                <a:extLst>
                  <a:ext uri="{FF2B5EF4-FFF2-40B4-BE49-F238E27FC236}">
                    <a16:creationId xmlns:a16="http://schemas.microsoft.com/office/drawing/2014/main" id="{843F6DEC-5EC0-2822-18C4-5180C0821519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3" name="Google Shape;8361;p74">
                <a:extLst>
                  <a:ext uri="{FF2B5EF4-FFF2-40B4-BE49-F238E27FC236}">
                    <a16:creationId xmlns:a16="http://schemas.microsoft.com/office/drawing/2014/main" id="{A9C7B1B6-1851-F97E-BFAB-D0E303689F79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4" name="Google Shape;8362;p74">
                <a:extLst>
                  <a:ext uri="{FF2B5EF4-FFF2-40B4-BE49-F238E27FC236}">
                    <a16:creationId xmlns:a16="http://schemas.microsoft.com/office/drawing/2014/main" id="{5DF4EF6D-DFCF-4F5B-3F45-640DECD960B8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5" name="Google Shape;8363;p74">
                <a:extLst>
                  <a:ext uri="{FF2B5EF4-FFF2-40B4-BE49-F238E27FC236}">
                    <a16:creationId xmlns:a16="http://schemas.microsoft.com/office/drawing/2014/main" id="{0F5F1603-EAD9-8225-A18B-8D8BD12D10D1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6" name="Google Shape;8364;p74">
                <a:extLst>
                  <a:ext uri="{FF2B5EF4-FFF2-40B4-BE49-F238E27FC236}">
                    <a16:creationId xmlns:a16="http://schemas.microsoft.com/office/drawing/2014/main" id="{70AD8042-C617-9FB1-7BA4-337D181025AD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7" name="Google Shape;8365;p74">
                <a:extLst>
                  <a:ext uri="{FF2B5EF4-FFF2-40B4-BE49-F238E27FC236}">
                    <a16:creationId xmlns:a16="http://schemas.microsoft.com/office/drawing/2014/main" id="{8DF61407-1462-B77A-D5D9-5DA5CB7B4621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8" name="Google Shape;8366;p74">
                <a:extLst>
                  <a:ext uri="{FF2B5EF4-FFF2-40B4-BE49-F238E27FC236}">
                    <a16:creationId xmlns:a16="http://schemas.microsoft.com/office/drawing/2014/main" id="{FE852739-269D-A753-D91F-CE0B6124F25D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9" name="Google Shape;8367;p74">
                <a:extLst>
                  <a:ext uri="{FF2B5EF4-FFF2-40B4-BE49-F238E27FC236}">
                    <a16:creationId xmlns:a16="http://schemas.microsoft.com/office/drawing/2014/main" id="{F8469DF4-1D58-9E56-51D8-F1F8AA7DD64E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0" name="Google Shape;8368;p74">
                <a:extLst>
                  <a:ext uri="{FF2B5EF4-FFF2-40B4-BE49-F238E27FC236}">
                    <a16:creationId xmlns:a16="http://schemas.microsoft.com/office/drawing/2014/main" id="{4BA9DEEB-291B-CF26-B0C3-C4CBB0A4629B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1" name="Google Shape;8369;p74">
                <a:extLst>
                  <a:ext uri="{FF2B5EF4-FFF2-40B4-BE49-F238E27FC236}">
                    <a16:creationId xmlns:a16="http://schemas.microsoft.com/office/drawing/2014/main" id="{29E5232C-A8F5-A3C0-4C81-C7A1324B7441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2" name="Google Shape;8370;p74">
                <a:extLst>
                  <a:ext uri="{FF2B5EF4-FFF2-40B4-BE49-F238E27FC236}">
                    <a16:creationId xmlns:a16="http://schemas.microsoft.com/office/drawing/2014/main" id="{5F0427C6-DD21-FB88-461B-5D2422BBAE44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3" name="Google Shape;8371;p74">
                <a:extLst>
                  <a:ext uri="{FF2B5EF4-FFF2-40B4-BE49-F238E27FC236}">
                    <a16:creationId xmlns:a16="http://schemas.microsoft.com/office/drawing/2014/main" id="{6ED2B60C-8ED2-E447-8C01-F20654D16356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4" name="Google Shape;8372;p74">
                <a:extLst>
                  <a:ext uri="{FF2B5EF4-FFF2-40B4-BE49-F238E27FC236}">
                    <a16:creationId xmlns:a16="http://schemas.microsoft.com/office/drawing/2014/main" id="{D9575345-AE3D-5F9B-B87D-D540CCDBC020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5" name="Google Shape;8373;p74">
                <a:extLst>
                  <a:ext uri="{FF2B5EF4-FFF2-40B4-BE49-F238E27FC236}">
                    <a16:creationId xmlns:a16="http://schemas.microsoft.com/office/drawing/2014/main" id="{3EB5CA09-DC1A-A1E8-66FC-BB97CA0ACDF4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6" name="Google Shape;8374;p74">
                <a:extLst>
                  <a:ext uri="{FF2B5EF4-FFF2-40B4-BE49-F238E27FC236}">
                    <a16:creationId xmlns:a16="http://schemas.microsoft.com/office/drawing/2014/main" id="{3784336B-CE6D-EDAC-4696-87231B4F2AD7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7" name="Google Shape;8375;p74">
                <a:extLst>
                  <a:ext uri="{FF2B5EF4-FFF2-40B4-BE49-F238E27FC236}">
                    <a16:creationId xmlns:a16="http://schemas.microsoft.com/office/drawing/2014/main" id="{D1386DEA-32BF-6C4B-3332-0BA9B9261B1B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8" name="Google Shape;8376;p74">
                <a:extLst>
                  <a:ext uri="{FF2B5EF4-FFF2-40B4-BE49-F238E27FC236}">
                    <a16:creationId xmlns:a16="http://schemas.microsoft.com/office/drawing/2014/main" id="{9A6968DF-A571-75AA-7733-0A3F3C341CA5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9" name="Google Shape;8377;p74">
                <a:extLst>
                  <a:ext uri="{FF2B5EF4-FFF2-40B4-BE49-F238E27FC236}">
                    <a16:creationId xmlns:a16="http://schemas.microsoft.com/office/drawing/2014/main" id="{5ABFFCA2-0998-D814-53BD-6FEFD09792FA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0" name="Google Shape;8378;p74">
                <a:extLst>
                  <a:ext uri="{FF2B5EF4-FFF2-40B4-BE49-F238E27FC236}">
                    <a16:creationId xmlns:a16="http://schemas.microsoft.com/office/drawing/2014/main" id="{8326536D-584A-148C-F5B2-5C603DC62168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1" name="Google Shape;8379;p74">
                <a:extLst>
                  <a:ext uri="{FF2B5EF4-FFF2-40B4-BE49-F238E27FC236}">
                    <a16:creationId xmlns:a16="http://schemas.microsoft.com/office/drawing/2014/main" id="{20D76260-4793-D7F5-A827-45A647B61494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2" name="Google Shape;8380;p74">
                <a:extLst>
                  <a:ext uri="{FF2B5EF4-FFF2-40B4-BE49-F238E27FC236}">
                    <a16:creationId xmlns:a16="http://schemas.microsoft.com/office/drawing/2014/main" id="{80C7BB7C-B6B4-AE4A-2E37-B158736341A4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3" name="Google Shape;8381;p74">
                <a:extLst>
                  <a:ext uri="{FF2B5EF4-FFF2-40B4-BE49-F238E27FC236}">
                    <a16:creationId xmlns:a16="http://schemas.microsoft.com/office/drawing/2014/main" id="{295DA782-7FBF-2C57-1DEC-C8C3FDBEA2A7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4" name="Google Shape;8382;p74">
                <a:extLst>
                  <a:ext uri="{FF2B5EF4-FFF2-40B4-BE49-F238E27FC236}">
                    <a16:creationId xmlns:a16="http://schemas.microsoft.com/office/drawing/2014/main" id="{08E412CE-4C9A-0733-8D07-5D771F61CB1B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22" name="Google Shape;8383;p74">
              <a:extLst>
                <a:ext uri="{FF2B5EF4-FFF2-40B4-BE49-F238E27FC236}">
                  <a16:creationId xmlns:a16="http://schemas.microsoft.com/office/drawing/2014/main" id="{22592F43-BD2E-BFB8-4237-4EEC54114B88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3" name="Google Shape;8384;p74">
                <a:extLst>
                  <a:ext uri="{FF2B5EF4-FFF2-40B4-BE49-F238E27FC236}">
                    <a16:creationId xmlns:a16="http://schemas.microsoft.com/office/drawing/2014/main" id="{B0700FB3-1653-5765-E2BF-DB86074A2D7D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4" name="Google Shape;8385;p74">
                <a:extLst>
                  <a:ext uri="{FF2B5EF4-FFF2-40B4-BE49-F238E27FC236}">
                    <a16:creationId xmlns:a16="http://schemas.microsoft.com/office/drawing/2014/main" id="{E3F0D0F7-AD1C-99B9-0CA7-D39EE6C149DC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5" name="Google Shape;8386;p74">
                <a:extLst>
                  <a:ext uri="{FF2B5EF4-FFF2-40B4-BE49-F238E27FC236}">
                    <a16:creationId xmlns:a16="http://schemas.microsoft.com/office/drawing/2014/main" id="{848C70CC-F5D0-6477-862D-321E935ADED7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6" name="Google Shape;8387;p74">
                <a:extLst>
                  <a:ext uri="{FF2B5EF4-FFF2-40B4-BE49-F238E27FC236}">
                    <a16:creationId xmlns:a16="http://schemas.microsoft.com/office/drawing/2014/main" id="{65DECB68-AA88-9540-3ABF-C7D37C145633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7" name="Google Shape;8388;p74">
                <a:extLst>
                  <a:ext uri="{FF2B5EF4-FFF2-40B4-BE49-F238E27FC236}">
                    <a16:creationId xmlns:a16="http://schemas.microsoft.com/office/drawing/2014/main" id="{B570BA85-BE62-43A4-0613-96FA9ED43612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55" name="Google Shape;8389;p74">
            <a:extLst>
              <a:ext uri="{FF2B5EF4-FFF2-40B4-BE49-F238E27FC236}">
                <a16:creationId xmlns:a16="http://schemas.microsoft.com/office/drawing/2014/main" id="{175C2FE6-ACE4-E954-2A4D-B5889DC73D82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56" name="Google Shape;8390;p74">
              <a:extLst>
                <a:ext uri="{FF2B5EF4-FFF2-40B4-BE49-F238E27FC236}">
                  <a16:creationId xmlns:a16="http://schemas.microsoft.com/office/drawing/2014/main" id="{DD783FEA-DDFA-C280-D571-7031E5228186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67" name="Google Shape;8391;p74">
                <a:extLst>
                  <a:ext uri="{FF2B5EF4-FFF2-40B4-BE49-F238E27FC236}">
                    <a16:creationId xmlns:a16="http://schemas.microsoft.com/office/drawing/2014/main" id="{69E77E66-8B89-C72B-24A9-64278643232D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8" name="Google Shape;8392;p74">
                <a:extLst>
                  <a:ext uri="{FF2B5EF4-FFF2-40B4-BE49-F238E27FC236}">
                    <a16:creationId xmlns:a16="http://schemas.microsoft.com/office/drawing/2014/main" id="{4A0FE6FF-E16B-B459-AAA4-435376588127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57" name="Google Shape;8393;p74">
              <a:extLst>
                <a:ext uri="{FF2B5EF4-FFF2-40B4-BE49-F238E27FC236}">
                  <a16:creationId xmlns:a16="http://schemas.microsoft.com/office/drawing/2014/main" id="{39CDD412-AA32-D392-7CFC-C9F9647D60BD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5" name="Google Shape;8394;p74">
                <a:extLst>
                  <a:ext uri="{FF2B5EF4-FFF2-40B4-BE49-F238E27FC236}">
                    <a16:creationId xmlns:a16="http://schemas.microsoft.com/office/drawing/2014/main" id="{89CF2F84-B667-0DA2-757F-1C2FB4C9ED77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6" name="Google Shape;8395;p74">
                <a:extLst>
                  <a:ext uri="{FF2B5EF4-FFF2-40B4-BE49-F238E27FC236}">
                    <a16:creationId xmlns:a16="http://schemas.microsoft.com/office/drawing/2014/main" id="{B79436C9-A7F8-CA32-01C8-597991F180FE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58" name="Google Shape;8396;p74">
              <a:extLst>
                <a:ext uri="{FF2B5EF4-FFF2-40B4-BE49-F238E27FC236}">
                  <a16:creationId xmlns:a16="http://schemas.microsoft.com/office/drawing/2014/main" id="{48189A1B-9263-9E65-AA4E-D70F82637325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3" name="Google Shape;8397;p74">
                <a:extLst>
                  <a:ext uri="{FF2B5EF4-FFF2-40B4-BE49-F238E27FC236}">
                    <a16:creationId xmlns:a16="http://schemas.microsoft.com/office/drawing/2014/main" id="{A163F850-1138-E17B-B1A2-8C892451C639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4" name="Google Shape;8398;p74">
                <a:extLst>
                  <a:ext uri="{FF2B5EF4-FFF2-40B4-BE49-F238E27FC236}">
                    <a16:creationId xmlns:a16="http://schemas.microsoft.com/office/drawing/2014/main" id="{DA47BF04-B827-5F0A-3633-32292FA88F36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59" name="Google Shape;8399;p74">
              <a:extLst>
                <a:ext uri="{FF2B5EF4-FFF2-40B4-BE49-F238E27FC236}">
                  <a16:creationId xmlns:a16="http://schemas.microsoft.com/office/drawing/2014/main" id="{98DEBFB9-9105-4EBE-1017-50B6CE7CC23C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1" name="Google Shape;8400;p74">
                <a:extLst>
                  <a:ext uri="{FF2B5EF4-FFF2-40B4-BE49-F238E27FC236}">
                    <a16:creationId xmlns:a16="http://schemas.microsoft.com/office/drawing/2014/main" id="{8345DE49-BDD0-1905-2198-9EC834765766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2" name="Google Shape;8401;p74">
                <a:extLst>
                  <a:ext uri="{FF2B5EF4-FFF2-40B4-BE49-F238E27FC236}">
                    <a16:creationId xmlns:a16="http://schemas.microsoft.com/office/drawing/2014/main" id="{782FBDD0-A474-0247-18EA-6450FAE262C4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60" name="Google Shape;8402;p74">
              <a:extLst>
                <a:ext uri="{FF2B5EF4-FFF2-40B4-BE49-F238E27FC236}">
                  <a16:creationId xmlns:a16="http://schemas.microsoft.com/office/drawing/2014/main" id="{00D4F101-00EB-E8F8-2A53-40AEE13DE54A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9" name="Google Shape;8403;p74">
            <a:extLst>
              <a:ext uri="{FF2B5EF4-FFF2-40B4-BE49-F238E27FC236}">
                <a16:creationId xmlns:a16="http://schemas.microsoft.com/office/drawing/2014/main" id="{06B32A84-2BC1-F443-F44B-8B560CCB6BDC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370" name="Google Shape;8404;p74">
              <a:extLst>
                <a:ext uri="{FF2B5EF4-FFF2-40B4-BE49-F238E27FC236}">
                  <a16:creationId xmlns:a16="http://schemas.microsoft.com/office/drawing/2014/main" id="{E6F82D20-7565-E80E-8E9B-B4ED944F8171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5" name="Google Shape;8405;p74">
                <a:extLst>
                  <a:ext uri="{FF2B5EF4-FFF2-40B4-BE49-F238E27FC236}">
                    <a16:creationId xmlns:a16="http://schemas.microsoft.com/office/drawing/2014/main" id="{6C65AEAA-DB3C-5681-1111-C4A91C246A90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76" name="Google Shape;8406;p74">
                <a:extLst>
                  <a:ext uri="{FF2B5EF4-FFF2-40B4-BE49-F238E27FC236}">
                    <a16:creationId xmlns:a16="http://schemas.microsoft.com/office/drawing/2014/main" id="{07758BB5-5F70-7617-E4A9-390A79FE56F2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77" name="Google Shape;8407;p74">
                <a:extLst>
                  <a:ext uri="{FF2B5EF4-FFF2-40B4-BE49-F238E27FC236}">
                    <a16:creationId xmlns:a16="http://schemas.microsoft.com/office/drawing/2014/main" id="{2AB4437F-D392-3D9A-1708-1975F42AFBD0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71" name="Google Shape;8408;p74">
              <a:extLst>
                <a:ext uri="{FF2B5EF4-FFF2-40B4-BE49-F238E27FC236}">
                  <a16:creationId xmlns:a16="http://schemas.microsoft.com/office/drawing/2014/main" id="{4CD88020-94D7-5831-E595-F60AC7ABE17C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2" name="Google Shape;8409;p74">
                <a:extLst>
                  <a:ext uri="{FF2B5EF4-FFF2-40B4-BE49-F238E27FC236}">
                    <a16:creationId xmlns:a16="http://schemas.microsoft.com/office/drawing/2014/main" id="{B856D0AB-F6C1-B0EF-AC76-EF2FA3284B2C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73" name="Google Shape;8410;p74">
                <a:extLst>
                  <a:ext uri="{FF2B5EF4-FFF2-40B4-BE49-F238E27FC236}">
                    <a16:creationId xmlns:a16="http://schemas.microsoft.com/office/drawing/2014/main" id="{9107BE87-1EBD-2BDC-8F3F-25203FB686B0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74" name="Google Shape;8411;p74">
                <a:extLst>
                  <a:ext uri="{FF2B5EF4-FFF2-40B4-BE49-F238E27FC236}">
                    <a16:creationId xmlns:a16="http://schemas.microsoft.com/office/drawing/2014/main" id="{829224B6-9063-D923-5AEF-18A15DB4D57C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78" name="Google Shape;8412;p74">
            <a:extLst>
              <a:ext uri="{FF2B5EF4-FFF2-40B4-BE49-F238E27FC236}">
                <a16:creationId xmlns:a16="http://schemas.microsoft.com/office/drawing/2014/main" id="{40D29BCC-885F-9B1E-A979-9F7E7ECF642F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379" name="Google Shape;8413;p74">
              <a:extLst>
                <a:ext uri="{FF2B5EF4-FFF2-40B4-BE49-F238E27FC236}">
                  <a16:creationId xmlns:a16="http://schemas.microsoft.com/office/drawing/2014/main" id="{9A3E43FC-9F04-B5CF-5210-74FD17627B30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0" name="Google Shape;8414;p74">
              <a:extLst>
                <a:ext uri="{FF2B5EF4-FFF2-40B4-BE49-F238E27FC236}">
                  <a16:creationId xmlns:a16="http://schemas.microsoft.com/office/drawing/2014/main" id="{0CF3ECDF-4974-79F5-6FF6-F144B29E264D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1" name="Google Shape;8415;p74">
            <a:extLst>
              <a:ext uri="{FF2B5EF4-FFF2-40B4-BE49-F238E27FC236}">
                <a16:creationId xmlns:a16="http://schemas.microsoft.com/office/drawing/2014/main" id="{E8B60FFD-ED4B-B3D8-917E-E3633EEC8B3F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382" name="Google Shape;8416;p74">
              <a:extLst>
                <a:ext uri="{FF2B5EF4-FFF2-40B4-BE49-F238E27FC236}">
                  <a16:creationId xmlns:a16="http://schemas.microsoft.com/office/drawing/2014/main" id="{A68A0EF7-F001-9FF3-8A70-ED5532ED0FF2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3" name="Google Shape;8417;p74">
                <a:extLst>
                  <a:ext uri="{FF2B5EF4-FFF2-40B4-BE49-F238E27FC236}">
                    <a16:creationId xmlns:a16="http://schemas.microsoft.com/office/drawing/2014/main" id="{DB8D5B8C-6972-5A5B-C730-75941DF267CB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4" name="Google Shape;8418;p74">
                <a:extLst>
                  <a:ext uri="{FF2B5EF4-FFF2-40B4-BE49-F238E27FC236}">
                    <a16:creationId xmlns:a16="http://schemas.microsoft.com/office/drawing/2014/main" id="{1B639697-A2A0-A38C-0122-7A19BA30F27D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83" name="Google Shape;8419;p74">
              <a:extLst>
                <a:ext uri="{FF2B5EF4-FFF2-40B4-BE49-F238E27FC236}">
                  <a16:creationId xmlns:a16="http://schemas.microsoft.com/office/drawing/2014/main" id="{87A71D2E-9C28-1265-E3C7-1C9022AC8E0A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1" name="Google Shape;8420;p74">
                <a:extLst>
                  <a:ext uri="{FF2B5EF4-FFF2-40B4-BE49-F238E27FC236}">
                    <a16:creationId xmlns:a16="http://schemas.microsoft.com/office/drawing/2014/main" id="{09298BBC-B7CC-F925-10B1-9B33F51D63D2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2" name="Google Shape;8421;p74">
                <a:extLst>
                  <a:ext uri="{FF2B5EF4-FFF2-40B4-BE49-F238E27FC236}">
                    <a16:creationId xmlns:a16="http://schemas.microsoft.com/office/drawing/2014/main" id="{15E0BA5C-80EC-E9E1-C37D-782107E8D6A3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84" name="Google Shape;8422;p74">
              <a:extLst>
                <a:ext uri="{FF2B5EF4-FFF2-40B4-BE49-F238E27FC236}">
                  <a16:creationId xmlns:a16="http://schemas.microsoft.com/office/drawing/2014/main" id="{5F8B6B35-2727-1964-446D-85E5183001C2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89" name="Google Shape;8423;p74">
                <a:extLst>
                  <a:ext uri="{FF2B5EF4-FFF2-40B4-BE49-F238E27FC236}">
                    <a16:creationId xmlns:a16="http://schemas.microsoft.com/office/drawing/2014/main" id="{66023827-F909-778F-8465-990E4CA1AD9D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0" name="Google Shape;8424;p74">
                <a:extLst>
                  <a:ext uri="{FF2B5EF4-FFF2-40B4-BE49-F238E27FC236}">
                    <a16:creationId xmlns:a16="http://schemas.microsoft.com/office/drawing/2014/main" id="{3E848E29-A443-CE13-BF77-086D904162D3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85" name="Google Shape;8425;p74">
              <a:extLst>
                <a:ext uri="{FF2B5EF4-FFF2-40B4-BE49-F238E27FC236}">
                  <a16:creationId xmlns:a16="http://schemas.microsoft.com/office/drawing/2014/main" id="{66C36B86-7E8E-A458-2F97-C6B5E27F49F4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87" name="Google Shape;8426;p74">
                <a:extLst>
                  <a:ext uri="{FF2B5EF4-FFF2-40B4-BE49-F238E27FC236}">
                    <a16:creationId xmlns:a16="http://schemas.microsoft.com/office/drawing/2014/main" id="{A4412284-C3AD-30F8-3E81-F141ECB7838D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8" name="Google Shape;8427;p74">
                <a:extLst>
                  <a:ext uri="{FF2B5EF4-FFF2-40B4-BE49-F238E27FC236}">
                    <a16:creationId xmlns:a16="http://schemas.microsoft.com/office/drawing/2014/main" id="{057B2000-6505-B017-E486-07DE57DBE221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86" name="Google Shape;8428;p74">
              <a:extLst>
                <a:ext uri="{FF2B5EF4-FFF2-40B4-BE49-F238E27FC236}">
                  <a16:creationId xmlns:a16="http://schemas.microsoft.com/office/drawing/2014/main" id="{B4EF2992-C685-0248-C466-7E5C32902ED1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5" name="Google Shape;8429;p74">
            <a:extLst>
              <a:ext uri="{FF2B5EF4-FFF2-40B4-BE49-F238E27FC236}">
                <a16:creationId xmlns:a16="http://schemas.microsoft.com/office/drawing/2014/main" id="{D211B217-F7E9-5A8E-CC69-FA3B21B91702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396" name="Google Shape;8430;p74">
              <a:extLst>
                <a:ext uri="{FF2B5EF4-FFF2-40B4-BE49-F238E27FC236}">
                  <a16:creationId xmlns:a16="http://schemas.microsoft.com/office/drawing/2014/main" id="{3F2C6E6D-877A-3C72-DA56-E995CF6CF278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7" name="Google Shape;8431;p74">
              <a:extLst>
                <a:ext uri="{FF2B5EF4-FFF2-40B4-BE49-F238E27FC236}">
                  <a16:creationId xmlns:a16="http://schemas.microsoft.com/office/drawing/2014/main" id="{9F21DADD-51AA-56D1-2939-CB5E6E8B2AE6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8" name="Google Shape;8432;p74">
              <a:extLst>
                <a:ext uri="{FF2B5EF4-FFF2-40B4-BE49-F238E27FC236}">
                  <a16:creationId xmlns:a16="http://schemas.microsoft.com/office/drawing/2014/main" id="{56DC50F2-E378-0FC1-C2CC-D87F417AB6E2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9" name="Google Shape;8433;p74">
              <a:extLst>
                <a:ext uri="{FF2B5EF4-FFF2-40B4-BE49-F238E27FC236}">
                  <a16:creationId xmlns:a16="http://schemas.microsoft.com/office/drawing/2014/main" id="{5DC41EA7-09E1-F287-6920-8AC821DD700B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0" name="Google Shape;8434;p74">
              <a:extLst>
                <a:ext uri="{FF2B5EF4-FFF2-40B4-BE49-F238E27FC236}">
                  <a16:creationId xmlns:a16="http://schemas.microsoft.com/office/drawing/2014/main" id="{A366F34F-F4F8-BFE7-6DB6-1C46B78B697F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1" name="Google Shape;8435;p74">
              <a:extLst>
                <a:ext uri="{FF2B5EF4-FFF2-40B4-BE49-F238E27FC236}">
                  <a16:creationId xmlns:a16="http://schemas.microsoft.com/office/drawing/2014/main" id="{55EEBAB5-47C7-160E-AD0B-E9428B1A29B4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02" name="Google Shape;1529;p70">
            <a:extLst>
              <a:ext uri="{FF2B5EF4-FFF2-40B4-BE49-F238E27FC236}">
                <a16:creationId xmlns:a16="http://schemas.microsoft.com/office/drawing/2014/main" id="{152F98E5-971F-C5E6-4C79-84D5DD72E0FB}"/>
              </a:ext>
            </a:extLst>
          </p:cNvPr>
          <p:cNvSpPr txBox="1">
            <a:spLocks/>
          </p:cNvSpPr>
          <p:nvPr/>
        </p:nvSpPr>
        <p:spPr>
          <a:xfrm>
            <a:off x="11920262" y="64350"/>
            <a:ext cx="5622787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bg1"/>
                </a:solidFill>
                <a:cs typeface="B Nazanin" panose="000004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73784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7" r="-247"/>
            </a:stretch>
          </a:blipFill>
        </p:spPr>
      </p:sp>
      <p:grpSp>
        <p:nvGrpSpPr>
          <p:cNvPr id="2" name="Google Shape;8440;p75">
            <a:extLst>
              <a:ext uri="{FF2B5EF4-FFF2-40B4-BE49-F238E27FC236}">
                <a16:creationId xmlns:a16="http://schemas.microsoft.com/office/drawing/2014/main" id="{7486EDF5-9101-8C47-6A62-A9E41B30D5E2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5" name="Google Shape;8441;p75">
              <a:extLst>
                <a:ext uri="{FF2B5EF4-FFF2-40B4-BE49-F238E27FC236}">
                  <a16:creationId xmlns:a16="http://schemas.microsoft.com/office/drawing/2014/main" id="{627DAC26-E96A-C5E6-F809-D98C6D936879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5" name="Google Shape;8442;p75">
                <a:extLst>
                  <a:ext uri="{FF2B5EF4-FFF2-40B4-BE49-F238E27FC236}">
                    <a16:creationId xmlns:a16="http://schemas.microsoft.com/office/drawing/2014/main" id="{8D000C5C-26E5-6752-3BDE-7330D166AADE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8443;p75">
                <a:extLst>
                  <a:ext uri="{FF2B5EF4-FFF2-40B4-BE49-F238E27FC236}">
                    <a16:creationId xmlns:a16="http://schemas.microsoft.com/office/drawing/2014/main" id="{E42993FC-BD50-F533-DCB2-546CB0F430BD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8444;p75">
                <a:extLst>
                  <a:ext uri="{FF2B5EF4-FFF2-40B4-BE49-F238E27FC236}">
                    <a16:creationId xmlns:a16="http://schemas.microsoft.com/office/drawing/2014/main" id="{DFBE7CAF-A6D7-78DB-50AB-8FA3EA6B83DD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8445;p75">
                <a:extLst>
                  <a:ext uri="{FF2B5EF4-FFF2-40B4-BE49-F238E27FC236}">
                    <a16:creationId xmlns:a16="http://schemas.microsoft.com/office/drawing/2014/main" id="{176B514D-E15D-9B56-6098-183B738D837E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8446;p75">
                <a:extLst>
                  <a:ext uri="{FF2B5EF4-FFF2-40B4-BE49-F238E27FC236}">
                    <a16:creationId xmlns:a16="http://schemas.microsoft.com/office/drawing/2014/main" id="{8239C9AD-DD55-6E0A-F37F-CF19C3D5C41C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8447;p75">
                <a:extLst>
                  <a:ext uri="{FF2B5EF4-FFF2-40B4-BE49-F238E27FC236}">
                    <a16:creationId xmlns:a16="http://schemas.microsoft.com/office/drawing/2014/main" id="{D8D9FBA3-D9F9-099D-64CC-2CAEB8746FE1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8448;p75">
                <a:extLst>
                  <a:ext uri="{FF2B5EF4-FFF2-40B4-BE49-F238E27FC236}">
                    <a16:creationId xmlns:a16="http://schemas.microsoft.com/office/drawing/2014/main" id="{AAFD4777-C033-23E7-2623-345F17452290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8449;p75">
                <a:extLst>
                  <a:ext uri="{FF2B5EF4-FFF2-40B4-BE49-F238E27FC236}">
                    <a16:creationId xmlns:a16="http://schemas.microsoft.com/office/drawing/2014/main" id="{A91B058D-4F19-932C-56CB-80EF70A472F5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8450;p75">
                <a:extLst>
                  <a:ext uri="{FF2B5EF4-FFF2-40B4-BE49-F238E27FC236}">
                    <a16:creationId xmlns:a16="http://schemas.microsoft.com/office/drawing/2014/main" id="{3021C631-DB22-0049-7207-BAC3C8FAFA54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8451;p75">
                <a:extLst>
                  <a:ext uri="{FF2B5EF4-FFF2-40B4-BE49-F238E27FC236}">
                    <a16:creationId xmlns:a16="http://schemas.microsoft.com/office/drawing/2014/main" id="{9D4563F0-7187-AE6B-2C6A-7120262B1F35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oogle Shape;8452;p75">
              <a:extLst>
                <a:ext uri="{FF2B5EF4-FFF2-40B4-BE49-F238E27FC236}">
                  <a16:creationId xmlns:a16="http://schemas.microsoft.com/office/drawing/2014/main" id="{48ADF969-7B99-4215-0168-6DAE3D3D2FE1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5" name="Google Shape;8453;p75">
                <a:extLst>
                  <a:ext uri="{FF2B5EF4-FFF2-40B4-BE49-F238E27FC236}">
                    <a16:creationId xmlns:a16="http://schemas.microsoft.com/office/drawing/2014/main" id="{C165C339-960D-6267-E39A-89762D05A8FC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Google Shape;8454;p75">
                <a:extLst>
                  <a:ext uri="{FF2B5EF4-FFF2-40B4-BE49-F238E27FC236}">
                    <a16:creationId xmlns:a16="http://schemas.microsoft.com/office/drawing/2014/main" id="{73771E25-85A3-DC51-A724-D31FD204310D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8455;p75">
                <a:extLst>
                  <a:ext uri="{FF2B5EF4-FFF2-40B4-BE49-F238E27FC236}">
                    <a16:creationId xmlns:a16="http://schemas.microsoft.com/office/drawing/2014/main" id="{006C99AA-B9BA-2CCA-51B0-6CAFE92EE58E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Google Shape;8456;p75">
                <a:extLst>
                  <a:ext uri="{FF2B5EF4-FFF2-40B4-BE49-F238E27FC236}">
                    <a16:creationId xmlns:a16="http://schemas.microsoft.com/office/drawing/2014/main" id="{2FCB6FC8-3E36-A698-0D6C-03B7F8854AD0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Google Shape;8457;p75">
                <a:extLst>
                  <a:ext uri="{FF2B5EF4-FFF2-40B4-BE49-F238E27FC236}">
                    <a16:creationId xmlns:a16="http://schemas.microsoft.com/office/drawing/2014/main" id="{7A2C6D67-C451-F282-24A3-FDA89B2AD3DB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0" name="Google Shape;8458;p75">
                <a:extLst>
                  <a:ext uri="{FF2B5EF4-FFF2-40B4-BE49-F238E27FC236}">
                    <a16:creationId xmlns:a16="http://schemas.microsoft.com/office/drawing/2014/main" id="{082C706D-2273-C4E6-B654-7C639BFD9B19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Google Shape;8459;p75">
                <a:extLst>
                  <a:ext uri="{FF2B5EF4-FFF2-40B4-BE49-F238E27FC236}">
                    <a16:creationId xmlns:a16="http://schemas.microsoft.com/office/drawing/2014/main" id="{1A2C058A-C83C-E60D-95FC-E6BFF6F82C6F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8460;p75">
                <a:extLst>
                  <a:ext uri="{FF2B5EF4-FFF2-40B4-BE49-F238E27FC236}">
                    <a16:creationId xmlns:a16="http://schemas.microsoft.com/office/drawing/2014/main" id="{ECF2FB4F-CC2C-210B-33D2-5ACAFF0A9FF4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8461;p75">
                <a:extLst>
                  <a:ext uri="{FF2B5EF4-FFF2-40B4-BE49-F238E27FC236}">
                    <a16:creationId xmlns:a16="http://schemas.microsoft.com/office/drawing/2014/main" id="{54FF6DFA-C9E6-79D6-A155-A4D73E84FB21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8462;p75">
                <a:extLst>
                  <a:ext uri="{FF2B5EF4-FFF2-40B4-BE49-F238E27FC236}">
                    <a16:creationId xmlns:a16="http://schemas.microsoft.com/office/drawing/2014/main" id="{C5AF3541-5FB0-C7E3-245A-60BC8D88C242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oogle Shape;8463;p75">
              <a:extLst>
                <a:ext uri="{FF2B5EF4-FFF2-40B4-BE49-F238E27FC236}">
                  <a16:creationId xmlns:a16="http://schemas.microsoft.com/office/drawing/2014/main" id="{82557AE3-A024-BDE5-EE74-13554E05D9EB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5" name="Google Shape;8464;p75">
                <a:extLst>
                  <a:ext uri="{FF2B5EF4-FFF2-40B4-BE49-F238E27FC236}">
                    <a16:creationId xmlns:a16="http://schemas.microsoft.com/office/drawing/2014/main" id="{DF58F108-A7F0-4892-0CD0-0013082BAAE3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Google Shape;8465;p75">
                <a:extLst>
                  <a:ext uri="{FF2B5EF4-FFF2-40B4-BE49-F238E27FC236}">
                    <a16:creationId xmlns:a16="http://schemas.microsoft.com/office/drawing/2014/main" id="{6AB69F3E-DC47-D60A-51E6-F746525C126F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Google Shape;8466;p75">
                <a:extLst>
                  <a:ext uri="{FF2B5EF4-FFF2-40B4-BE49-F238E27FC236}">
                    <a16:creationId xmlns:a16="http://schemas.microsoft.com/office/drawing/2014/main" id="{044DA9D7-7AB0-BB7D-56BA-BCB6482B302A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Google Shape;8467;p75">
                <a:extLst>
                  <a:ext uri="{FF2B5EF4-FFF2-40B4-BE49-F238E27FC236}">
                    <a16:creationId xmlns:a16="http://schemas.microsoft.com/office/drawing/2014/main" id="{00E65BB4-6946-3B63-16EC-0C6FD4E5C2BA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Google Shape;8468;p75">
                <a:extLst>
                  <a:ext uri="{FF2B5EF4-FFF2-40B4-BE49-F238E27FC236}">
                    <a16:creationId xmlns:a16="http://schemas.microsoft.com/office/drawing/2014/main" id="{88FF43A2-0067-A15A-2621-DF04F6CFEC76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Google Shape;8469;p75">
                <a:extLst>
                  <a:ext uri="{FF2B5EF4-FFF2-40B4-BE49-F238E27FC236}">
                    <a16:creationId xmlns:a16="http://schemas.microsoft.com/office/drawing/2014/main" id="{F3A82FE3-73B3-9016-D50C-453F8D93581B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Google Shape;8470;p75">
                <a:extLst>
                  <a:ext uri="{FF2B5EF4-FFF2-40B4-BE49-F238E27FC236}">
                    <a16:creationId xmlns:a16="http://schemas.microsoft.com/office/drawing/2014/main" id="{9F2733D2-C24E-7849-AC6E-B3149CD30194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Google Shape;8471;p75">
                <a:extLst>
                  <a:ext uri="{FF2B5EF4-FFF2-40B4-BE49-F238E27FC236}">
                    <a16:creationId xmlns:a16="http://schemas.microsoft.com/office/drawing/2014/main" id="{80E8B90E-D63C-03D0-CFE3-95C642253269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Google Shape;8472;p75">
                <a:extLst>
                  <a:ext uri="{FF2B5EF4-FFF2-40B4-BE49-F238E27FC236}">
                    <a16:creationId xmlns:a16="http://schemas.microsoft.com/office/drawing/2014/main" id="{8018AA1B-8B6F-4BAE-97DA-990CA9D53A7B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Google Shape;8473;p75">
                <a:extLst>
                  <a:ext uri="{FF2B5EF4-FFF2-40B4-BE49-F238E27FC236}">
                    <a16:creationId xmlns:a16="http://schemas.microsoft.com/office/drawing/2014/main" id="{0EAEF2B9-B078-21CA-5A7D-AE3701B7E7EC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oogle Shape;8474;p75">
              <a:extLst>
                <a:ext uri="{FF2B5EF4-FFF2-40B4-BE49-F238E27FC236}">
                  <a16:creationId xmlns:a16="http://schemas.microsoft.com/office/drawing/2014/main" id="{F48F1BC3-F8C5-ED4F-49BE-5BF61B865F9C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5" name="Google Shape;8475;p75">
                <a:extLst>
                  <a:ext uri="{FF2B5EF4-FFF2-40B4-BE49-F238E27FC236}">
                    <a16:creationId xmlns:a16="http://schemas.microsoft.com/office/drawing/2014/main" id="{8AB37D17-188A-1D0F-F021-1F782CC2F29E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8476;p75">
                <a:extLst>
                  <a:ext uri="{FF2B5EF4-FFF2-40B4-BE49-F238E27FC236}">
                    <a16:creationId xmlns:a16="http://schemas.microsoft.com/office/drawing/2014/main" id="{1465370E-94B2-F007-5A73-94CA9FF96AF9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8477;p75">
                <a:extLst>
                  <a:ext uri="{FF2B5EF4-FFF2-40B4-BE49-F238E27FC236}">
                    <a16:creationId xmlns:a16="http://schemas.microsoft.com/office/drawing/2014/main" id="{FEB2E5FD-DDA8-F424-45B6-777024AFFA89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Google Shape;8478;p75">
                <a:extLst>
                  <a:ext uri="{FF2B5EF4-FFF2-40B4-BE49-F238E27FC236}">
                    <a16:creationId xmlns:a16="http://schemas.microsoft.com/office/drawing/2014/main" id="{AA549295-47F3-82D9-C23B-8AA8D0F7056A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Google Shape;8479;p75">
                <a:extLst>
                  <a:ext uri="{FF2B5EF4-FFF2-40B4-BE49-F238E27FC236}">
                    <a16:creationId xmlns:a16="http://schemas.microsoft.com/office/drawing/2014/main" id="{B45A3F0F-6865-7060-0830-7B22105240E3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Google Shape;8480;p75">
                <a:extLst>
                  <a:ext uri="{FF2B5EF4-FFF2-40B4-BE49-F238E27FC236}">
                    <a16:creationId xmlns:a16="http://schemas.microsoft.com/office/drawing/2014/main" id="{8370BCEC-5BAA-AC6A-89B9-C9AAC39EB3AA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Google Shape;8481;p75">
                <a:extLst>
                  <a:ext uri="{FF2B5EF4-FFF2-40B4-BE49-F238E27FC236}">
                    <a16:creationId xmlns:a16="http://schemas.microsoft.com/office/drawing/2014/main" id="{2C1B8FB6-B57C-D611-D017-50AB6FC35DA3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Google Shape;8482;p75">
                <a:extLst>
                  <a:ext uri="{FF2B5EF4-FFF2-40B4-BE49-F238E27FC236}">
                    <a16:creationId xmlns:a16="http://schemas.microsoft.com/office/drawing/2014/main" id="{8D0850FF-2CD7-36EC-C337-03EA9BF57E51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Google Shape;8483;p75">
                <a:extLst>
                  <a:ext uri="{FF2B5EF4-FFF2-40B4-BE49-F238E27FC236}">
                    <a16:creationId xmlns:a16="http://schemas.microsoft.com/office/drawing/2014/main" id="{895C9CCE-2B94-0149-A8BD-50148D250B03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Google Shape;8484;p75">
                <a:extLst>
                  <a:ext uri="{FF2B5EF4-FFF2-40B4-BE49-F238E27FC236}">
                    <a16:creationId xmlns:a16="http://schemas.microsoft.com/office/drawing/2014/main" id="{6C3B47D2-A876-42E6-6415-F4D54EAD707D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oogle Shape;8485;p75">
              <a:extLst>
                <a:ext uri="{FF2B5EF4-FFF2-40B4-BE49-F238E27FC236}">
                  <a16:creationId xmlns:a16="http://schemas.microsoft.com/office/drawing/2014/main" id="{EA2FE4E5-E904-CE1A-7C66-B39B9A26AB25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5" name="Google Shape;8486;p75">
                <a:extLst>
                  <a:ext uri="{FF2B5EF4-FFF2-40B4-BE49-F238E27FC236}">
                    <a16:creationId xmlns:a16="http://schemas.microsoft.com/office/drawing/2014/main" id="{45AEF7E5-2CC9-CB3D-14C5-F1F98C54F4DC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8487;p75">
                <a:extLst>
                  <a:ext uri="{FF2B5EF4-FFF2-40B4-BE49-F238E27FC236}">
                    <a16:creationId xmlns:a16="http://schemas.microsoft.com/office/drawing/2014/main" id="{A9FE3318-2F5B-8578-AF99-3D78263F3D0B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8488;p75">
                <a:extLst>
                  <a:ext uri="{FF2B5EF4-FFF2-40B4-BE49-F238E27FC236}">
                    <a16:creationId xmlns:a16="http://schemas.microsoft.com/office/drawing/2014/main" id="{8BEADAFE-4426-BEEE-281D-D83C32C47795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8489;p75">
                <a:extLst>
                  <a:ext uri="{FF2B5EF4-FFF2-40B4-BE49-F238E27FC236}">
                    <a16:creationId xmlns:a16="http://schemas.microsoft.com/office/drawing/2014/main" id="{E31B418E-3F9E-D810-30DB-E616FA9E2181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8490;p75">
                <a:extLst>
                  <a:ext uri="{FF2B5EF4-FFF2-40B4-BE49-F238E27FC236}">
                    <a16:creationId xmlns:a16="http://schemas.microsoft.com/office/drawing/2014/main" id="{193EE576-21AD-6BD4-BCAD-F46BC275D82E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8491;p75">
                <a:extLst>
                  <a:ext uri="{FF2B5EF4-FFF2-40B4-BE49-F238E27FC236}">
                    <a16:creationId xmlns:a16="http://schemas.microsoft.com/office/drawing/2014/main" id="{C682E19E-84AE-B0FE-A4EF-4B1586C1A9A0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8492;p75">
                <a:extLst>
                  <a:ext uri="{FF2B5EF4-FFF2-40B4-BE49-F238E27FC236}">
                    <a16:creationId xmlns:a16="http://schemas.microsoft.com/office/drawing/2014/main" id="{07821AD0-7926-1132-ED84-0B0EFFD6BB77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8493;p75">
                <a:extLst>
                  <a:ext uri="{FF2B5EF4-FFF2-40B4-BE49-F238E27FC236}">
                    <a16:creationId xmlns:a16="http://schemas.microsoft.com/office/drawing/2014/main" id="{BE85100C-8608-6D66-0752-458B4D34CD67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8494;p75">
                <a:extLst>
                  <a:ext uri="{FF2B5EF4-FFF2-40B4-BE49-F238E27FC236}">
                    <a16:creationId xmlns:a16="http://schemas.microsoft.com/office/drawing/2014/main" id="{41EA760C-9B9B-2F9E-3023-CF5573D405E4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8495;p75">
                <a:extLst>
                  <a:ext uri="{FF2B5EF4-FFF2-40B4-BE49-F238E27FC236}">
                    <a16:creationId xmlns:a16="http://schemas.microsoft.com/office/drawing/2014/main" id="{26ED6189-7CDF-33B4-46BC-087D409D3EDB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oogle Shape;8496;p75">
              <a:extLst>
                <a:ext uri="{FF2B5EF4-FFF2-40B4-BE49-F238E27FC236}">
                  <a16:creationId xmlns:a16="http://schemas.microsoft.com/office/drawing/2014/main" id="{9454633B-92CE-AF3F-E58F-F9DF80D31CDF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5" name="Google Shape;8497;p75">
                <a:extLst>
                  <a:ext uri="{FF2B5EF4-FFF2-40B4-BE49-F238E27FC236}">
                    <a16:creationId xmlns:a16="http://schemas.microsoft.com/office/drawing/2014/main" id="{707D31B0-3DBE-5F65-1ED4-E054343329E6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8498;p75">
                <a:extLst>
                  <a:ext uri="{FF2B5EF4-FFF2-40B4-BE49-F238E27FC236}">
                    <a16:creationId xmlns:a16="http://schemas.microsoft.com/office/drawing/2014/main" id="{45BED61E-1258-0792-3171-32DC45D40234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8499;p75">
                <a:extLst>
                  <a:ext uri="{FF2B5EF4-FFF2-40B4-BE49-F238E27FC236}">
                    <a16:creationId xmlns:a16="http://schemas.microsoft.com/office/drawing/2014/main" id="{60E9ABE2-2C19-F102-1EC1-259B0A9A0955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8500;p75">
                <a:extLst>
                  <a:ext uri="{FF2B5EF4-FFF2-40B4-BE49-F238E27FC236}">
                    <a16:creationId xmlns:a16="http://schemas.microsoft.com/office/drawing/2014/main" id="{77DE06EF-1C45-CD4D-A6C2-818CAE84B6E0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8501;p75">
                <a:extLst>
                  <a:ext uri="{FF2B5EF4-FFF2-40B4-BE49-F238E27FC236}">
                    <a16:creationId xmlns:a16="http://schemas.microsoft.com/office/drawing/2014/main" id="{8193A756-84C6-DC0D-BF9C-AEBA8ACB6231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8502;p75">
                <a:extLst>
                  <a:ext uri="{FF2B5EF4-FFF2-40B4-BE49-F238E27FC236}">
                    <a16:creationId xmlns:a16="http://schemas.microsoft.com/office/drawing/2014/main" id="{E28BE451-C466-0195-04F7-D9CF4A278303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8503;p75">
                <a:extLst>
                  <a:ext uri="{FF2B5EF4-FFF2-40B4-BE49-F238E27FC236}">
                    <a16:creationId xmlns:a16="http://schemas.microsoft.com/office/drawing/2014/main" id="{33B3BD7F-EF0D-0EBA-EC85-529271934E3C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8504;p75">
                <a:extLst>
                  <a:ext uri="{FF2B5EF4-FFF2-40B4-BE49-F238E27FC236}">
                    <a16:creationId xmlns:a16="http://schemas.microsoft.com/office/drawing/2014/main" id="{39615F46-65B4-9DC8-5C57-A8CF63F40A74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8505;p75">
                <a:extLst>
                  <a:ext uri="{FF2B5EF4-FFF2-40B4-BE49-F238E27FC236}">
                    <a16:creationId xmlns:a16="http://schemas.microsoft.com/office/drawing/2014/main" id="{EEDE38D5-040F-AC3B-C610-55E6CBF3B954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8506;p75">
                <a:extLst>
                  <a:ext uri="{FF2B5EF4-FFF2-40B4-BE49-F238E27FC236}">
                    <a16:creationId xmlns:a16="http://schemas.microsoft.com/office/drawing/2014/main" id="{D659A2E2-E8C8-20F2-88DE-09228803159F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oogle Shape;8507;p75">
              <a:extLst>
                <a:ext uri="{FF2B5EF4-FFF2-40B4-BE49-F238E27FC236}">
                  <a16:creationId xmlns:a16="http://schemas.microsoft.com/office/drawing/2014/main" id="{85349154-37CE-81E5-14F8-C1503CFE8D47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5" name="Google Shape;8508;p75">
                <a:extLst>
                  <a:ext uri="{FF2B5EF4-FFF2-40B4-BE49-F238E27FC236}">
                    <a16:creationId xmlns:a16="http://schemas.microsoft.com/office/drawing/2014/main" id="{95496563-8715-B557-5795-6586C684F9C5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8509;p75">
                <a:extLst>
                  <a:ext uri="{FF2B5EF4-FFF2-40B4-BE49-F238E27FC236}">
                    <a16:creationId xmlns:a16="http://schemas.microsoft.com/office/drawing/2014/main" id="{6E52C5D5-9380-1DFC-883F-88A877AE7075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8510;p75">
                <a:extLst>
                  <a:ext uri="{FF2B5EF4-FFF2-40B4-BE49-F238E27FC236}">
                    <a16:creationId xmlns:a16="http://schemas.microsoft.com/office/drawing/2014/main" id="{E7ACB3EB-D159-8363-27CC-1E7730EAD9FF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8511;p75">
                <a:extLst>
                  <a:ext uri="{FF2B5EF4-FFF2-40B4-BE49-F238E27FC236}">
                    <a16:creationId xmlns:a16="http://schemas.microsoft.com/office/drawing/2014/main" id="{B03971C9-0C24-6399-3B12-EAB7A6B52897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8512;p75">
                <a:extLst>
                  <a:ext uri="{FF2B5EF4-FFF2-40B4-BE49-F238E27FC236}">
                    <a16:creationId xmlns:a16="http://schemas.microsoft.com/office/drawing/2014/main" id="{36E3AAC4-4408-77BC-E282-7F82A03ED7F7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8513;p75">
                <a:extLst>
                  <a:ext uri="{FF2B5EF4-FFF2-40B4-BE49-F238E27FC236}">
                    <a16:creationId xmlns:a16="http://schemas.microsoft.com/office/drawing/2014/main" id="{86AF8144-F2C0-4F29-AF6D-29568ADD288E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8514;p75">
                <a:extLst>
                  <a:ext uri="{FF2B5EF4-FFF2-40B4-BE49-F238E27FC236}">
                    <a16:creationId xmlns:a16="http://schemas.microsoft.com/office/drawing/2014/main" id="{9D345408-C46E-413F-3E06-ED6FA931A4A6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8515;p75">
                <a:extLst>
                  <a:ext uri="{FF2B5EF4-FFF2-40B4-BE49-F238E27FC236}">
                    <a16:creationId xmlns:a16="http://schemas.microsoft.com/office/drawing/2014/main" id="{60B5421B-A70A-B648-9B42-317ED2D93114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8516;p75">
                <a:extLst>
                  <a:ext uri="{FF2B5EF4-FFF2-40B4-BE49-F238E27FC236}">
                    <a16:creationId xmlns:a16="http://schemas.microsoft.com/office/drawing/2014/main" id="{2CAE205F-70A7-FBD7-B2F0-590907AD1573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8517;p75">
                <a:extLst>
                  <a:ext uri="{FF2B5EF4-FFF2-40B4-BE49-F238E27FC236}">
                    <a16:creationId xmlns:a16="http://schemas.microsoft.com/office/drawing/2014/main" id="{6F63B98C-CEC3-0912-C773-6AA19B1CF34B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oogle Shape;8518;p75">
              <a:extLst>
                <a:ext uri="{FF2B5EF4-FFF2-40B4-BE49-F238E27FC236}">
                  <a16:creationId xmlns:a16="http://schemas.microsoft.com/office/drawing/2014/main" id="{30A0C7B3-F111-4A86-C9DA-E9B5A41F360D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5" name="Google Shape;8519;p75">
                <a:extLst>
                  <a:ext uri="{FF2B5EF4-FFF2-40B4-BE49-F238E27FC236}">
                    <a16:creationId xmlns:a16="http://schemas.microsoft.com/office/drawing/2014/main" id="{C010A5A2-AD16-0E95-57EE-673413DA1AFD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8520;p75">
                <a:extLst>
                  <a:ext uri="{FF2B5EF4-FFF2-40B4-BE49-F238E27FC236}">
                    <a16:creationId xmlns:a16="http://schemas.microsoft.com/office/drawing/2014/main" id="{C4506565-2A66-95F5-513A-715C03F59B41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8521;p75">
                <a:extLst>
                  <a:ext uri="{FF2B5EF4-FFF2-40B4-BE49-F238E27FC236}">
                    <a16:creationId xmlns:a16="http://schemas.microsoft.com/office/drawing/2014/main" id="{B75E52D6-BBA9-6799-D3CD-0CD912F67C6E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8522;p75">
                <a:extLst>
                  <a:ext uri="{FF2B5EF4-FFF2-40B4-BE49-F238E27FC236}">
                    <a16:creationId xmlns:a16="http://schemas.microsoft.com/office/drawing/2014/main" id="{7A207099-0D2C-E463-FA3D-78935CA9B30D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8523;p75">
                <a:extLst>
                  <a:ext uri="{FF2B5EF4-FFF2-40B4-BE49-F238E27FC236}">
                    <a16:creationId xmlns:a16="http://schemas.microsoft.com/office/drawing/2014/main" id="{FEF2CFF0-D594-CB1B-958B-41360283ED2C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8524;p75">
                <a:extLst>
                  <a:ext uri="{FF2B5EF4-FFF2-40B4-BE49-F238E27FC236}">
                    <a16:creationId xmlns:a16="http://schemas.microsoft.com/office/drawing/2014/main" id="{8F954335-5D51-6198-F81A-9CA8074084A8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8525;p75">
                <a:extLst>
                  <a:ext uri="{FF2B5EF4-FFF2-40B4-BE49-F238E27FC236}">
                    <a16:creationId xmlns:a16="http://schemas.microsoft.com/office/drawing/2014/main" id="{A923C1CC-2CB6-B38E-835B-26C4DE94F824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8526;p75">
                <a:extLst>
                  <a:ext uri="{FF2B5EF4-FFF2-40B4-BE49-F238E27FC236}">
                    <a16:creationId xmlns:a16="http://schemas.microsoft.com/office/drawing/2014/main" id="{2D3AD633-3686-7374-4D4D-F9FE9C41D092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8527;p75">
                <a:extLst>
                  <a:ext uri="{FF2B5EF4-FFF2-40B4-BE49-F238E27FC236}">
                    <a16:creationId xmlns:a16="http://schemas.microsoft.com/office/drawing/2014/main" id="{4C35827C-7C93-2FCE-C7FD-3254E4E7B4F6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8528;p75">
                <a:extLst>
                  <a:ext uri="{FF2B5EF4-FFF2-40B4-BE49-F238E27FC236}">
                    <a16:creationId xmlns:a16="http://schemas.microsoft.com/office/drawing/2014/main" id="{0CBDFA71-30CF-AC91-85EF-4D3B195775EC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" name="Google Shape;8529;p75">
              <a:extLst>
                <a:ext uri="{FF2B5EF4-FFF2-40B4-BE49-F238E27FC236}">
                  <a16:creationId xmlns:a16="http://schemas.microsoft.com/office/drawing/2014/main" id="{539E0890-FEB7-4FA6-C750-2C7B63AF480F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5" name="Google Shape;8530;p75">
                <a:extLst>
                  <a:ext uri="{FF2B5EF4-FFF2-40B4-BE49-F238E27FC236}">
                    <a16:creationId xmlns:a16="http://schemas.microsoft.com/office/drawing/2014/main" id="{AA3A004B-D207-8FD9-2405-466FF12B44EB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8531;p75">
                <a:extLst>
                  <a:ext uri="{FF2B5EF4-FFF2-40B4-BE49-F238E27FC236}">
                    <a16:creationId xmlns:a16="http://schemas.microsoft.com/office/drawing/2014/main" id="{ECD2D82F-A06E-BEDD-C0C2-31AEFF08387E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8532;p75">
                <a:extLst>
                  <a:ext uri="{FF2B5EF4-FFF2-40B4-BE49-F238E27FC236}">
                    <a16:creationId xmlns:a16="http://schemas.microsoft.com/office/drawing/2014/main" id="{87124D16-3BDE-7775-F08B-C95B7272779E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8533;p75">
                <a:extLst>
                  <a:ext uri="{FF2B5EF4-FFF2-40B4-BE49-F238E27FC236}">
                    <a16:creationId xmlns:a16="http://schemas.microsoft.com/office/drawing/2014/main" id="{35C1A375-7BE4-D440-03A6-02E6E0595D17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8534;p75">
                <a:extLst>
                  <a:ext uri="{FF2B5EF4-FFF2-40B4-BE49-F238E27FC236}">
                    <a16:creationId xmlns:a16="http://schemas.microsoft.com/office/drawing/2014/main" id="{FC168ED7-6E9E-9376-4435-33155843DC59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8535;p75">
                <a:extLst>
                  <a:ext uri="{FF2B5EF4-FFF2-40B4-BE49-F238E27FC236}">
                    <a16:creationId xmlns:a16="http://schemas.microsoft.com/office/drawing/2014/main" id="{AF70119E-EE6D-B09D-B028-29C94B988E01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8536;p75">
                <a:extLst>
                  <a:ext uri="{FF2B5EF4-FFF2-40B4-BE49-F238E27FC236}">
                    <a16:creationId xmlns:a16="http://schemas.microsoft.com/office/drawing/2014/main" id="{395C271C-5794-AC3E-6C3C-E091E69A63B2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8537;p75">
                <a:extLst>
                  <a:ext uri="{FF2B5EF4-FFF2-40B4-BE49-F238E27FC236}">
                    <a16:creationId xmlns:a16="http://schemas.microsoft.com/office/drawing/2014/main" id="{BDADA0B4-BC56-45D4-0C94-629A023DED94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8538;p75">
                <a:extLst>
                  <a:ext uri="{FF2B5EF4-FFF2-40B4-BE49-F238E27FC236}">
                    <a16:creationId xmlns:a16="http://schemas.microsoft.com/office/drawing/2014/main" id="{BEE8B262-C70F-6D72-6045-DB3BDD05CF43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8539;p75">
                <a:extLst>
                  <a:ext uri="{FF2B5EF4-FFF2-40B4-BE49-F238E27FC236}">
                    <a16:creationId xmlns:a16="http://schemas.microsoft.com/office/drawing/2014/main" id="{35C15C41-6A1B-7333-C677-41A22D645573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oogle Shape;8540;p75">
              <a:extLst>
                <a:ext uri="{FF2B5EF4-FFF2-40B4-BE49-F238E27FC236}">
                  <a16:creationId xmlns:a16="http://schemas.microsoft.com/office/drawing/2014/main" id="{62501C81-DA97-2F0A-A2A9-BA6FF6A0C5D0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5" name="Google Shape;8541;p75">
                <a:extLst>
                  <a:ext uri="{FF2B5EF4-FFF2-40B4-BE49-F238E27FC236}">
                    <a16:creationId xmlns:a16="http://schemas.microsoft.com/office/drawing/2014/main" id="{E03E4C6F-7052-5195-2740-0AB701CC6EEC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8542;p75">
                <a:extLst>
                  <a:ext uri="{FF2B5EF4-FFF2-40B4-BE49-F238E27FC236}">
                    <a16:creationId xmlns:a16="http://schemas.microsoft.com/office/drawing/2014/main" id="{EADEDCD2-F482-ADBD-4C1F-EAEEE9EFEF32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8543;p75">
                <a:extLst>
                  <a:ext uri="{FF2B5EF4-FFF2-40B4-BE49-F238E27FC236}">
                    <a16:creationId xmlns:a16="http://schemas.microsoft.com/office/drawing/2014/main" id="{1975F182-7887-6712-7548-8A1AD2648050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8544;p75">
                <a:extLst>
                  <a:ext uri="{FF2B5EF4-FFF2-40B4-BE49-F238E27FC236}">
                    <a16:creationId xmlns:a16="http://schemas.microsoft.com/office/drawing/2014/main" id="{A493C33B-D21A-06EF-CF84-871DF117AB93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8545;p75">
                <a:extLst>
                  <a:ext uri="{FF2B5EF4-FFF2-40B4-BE49-F238E27FC236}">
                    <a16:creationId xmlns:a16="http://schemas.microsoft.com/office/drawing/2014/main" id="{A2D8DCE2-8AD1-11A5-2101-4F076F0665B2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8546;p75">
                <a:extLst>
                  <a:ext uri="{FF2B5EF4-FFF2-40B4-BE49-F238E27FC236}">
                    <a16:creationId xmlns:a16="http://schemas.microsoft.com/office/drawing/2014/main" id="{1B5F1918-CA9E-8B10-4C91-4D4F07355E27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8547;p75">
                <a:extLst>
                  <a:ext uri="{FF2B5EF4-FFF2-40B4-BE49-F238E27FC236}">
                    <a16:creationId xmlns:a16="http://schemas.microsoft.com/office/drawing/2014/main" id="{E9AFB93D-A0DA-9427-B59D-F9B8587FEC8D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8548;p75">
                <a:extLst>
                  <a:ext uri="{FF2B5EF4-FFF2-40B4-BE49-F238E27FC236}">
                    <a16:creationId xmlns:a16="http://schemas.microsoft.com/office/drawing/2014/main" id="{D2EFE4D8-B5D3-191C-0ED5-7B84DEEFD529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8549;p75">
                <a:extLst>
                  <a:ext uri="{FF2B5EF4-FFF2-40B4-BE49-F238E27FC236}">
                    <a16:creationId xmlns:a16="http://schemas.microsoft.com/office/drawing/2014/main" id="{F8B02D16-4470-2915-55F4-45CBF8A53C06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8550;p75">
                <a:extLst>
                  <a:ext uri="{FF2B5EF4-FFF2-40B4-BE49-F238E27FC236}">
                    <a16:creationId xmlns:a16="http://schemas.microsoft.com/office/drawing/2014/main" id="{EB0B2E2C-A3C2-935C-9ED2-F4F777E21672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15" name="Google Shape;8551;p75">
            <a:extLst>
              <a:ext uri="{FF2B5EF4-FFF2-40B4-BE49-F238E27FC236}">
                <a16:creationId xmlns:a16="http://schemas.microsoft.com/office/drawing/2014/main" id="{EE1883DA-887A-090E-6310-42B9C74BF071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16" name="Google Shape;8552;p75">
              <a:extLst>
                <a:ext uri="{FF2B5EF4-FFF2-40B4-BE49-F238E27FC236}">
                  <a16:creationId xmlns:a16="http://schemas.microsoft.com/office/drawing/2014/main" id="{A22B9D76-DA35-8E38-D574-226C74A6736F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5" name="Google Shape;8553;p75">
                <a:extLst>
                  <a:ext uri="{FF2B5EF4-FFF2-40B4-BE49-F238E27FC236}">
                    <a16:creationId xmlns:a16="http://schemas.microsoft.com/office/drawing/2014/main" id="{C3C48264-08F5-9972-4FA3-F07BDB7270BA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8554;p75">
                <a:extLst>
                  <a:ext uri="{FF2B5EF4-FFF2-40B4-BE49-F238E27FC236}">
                    <a16:creationId xmlns:a16="http://schemas.microsoft.com/office/drawing/2014/main" id="{E1B4E936-B1A7-30B5-9586-FE525DCC565C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8555;p75">
                <a:extLst>
                  <a:ext uri="{FF2B5EF4-FFF2-40B4-BE49-F238E27FC236}">
                    <a16:creationId xmlns:a16="http://schemas.microsoft.com/office/drawing/2014/main" id="{8BA5D709-C33F-2527-5BAF-E170744295E8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Google Shape;8556;p75">
                <a:extLst>
                  <a:ext uri="{FF2B5EF4-FFF2-40B4-BE49-F238E27FC236}">
                    <a16:creationId xmlns:a16="http://schemas.microsoft.com/office/drawing/2014/main" id="{CE031E59-DC17-9523-9A5A-1A2EE1973992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9" name="Google Shape;8557;p75">
                <a:extLst>
                  <a:ext uri="{FF2B5EF4-FFF2-40B4-BE49-F238E27FC236}">
                    <a16:creationId xmlns:a16="http://schemas.microsoft.com/office/drawing/2014/main" id="{497702D9-536A-5B54-4B45-A38330C99B4B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7" name="Google Shape;8558;p75">
              <a:extLst>
                <a:ext uri="{FF2B5EF4-FFF2-40B4-BE49-F238E27FC236}">
                  <a16:creationId xmlns:a16="http://schemas.microsoft.com/office/drawing/2014/main" id="{44CE62DC-9C05-462A-B822-29E6AAF1359D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0" name="Google Shape;8559;p75">
                <a:extLst>
                  <a:ext uri="{FF2B5EF4-FFF2-40B4-BE49-F238E27FC236}">
                    <a16:creationId xmlns:a16="http://schemas.microsoft.com/office/drawing/2014/main" id="{AB5776AB-D6EB-8742-24BA-548FC369E825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Google Shape;8560;p75">
                <a:extLst>
                  <a:ext uri="{FF2B5EF4-FFF2-40B4-BE49-F238E27FC236}">
                    <a16:creationId xmlns:a16="http://schemas.microsoft.com/office/drawing/2014/main" id="{6AEF47E7-492E-A0A2-3283-B4078F8C9C4A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8561;p75">
                <a:extLst>
                  <a:ext uri="{FF2B5EF4-FFF2-40B4-BE49-F238E27FC236}">
                    <a16:creationId xmlns:a16="http://schemas.microsoft.com/office/drawing/2014/main" id="{CBB3F85A-96C0-6CC8-87CA-C314D6490042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8562;p75">
                <a:extLst>
                  <a:ext uri="{FF2B5EF4-FFF2-40B4-BE49-F238E27FC236}">
                    <a16:creationId xmlns:a16="http://schemas.microsoft.com/office/drawing/2014/main" id="{05BD14E2-92FE-7833-423C-6426C8DA2E6D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8563;p75">
                <a:extLst>
                  <a:ext uri="{FF2B5EF4-FFF2-40B4-BE49-F238E27FC236}">
                    <a16:creationId xmlns:a16="http://schemas.microsoft.com/office/drawing/2014/main" id="{9EAD9D84-CF40-8D0A-21E3-DC0AC224757D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8" name="Google Shape;8564;p75">
              <a:extLst>
                <a:ext uri="{FF2B5EF4-FFF2-40B4-BE49-F238E27FC236}">
                  <a16:creationId xmlns:a16="http://schemas.microsoft.com/office/drawing/2014/main" id="{48F8D366-0489-DBC3-E2C1-74BFA30170FB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5" name="Google Shape;8565;p75">
                <a:extLst>
                  <a:ext uri="{FF2B5EF4-FFF2-40B4-BE49-F238E27FC236}">
                    <a16:creationId xmlns:a16="http://schemas.microsoft.com/office/drawing/2014/main" id="{FC8AA5DE-1DC5-61B1-59E2-2A05BB4DF075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Google Shape;8566;p75">
                <a:extLst>
                  <a:ext uri="{FF2B5EF4-FFF2-40B4-BE49-F238E27FC236}">
                    <a16:creationId xmlns:a16="http://schemas.microsoft.com/office/drawing/2014/main" id="{1FE939D1-9A16-E451-25E3-FF5EF0E1CB98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8567;p75">
                <a:extLst>
                  <a:ext uri="{FF2B5EF4-FFF2-40B4-BE49-F238E27FC236}">
                    <a16:creationId xmlns:a16="http://schemas.microsoft.com/office/drawing/2014/main" id="{1090D5CC-EAE4-B6B6-B3CC-EB94B1ADB144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Google Shape;8568;p75">
                <a:extLst>
                  <a:ext uri="{FF2B5EF4-FFF2-40B4-BE49-F238E27FC236}">
                    <a16:creationId xmlns:a16="http://schemas.microsoft.com/office/drawing/2014/main" id="{39859811-07AC-4F81-7E68-9DCD7F4164FC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Google Shape;8569;p75">
                <a:extLst>
                  <a:ext uri="{FF2B5EF4-FFF2-40B4-BE49-F238E27FC236}">
                    <a16:creationId xmlns:a16="http://schemas.microsoft.com/office/drawing/2014/main" id="{3079ADAE-7C9E-F36A-9659-1C97317A7F90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9" name="Google Shape;8570;p75">
              <a:extLst>
                <a:ext uri="{FF2B5EF4-FFF2-40B4-BE49-F238E27FC236}">
                  <a16:creationId xmlns:a16="http://schemas.microsoft.com/office/drawing/2014/main" id="{94FB82B8-0A54-8B04-A706-A5A66FD22098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0" name="Google Shape;8571;p75">
                <a:extLst>
                  <a:ext uri="{FF2B5EF4-FFF2-40B4-BE49-F238E27FC236}">
                    <a16:creationId xmlns:a16="http://schemas.microsoft.com/office/drawing/2014/main" id="{D3B6F355-1EC6-EFE8-E9B5-8A393F02F8E0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8572;p75">
                <a:extLst>
                  <a:ext uri="{FF2B5EF4-FFF2-40B4-BE49-F238E27FC236}">
                    <a16:creationId xmlns:a16="http://schemas.microsoft.com/office/drawing/2014/main" id="{AB3C3AF8-04D2-5640-1E99-D83AAD01F9B0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8573;p75">
                <a:extLst>
                  <a:ext uri="{FF2B5EF4-FFF2-40B4-BE49-F238E27FC236}">
                    <a16:creationId xmlns:a16="http://schemas.microsoft.com/office/drawing/2014/main" id="{79A003E8-6282-C50A-748C-3EEAB848DACE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8574;p75">
                <a:extLst>
                  <a:ext uri="{FF2B5EF4-FFF2-40B4-BE49-F238E27FC236}">
                    <a16:creationId xmlns:a16="http://schemas.microsoft.com/office/drawing/2014/main" id="{E303D2AC-959A-111D-C4D7-76C0E12548AD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Google Shape;8575;p75">
                <a:extLst>
                  <a:ext uri="{FF2B5EF4-FFF2-40B4-BE49-F238E27FC236}">
                    <a16:creationId xmlns:a16="http://schemas.microsoft.com/office/drawing/2014/main" id="{D53B2158-80F2-D129-BBA2-6E7718CBF028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40" name="Google Shape;8576;p75">
            <a:extLst>
              <a:ext uri="{FF2B5EF4-FFF2-40B4-BE49-F238E27FC236}">
                <a16:creationId xmlns:a16="http://schemas.microsoft.com/office/drawing/2014/main" id="{5780389D-256E-2755-1703-D306075C7F14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41" name="Google Shape;8577;p75">
              <a:extLst>
                <a:ext uri="{FF2B5EF4-FFF2-40B4-BE49-F238E27FC236}">
                  <a16:creationId xmlns:a16="http://schemas.microsoft.com/office/drawing/2014/main" id="{DE51564B-9EDB-E06D-A66D-5E7421D62BF1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2" name="Google Shape;8578;p75">
              <a:extLst>
                <a:ext uri="{FF2B5EF4-FFF2-40B4-BE49-F238E27FC236}">
                  <a16:creationId xmlns:a16="http://schemas.microsoft.com/office/drawing/2014/main" id="{31927883-74AC-6458-7C3C-30F0D230A43C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3" name="Google Shape;8579;p75">
              <a:extLst>
                <a:ext uri="{FF2B5EF4-FFF2-40B4-BE49-F238E27FC236}">
                  <a16:creationId xmlns:a16="http://schemas.microsoft.com/office/drawing/2014/main" id="{7840305D-1496-1FB8-5D00-D67A7D832059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4" name="Google Shape;8580;p75">
              <a:extLst>
                <a:ext uri="{FF2B5EF4-FFF2-40B4-BE49-F238E27FC236}">
                  <a16:creationId xmlns:a16="http://schemas.microsoft.com/office/drawing/2014/main" id="{D543A303-9474-3D4B-A083-C1F5AF455736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5" name="Google Shape;8581;p75">
              <a:extLst>
                <a:ext uri="{FF2B5EF4-FFF2-40B4-BE49-F238E27FC236}">
                  <a16:creationId xmlns:a16="http://schemas.microsoft.com/office/drawing/2014/main" id="{E6E79778-C1EF-A208-9F07-1D7511E506CD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6" name="Google Shape;8582;p75">
              <a:extLst>
                <a:ext uri="{FF2B5EF4-FFF2-40B4-BE49-F238E27FC236}">
                  <a16:creationId xmlns:a16="http://schemas.microsoft.com/office/drawing/2014/main" id="{EB397C5F-7B5B-77E7-3FC2-E25ED4E6D575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7" name="Google Shape;8583;p75">
              <a:extLst>
                <a:ext uri="{FF2B5EF4-FFF2-40B4-BE49-F238E27FC236}">
                  <a16:creationId xmlns:a16="http://schemas.microsoft.com/office/drawing/2014/main" id="{436C87A9-F1A8-7475-2406-4418F6ABFF8A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8" name="Google Shape;8584;p75">
              <a:extLst>
                <a:ext uri="{FF2B5EF4-FFF2-40B4-BE49-F238E27FC236}">
                  <a16:creationId xmlns:a16="http://schemas.microsoft.com/office/drawing/2014/main" id="{930EB154-46D4-79D3-2AA5-3D1FEECDAA83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9" name="Google Shape;8585;p75">
              <a:extLst>
                <a:ext uri="{FF2B5EF4-FFF2-40B4-BE49-F238E27FC236}">
                  <a16:creationId xmlns:a16="http://schemas.microsoft.com/office/drawing/2014/main" id="{DA2C797E-20C7-5B72-DAFE-EE6A0BB014B3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0" name="Google Shape;8586;p75">
              <a:extLst>
                <a:ext uri="{FF2B5EF4-FFF2-40B4-BE49-F238E27FC236}">
                  <a16:creationId xmlns:a16="http://schemas.microsoft.com/office/drawing/2014/main" id="{403A6C16-5B63-8570-E6E9-EC65F7BFE28B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1" name="Google Shape;8587;p75">
              <a:extLst>
                <a:ext uri="{FF2B5EF4-FFF2-40B4-BE49-F238E27FC236}">
                  <a16:creationId xmlns:a16="http://schemas.microsoft.com/office/drawing/2014/main" id="{ABD8DD3D-F6AB-B5DB-8AF5-D29B2BAD80CF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2" name="Google Shape;8588;p75">
              <a:extLst>
                <a:ext uri="{FF2B5EF4-FFF2-40B4-BE49-F238E27FC236}">
                  <a16:creationId xmlns:a16="http://schemas.microsoft.com/office/drawing/2014/main" id="{A197636A-D759-078E-BCFC-4A0FBD51D4DD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3" name="Google Shape;8589;p75">
              <a:extLst>
                <a:ext uri="{FF2B5EF4-FFF2-40B4-BE49-F238E27FC236}">
                  <a16:creationId xmlns:a16="http://schemas.microsoft.com/office/drawing/2014/main" id="{75519DC7-99C5-E4F3-C006-1496C0F1A6DC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4" name="Google Shape;8590;p75">
              <a:extLst>
                <a:ext uri="{FF2B5EF4-FFF2-40B4-BE49-F238E27FC236}">
                  <a16:creationId xmlns:a16="http://schemas.microsoft.com/office/drawing/2014/main" id="{C07D8B6F-FEB4-8DBC-D2AD-CEAABA1B1EB8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5" name="Google Shape;8591;p75">
              <a:extLst>
                <a:ext uri="{FF2B5EF4-FFF2-40B4-BE49-F238E27FC236}">
                  <a16:creationId xmlns:a16="http://schemas.microsoft.com/office/drawing/2014/main" id="{A1ED7EDD-AD32-DFEF-6D17-9083F4DD2DC7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6" name="Google Shape;8592;p75">
              <a:extLst>
                <a:ext uri="{FF2B5EF4-FFF2-40B4-BE49-F238E27FC236}">
                  <a16:creationId xmlns:a16="http://schemas.microsoft.com/office/drawing/2014/main" id="{DB569996-0993-59C7-D59F-8B33C58BE229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7" name="Google Shape;8593;p75">
              <a:extLst>
                <a:ext uri="{FF2B5EF4-FFF2-40B4-BE49-F238E27FC236}">
                  <a16:creationId xmlns:a16="http://schemas.microsoft.com/office/drawing/2014/main" id="{5F91FC1F-5008-AB46-940E-7AF9ED81D52C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8" name="Google Shape;8594;p75">
              <a:extLst>
                <a:ext uri="{FF2B5EF4-FFF2-40B4-BE49-F238E27FC236}">
                  <a16:creationId xmlns:a16="http://schemas.microsoft.com/office/drawing/2014/main" id="{FDBA6B83-C566-31A7-107A-7EF5C59E3760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59" name="Google Shape;8595;p75">
            <a:extLst>
              <a:ext uri="{FF2B5EF4-FFF2-40B4-BE49-F238E27FC236}">
                <a16:creationId xmlns:a16="http://schemas.microsoft.com/office/drawing/2014/main" id="{63792173-850E-A388-2631-1FDC015725D0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160" name="Google Shape;8596;p75">
              <a:extLst>
                <a:ext uri="{FF2B5EF4-FFF2-40B4-BE49-F238E27FC236}">
                  <a16:creationId xmlns:a16="http://schemas.microsoft.com/office/drawing/2014/main" id="{0B927F8F-07D8-0373-3AF1-6E4CCE0A7FE3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1" name="Google Shape;8597;p75">
              <a:extLst>
                <a:ext uri="{FF2B5EF4-FFF2-40B4-BE49-F238E27FC236}">
                  <a16:creationId xmlns:a16="http://schemas.microsoft.com/office/drawing/2014/main" id="{F19BC28D-9B59-69BF-6727-5CA286F81F42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62" name="Google Shape;8598;p75">
            <a:extLst>
              <a:ext uri="{FF2B5EF4-FFF2-40B4-BE49-F238E27FC236}">
                <a16:creationId xmlns:a16="http://schemas.microsoft.com/office/drawing/2014/main" id="{366A7EF0-0787-93B3-4AE4-C17F2A3A8083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163" name="Google Shape;8599;p75">
              <a:extLst>
                <a:ext uri="{FF2B5EF4-FFF2-40B4-BE49-F238E27FC236}">
                  <a16:creationId xmlns:a16="http://schemas.microsoft.com/office/drawing/2014/main" id="{339EB503-82BE-5273-F99B-6EC6ED688D43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4" name="Google Shape;8600;p75">
              <a:extLst>
                <a:ext uri="{FF2B5EF4-FFF2-40B4-BE49-F238E27FC236}">
                  <a16:creationId xmlns:a16="http://schemas.microsoft.com/office/drawing/2014/main" id="{0A6BFC16-4DD2-7061-E69E-5773BD988B0C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65" name="Google Shape;8601;p75">
            <a:extLst>
              <a:ext uri="{FF2B5EF4-FFF2-40B4-BE49-F238E27FC236}">
                <a16:creationId xmlns:a16="http://schemas.microsoft.com/office/drawing/2014/main" id="{7C99591E-9C96-1B2F-4661-DEFA7E966998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166" name="Google Shape;8602;p75">
              <a:extLst>
                <a:ext uri="{FF2B5EF4-FFF2-40B4-BE49-F238E27FC236}">
                  <a16:creationId xmlns:a16="http://schemas.microsoft.com/office/drawing/2014/main" id="{BA7F3714-1945-911E-2F32-BCEC59C5BA71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7" name="Google Shape;8603;p75">
              <a:extLst>
                <a:ext uri="{FF2B5EF4-FFF2-40B4-BE49-F238E27FC236}">
                  <a16:creationId xmlns:a16="http://schemas.microsoft.com/office/drawing/2014/main" id="{2EDE3CF1-73B8-2C45-C7E1-EEBB08D95F7A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8" name="Google Shape;8604;p75">
              <a:extLst>
                <a:ext uri="{FF2B5EF4-FFF2-40B4-BE49-F238E27FC236}">
                  <a16:creationId xmlns:a16="http://schemas.microsoft.com/office/drawing/2014/main" id="{614C48FF-CDCE-2EF5-7D10-51C131F7037A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9" name="Google Shape;8605;p75">
              <a:extLst>
                <a:ext uri="{FF2B5EF4-FFF2-40B4-BE49-F238E27FC236}">
                  <a16:creationId xmlns:a16="http://schemas.microsoft.com/office/drawing/2014/main" id="{88BD4DF1-569F-80F3-9391-20C222FC16D3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0" name="Google Shape;8606;p75">
              <a:extLst>
                <a:ext uri="{FF2B5EF4-FFF2-40B4-BE49-F238E27FC236}">
                  <a16:creationId xmlns:a16="http://schemas.microsoft.com/office/drawing/2014/main" id="{DF981851-D44B-0E9B-EE52-ABD4BA65FBEB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1" name="Google Shape;8607;p75">
              <a:extLst>
                <a:ext uri="{FF2B5EF4-FFF2-40B4-BE49-F238E27FC236}">
                  <a16:creationId xmlns:a16="http://schemas.microsoft.com/office/drawing/2014/main" id="{1C0FE80E-BE26-8DF5-A846-F59C1CCB46FA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2" name="Google Shape;8608;p75">
              <a:extLst>
                <a:ext uri="{FF2B5EF4-FFF2-40B4-BE49-F238E27FC236}">
                  <a16:creationId xmlns:a16="http://schemas.microsoft.com/office/drawing/2014/main" id="{167BDC68-C39E-B212-2680-3090A24B3BB7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3" name="Google Shape;8609;p75">
              <a:extLst>
                <a:ext uri="{FF2B5EF4-FFF2-40B4-BE49-F238E27FC236}">
                  <a16:creationId xmlns:a16="http://schemas.microsoft.com/office/drawing/2014/main" id="{BEB7C3B7-C88C-D7D6-1EEA-E711429851A5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74" name="Google Shape;8610;p75">
            <a:extLst>
              <a:ext uri="{FF2B5EF4-FFF2-40B4-BE49-F238E27FC236}">
                <a16:creationId xmlns:a16="http://schemas.microsoft.com/office/drawing/2014/main" id="{C87958D2-0A22-849F-89EB-E42276AF4964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175" name="Google Shape;8611;p75">
              <a:extLst>
                <a:ext uri="{FF2B5EF4-FFF2-40B4-BE49-F238E27FC236}">
                  <a16:creationId xmlns:a16="http://schemas.microsoft.com/office/drawing/2014/main" id="{3FBBE01D-7814-DBB7-44E3-60F487FBB1B5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6" name="Google Shape;8612;p75">
              <a:extLst>
                <a:ext uri="{FF2B5EF4-FFF2-40B4-BE49-F238E27FC236}">
                  <a16:creationId xmlns:a16="http://schemas.microsoft.com/office/drawing/2014/main" id="{742C6B51-A1FC-0466-FD15-017BBA1561CE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7" name="Google Shape;8613;p75">
              <a:extLst>
                <a:ext uri="{FF2B5EF4-FFF2-40B4-BE49-F238E27FC236}">
                  <a16:creationId xmlns:a16="http://schemas.microsoft.com/office/drawing/2014/main" id="{3D2064BE-A434-55D0-6AD2-DC8E3AE0FCDA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8" name="Google Shape;8614;p75">
              <a:extLst>
                <a:ext uri="{FF2B5EF4-FFF2-40B4-BE49-F238E27FC236}">
                  <a16:creationId xmlns:a16="http://schemas.microsoft.com/office/drawing/2014/main" id="{044B06B9-9EC2-E2E3-68CD-512A97273D50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9" name="Google Shape;8615;p75">
              <a:extLst>
                <a:ext uri="{FF2B5EF4-FFF2-40B4-BE49-F238E27FC236}">
                  <a16:creationId xmlns:a16="http://schemas.microsoft.com/office/drawing/2014/main" id="{5F96D491-5A13-20C9-E0E3-7ADE57FD8F36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80" name="Google Shape;8616;p75">
            <a:extLst>
              <a:ext uri="{FF2B5EF4-FFF2-40B4-BE49-F238E27FC236}">
                <a16:creationId xmlns:a16="http://schemas.microsoft.com/office/drawing/2014/main" id="{8E40E67F-BFA1-3351-C707-9BA4FE0B8458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181" name="Google Shape;8617;p75">
              <a:extLst>
                <a:ext uri="{FF2B5EF4-FFF2-40B4-BE49-F238E27FC236}">
                  <a16:creationId xmlns:a16="http://schemas.microsoft.com/office/drawing/2014/main" id="{09C68980-7FF8-785D-5D50-722B3A9ED70F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2" name="Google Shape;8618;p75">
              <a:extLst>
                <a:ext uri="{FF2B5EF4-FFF2-40B4-BE49-F238E27FC236}">
                  <a16:creationId xmlns:a16="http://schemas.microsoft.com/office/drawing/2014/main" id="{B43AD328-E5C6-DF89-43A0-FC2472A6221C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3" name="Google Shape;8619;p75">
              <a:extLst>
                <a:ext uri="{FF2B5EF4-FFF2-40B4-BE49-F238E27FC236}">
                  <a16:creationId xmlns:a16="http://schemas.microsoft.com/office/drawing/2014/main" id="{E5D58831-A315-C1D8-BFA2-7F9E1831CBBD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4" name="Google Shape;8620;p75">
              <a:extLst>
                <a:ext uri="{FF2B5EF4-FFF2-40B4-BE49-F238E27FC236}">
                  <a16:creationId xmlns:a16="http://schemas.microsoft.com/office/drawing/2014/main" id="{465C4282-B39A-41CE-DDEB-F81B69B1D229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5" name="Google Shape;8621;p75">
              <a:extLst>
                <a:ext uri="{FF2B5EF4-FFF2-40B4-BE49-F238E27FC236}">
                  <a16:creationId xmlns:a16="http://schemas.microsoft.com/office/drawing/2014/main" id="{EEA85061-8E87-5922-0983-7AF81F09406E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86" name="Google Shape;8622;p75">
            <a:extLst>
              <a:ext uri="{FF2B5EF4-FFF2-40B4-BE49-F238E27FC236}">
                <a16:creationId xmlns:a16="http://schemas.microsoft.com/office/drawing/2014/main" id="{07334CAA-F2BF-EA24-5E64-BD06ACD5D8F6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187" name="Google Shape;8623;p75">
              <a:extLst>
                <a:ext uri="{FF2B5EF4-FFF2-40B4-BE49-F238E27FC236}">
                  <a16:creationId xmlns:a16="http://schemas.microsoft.com/office/drawing/2014/main" id="{7582A7FE-3881-9740-AFF8-D2AA03BB07CC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0" name="Google Shape;8624;p75">
                <a:extLst>
                  <a:ext uri="{FF2B5EF4-FFF2-40B4-BE49-F238E27FC236}">
                    <a16:creationId xmlns:a16="http://schemas.microsoft.com/office/drawing/2014/main" id="{699F197F-9F7E-BAE8-858B-F738B1B618BB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1" name="Google Shape;8625;p75">
                <a:extLst>
                  <a:ext uri="{FF2B5EF4-FFF2-40B4-BE49-F238E27FC236}">
                    <a16:creationId xmlns:a16="http://schemas.microsoft.com/office/drawing/2014/main" id="{247BA83E-887D-F8F7-60B0-9424AD2B2D08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8" name="Google Shape;8626;p75">
              <a:extLst>
                <a:ext uri="{FF2B5EF4-FFF2-40B4-BE49-F238E27FC236}">
                  <a16:creationId xmlns:a16="http://schemas.microsoft.com/office/drawing/2014/main" id="{8632C91C-60CA-4D1B-7692-9060485EF2BF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198" name="Google Shape;8627;p75">
                <a:extLst>
                  <a:ext uri="{FF2B5EF4-FFF2-40B4-BE49-F238E27FC236}">
                    <a16:creationId xmlns:a16="http://schemas.microsoft.com/office/drawing/2014/main" id="{1AF447C0-2B1F-4AB7-AA49-EBFED6744E97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9" name="Google Shape;8628;p75">
                <a:extLst>
                  <a:ext uri="{FF2B5EF4-FFF2-40B4-BE49-F238E27FC236}">
                    <a16:creationId xmlns:a16="http://schemas.microsoft.com/office/drawing/2014/main" id="{2BC8AE06-DA7D-CE6B-E87C-83E0EA208687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9" name="Google Shape;8629;p75">
              <a:extLst>
                <a:ext uri="{FF2B5EF4-FFF2-40B4-BE49-F238E27FC236}">
                  <a16:creationId xmlns:a16="http://schemas.microsoft.com/office/drawing/2014/main" id="{5E324379-161D-897E-39B1-AC0B2C580A99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96" name="Google Shape;8630;p75">
                <a:extLst>
                  <a:ext uri="{FF2B5EF4-FFF2-40B4-BE49-F238E27FC236}">
                    <a16:creationId xmlns:a16="http://schemas.microsoft.com/office/drawing/2014/main" id="{325AD8C1-583E-20DE-D1DD-4E160FF3AC12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7" name="Google Shape;8631;p75">
                <a:extLst>
                  <a:ext uri="{FF2B5EF4-FFF2-40B4-BE49-F238E27FC236}">
                    <a16:creationId xmlns:a16="http://schemas.microsoft.com/office/drawing/2014/main" id="{0B96D85E-7683-2EC7-A378-D55F21A59919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0" name="Google Shape;8632;p75">
              <a:extLst>
                <a:ext uri="{FF2B5EF4-FFF2-40B4-BE49-F238E27FC236}">
                  <a16:creationId xmlns:a16="http://schemas.microsoft.com/office/drawing/2014/main" id="{DE17666F-6D84-AE5A-E828-0DAEB1204AB7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4" name="Google Shape;8633;p75">
                <a:extLst>
                  <a:ext uri="{FF2B5EF4-FFF2-40B4-BE49-F238E27FC236}">
                    <a16:creationId xmlns:a16="http://schemas.microsoft.com/office/drawing/2014/main" id="{ABB27130-4652-E716-3D70-C406B0F72682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5" name="Google Shape;8634;p75">
                <a:extLst>
                  <a:ext uri="{FF2B5EF4-FFF2-40B4-BE49-F238E27FC236}">
                    <a16:creationId xmlns:a16="http://schemas.microsoft.com/office/drawing/2014/main" id="{628E7E2F-DD72-8755-C494-720BDC36A352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1" name="Google Shape;8635;p75">
              <a:extLst>
                <a:ext uri="{FF2B5EF4-FFF2-40B4-BE49-F238E27FC236}">
                  <a16:creationId xmlns:a16="http://schemas.microsoft.com/office/drawing/2014/main" id="{4C045457-586F-EE7C-5B7E-C1A54878195B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2" name="Google Shape;8636;p75">
                <a:extLst>
                  <a:ext uri="{FF2B5EF4-FFF2-40B4-BE49-F238E27FC236}">
                    <a16:creationId xmlns:a16="http://schemas.microsoft.com/office/drawing/2014/main" id="{2F5070D2-892F-1769-DF67-FA888B037101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3" name="Google Shape;8637;p75">
                <a:extLst>
                  <a:ext uri="{FF2B5EF4-FFF2-40B4-BE49-F238E27FC236}">
                    <a16:creationId xmlns:a16="http://schemas.microsoft.com/office/drawing/2014/main" id="{6A4E45F9-E106-1EF0-13DB-0FBF38BF503C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02" name="Google Shape;8638;p75">
            <a:extLst>
              <a:ext uri="{FF2B5EF4-FFF2-40B4-BE49-F238E27FC236}">
                <a16:creationId xmlns:a16="http://schemas.microsoft.com/office/drawing/2014/main" id="{3D2C5A07-19B6-AE5C-F515-0191CB884D69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03" name="Google Shape;8639;p75">
              <a:extLst>
                <a:ext uri="{FF2B5EF4-FFF2-40B4-BE49-F238E27FC236}">
                  <a16:creationId xmlns:a16="http://schemas.microsoft.com/office/drawing/2014/main" id="{C7AC0D14-781B-6A50-403B-B2ABDF49246C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07" name="Google Shape;8640;p75">
                <a:extLst>
                  <a:ext uri="{FF2B5EF4-FFF2-40B4-BE49-F238E27FC236}">
                    <a16:creationId xmlns:a16="http://schemas.microsoft.com/office/drawing/2014/main" id="{BAC93291-9843-BDDA-6542-9D3FC6EC833F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8" name="Google Shape;8641;p75">
                <a:extLst>
                  <a:ext uri="{FF2B5EF4-FFF2-40B4-BE49-F238E27FC236}">
                    <a16:creationId xmlns:a16="http://schemas.microsoft.com/office/drawing/2014/main" id="{EAFCD3CB-7E27-F2AA-9446-331EA2D684D7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4" name="Google Shape;8642;p75">
              <a:extLst>
                <a:ext uri="{FF2B5EF4-FFF2-40B4-BE49-F238E27FC236}">
                  <a16:creationId xmlns:a16="http://schemas.microsoft.com/office/drawing/2014/main" id="{A6060E1A-9E1B-E3D3-CB14-35BAFA9CBEC8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5" name="Google Shape;8643;p75">
                <a:extLst>
                  <a:ext uri="{FF2B5EF4-FFF2-40B4-BE49-F238E27FC236}">
                    <a16:creationId xmlns:a16="http://schemas.microsoft.com/office/drawing/2014/main" id="{B3655FA4-4A7E-E121-2FBB-C9D983126B55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6" name="Google Shape;8644;p75">
                <a:extLst>
                  <a:ext uri="{FF2B5EF4-FFF2-40B4-BE49-F238E27FC236}">
                    <a16:creationId xmlns:a16="http://schemas.microsoft.com/office/drawing/2014/main" id="{965C2285-A810-64C5-C21A-17D7F863F7FE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09" name="Google Shape;8645;p75">
            <a:extLst>
              <a:ext uri="{FF2B5EF4-FFF2-40B4-BE49-F238E27FC236}">
                <a16:creationId xmlns:a16="http://schemas.microsoft.com/office/drawing/2014/main" id="{15EF4D2E-D9FD-D819-C120-EE5E54A6E982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10" name="Google Shape;8646;p75">
              <a:extLst>
                <a:ext uri="{FF2B5EF4-FFF2-40B4-BE49-F238E27FC236}">
                  <a16:creationId xmlns:a16="http://schemas.microsoft.com/office/drawing/2014/main" id="{86FB5F6B-211B-CA6F-702C-5E6E756CC2C3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>
                <a:cs typeface="B Nazanin" panose="00000400000000000000" pitchFamily="2" charset="-78"/>
              </a:endParaRPr>
            </a:p>
          </p:txBody>
        </p:sp>
        <p:grpSp>
          <p:nvGrpSpPr>
            <p:cNvPr id="211" name="Google Shape;8647;p75">
              <a:extLst>
                <a:ext uri="{FF2B5EF4-FFF2-40B4-BE49-F238E27FC236}">
                  <a16:creationId xmlns:a16="http://schemas.microsoft.com/office/drawing/2014/main" id="{4A65415C-97F6-431D-7647-D06C96772176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2" name="Google Shape;8648;p75">
                <a:extLst>
                  <a:ext uri="{FF2B5EF4-FFF2-40B4-BE49-F238E27FC236}">
                    <a16:creationId xmlns:a16="http://schemas.microsoft.com/office/drawing/2014/main" id="{1546981D-D9C5-5D85-B3C1-51758E4D3983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3" name="Google Shape;8649;p75">
                <a:extLst>
                  <a:ext uri="{FF2B5EF4-FFF2-40B4-BE49-F238E27FC236}">
                    <a16:creationId xmlns:a16="http://schemas.microsoft.com/office/drawing/2014/main" id="{F0FF59B2-3192-8B25-EFFE-97BEC702DA4A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4" name="Google Shape;8650;p75">
            <a:extLst>
              <a:ext uri="{FF2B5EF4-FFF2-40B4-BE49-F238E27FC236}">
                <a16:creationId xmlns:a16="http://schemas.microsoft.com/office/drawing/2014/main" id="{AA4B9E2D-3571-DAF2-1147-1EB3BF597813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15" name="Google Shape;8651;p75">
              <a:extLst>
                <a:ext uri="{FF2B5EF4-FFF2-40B4-BE49-F238E27FC236}">
                  <a16:creationId xmlns:a16="http://schemas.microsoft.com/office/drawing/2014/main" id="{C4E5294D-C4D4-13A4-13CC-41BF9BC2215F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16" name="Google Shape;8652;p75">
              <a:extLst>
                <a:ext uri="{FF2B5EF4-FFF2-40B4-BE49-F238E27FC236}">
                  <a16:creationId xmlns:a16="http://schemas.microsoft.com/office/drawing/2014/main" id="{B3E35DBB-F67D-F07A-1984-859544F09E0B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17" name="Google Shape;8653;p75">
              <a:extLst>
                <a:ext uri="{FF2B5EF4-FFF2-40B4-BE49-F238E27FC236}">
                  <a16:creationId xmlns:a16="http://schemas.microsoft.com/office/drawing/2014/main" id="{F0DE1518-CBB6-6C44-F5F4-3EA32DCE268D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18" name="Google Shape;8654;p75">
              <a:extLst>
                <a:ext uri="{FF2B5EF4-FFF2-40B4-BE49-F238E27FC236}">
                  <a16:creationId xmlns:a16="http://schemas.microsoft.com/office/drawing/2014/main" id="{9C6C87A5-7B02-E0CB-FDEF-12DE1A6E8290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19" name="Google Shape;8655;p75">
              <a:extLst>
                <a:ext uri="{FF2B5EF4-FFF2-40B4-BE49-F238E27FC236}">
                  <a16:creationId xmlns:a16="http://schemas.microsoft.com/office/drawing/2014/main" id="{FF4D0CB6-6DF9-6428-EF00-FE7266441539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0" name="Google Shape;8656;p75">
              <a:extLst>
                <a:ext uri="{FF2B5EF4-FFF2-40B4-BE49-F238E27FC236}">
                  <a16:creationId xmlns:a16="http://schemas.microsoft.com/office/drawing/2014/main" id="{0A730B38-141D-7573-BDC4-060FA1D6D0B8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1" name="Google Shape;8657;p75">
              <a:extLst>
                <a:ext uri="{FF2B5EF4-FFF2-40B4-BE49-F238E27FC236}">
                  <a16:creationId xmlns:a16="http://schemas.microsoft.com/office/drawing/2014/main" id="{F4DF4A2C-057C-512B-4569-ECFFA7F370FA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2" name="Google Shape;8658;p75">
              <a:extLst>
                <a:ext uri="{FF2B5EF4-FFF2-40B4-BE49-F238E27FC236}">
                  <a16:creationId xmlns:a16="http://schemas.microsoft.com/office/drawing/2014/main" id="{F52E43F8-12B5-B91E-4FD3-54AB70EC29A2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3" name="Google Shape;8659;p75">
              <a:extLst>
                <a:ext uri="{FF2B5EF4-FFF2-40B4-BE49-F238E27FC236}">
                  <a16:creationId xmlns:a16="http://schemas.microsoft.com/office/drawing/2014/main" id="{A45AFA5C-013B-49CE-04BC-D21056B81D8A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4" name="Google Shape;8660;p75">
              <a:extLst>
                <a:ext uri="{FF2B5EF4-FFF2-40B4-BE49-F238E27FC236}">
                  <a16:creationId xmlns:a16="http://schemas.microsoft.com/office/drawing/2014/main" id="{FF8369FC-AEEA-EAE9-643E-5979EF040B06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5" name="Google Shape;8661;p75">
              <a:extLst>
                <a:ext uri="{FF2B5EF4-FFF2-40B4-BE49-F238E27FC236}">
                  <a16:creationId xmlns:a16="http://schemas.microsoft.com/office/drawing/2014/main" id="{E0097AC7-E37A-198A-F4B3-9E842AEF6721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6" name="Google Shape;8662;p75">
              <a:extLst>
                <a:ext uri="{FF2B5EF4-FFF2-40B4-BE49-F238E27FC236}">
                  <a16:creationId xmlns:a16="http://schemas.microsoft.com/office/drawing/2014/main" id="{BC93906E-7745-28A8-59DA-C09C0276EB78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7" name="Google Shape;8663;p75">
              <a:extLst>
                <a:ext uri="{FF2B5EF4-FFF2-40B4-BE49-F238E27FC236}">
                  <a16:creationId xmlns:a16="http://schemas.microsoft.com/office/drawing/2014/main" id="{7E61E58B-19DE-E504-6E56-19AC8B4D0745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28" name="Google Shape;8664;p75">
            <a:extLst>
              <a:ext uri="{FF2B5EF4-FFF2-40B4-BE49-F238E27FC236}">
                <a16:creationId xmlns:a16="http://schemas.microsoft.com/office/drawing/2014/main" id="{AD31A4B2-A187-BA70-7056-FC6F9B9FDD5A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29" name="Google Shape;8665;p75">
              <a:extLst>
                <a:ext uri="{FF2B5EF4-FFF2-40B4-BE49-F238E27FC236}">
                  <a16:creationId xmlns:a16="http://schemas.microsoft.com/office/drawing/2014/main" id="{B2D8EBE9-17E9-A517-F9BB-5D96B2BEB3BF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230" name="Google Shape;8666;p75">
              <a:extLst>
                <a:ext uri="{FF2B5EF4-FFF2-40B4-BE49-F238E27FC236}">
                  <a16:creationId xmlns:a16="http://schemas.microsoft.com/office/drawing/2014/main" id="{DFEA88A4-19BC-E70C-3B39-335733F880FB}"/>
                </a:ext>
              </a:extLst>
            </p:cNvPr>
            <p:cNvCxnSpPr>
              <a:stCxn id="229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1" name="Google Shape;8667;p75">
              <a:extLst>
                <a:ext uri="{FF2B5EF4-FFF2-40B4-BE49-F238E27FC236}">
                  <a16:creationId xmlns:a16="http://schemas.microsoft.com/office/drawing/2014/main" id="{926B7046-E0C7-FF46-75D9-EA483C124426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232" name="Google Shape;8668;p75">
              <a:extLst>
                <a:ext uri="{FF2B5EF4-FFF2-40B4-BE49-F238E27FC236}">
                  <a16:creationId xmlns:a16="http://schemas.microsoft.com/office/drawing/2014/main" id="{399F4FD2-F26A-C5DE-E12B-6EAA3BCA0CF8}"/>
                </a:ext>
              </a:extLst>
            </p:cNvPr>
            <p:cNvCxnSpPr>
              <a:endCxn id="231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3" name="Google Shape;8669;p75">
              <a:extLst>
                <a:ext uri="{FF2B5EF4-FFF2-40B4-BE49-F238E27FC236}">
                  <a16:creationId xmlns:a16="http://schemas.microsoft.com/office/drawing/2014/main" id="{B264476A-3A1A-B9CE-2880-98445F27D7BD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234" name="Google Shape;8670;p75">
              <a:extLst>
                <a:ext uri="{FF2B5EF4-FFF2-40B4-BE49-F238E27FC236}">
                  <a16:creationId xmlns:a16="http://schemas.microsoft.com/office/drawing/2014/main" id="{8B373252-681C-5DBC-C425-726861A7B3C7}"/>
                </a:ext>
              </a:extLst>
            </p:cNvPr>
            <p:cNvCxnSpPr>
              <a:stCxn id="233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5" name="Google Shape;8671;p75">
              <a:extLst>
                <a:ext uri="{FF2B5EF4-FFF2-40B4-BE49-F238E27FC236}">
                  <a16:creationId xmlns:a16="http://schemas.microsoft.com/office/drawing/2014/main" id="{AA94057D-9E51-E5B8-E22D-8020D1AE850B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236" name="Google Shape;8672;p75">
              <a:extLst>
                <a:ext uri="{FF2B5EF4-FFF2-40B4-BE49-F238E27FC236}">
                  <a16:creationId xmlns:a16="http://schemas.microsoft.com/office/drawing/2014/main" id="{E425151C-30F2-F6B9-C373-33B14FE3B42B}"/>
                </a:ext>
              </a:extLst>
            </p:cNvPr>
            <p:cNvCxnSpPr>
              <a:endCxn id="235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37" name="Google Shape;8673;p75">
            <a:extLst>
              <a:ext uri="{FF2B5EF4-FFF2-40B4-BE49-F238E27FC236}">
                <a16:creationId xmlns:a16="http://schemas.microsoft.com/office/drawing/2014/main" id="{22B2F27A-FA81-B87A-5EE7-51E578CBD9B3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38" name="Google Shape;8674;p75">
              <a:extLst>
                <a:ext uri="{FF2B5EF4-FFF2-40B4-BE49-F238E27FC236}">
                  <a16:creationId xmlns:a16="http://schemas.microsoft.com/office/drawing/2014/main" id="{0BF5761C-176D-4844-6AB3-250F96ABD4E5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9" name="Google Shape;8675;p75">
              <a:extLst>
                <a:ext uri="{FF2B5EF4-FFF2-40B4-BE49-F238E27FC236}">
                  <a16:creationId xmlns:a16="http://schemas.microsoft.com/office/drawing/2014/main" id="{382B6174-9969-DD0F-FF14-E69E39973A9D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0" name="Google Shape;8676;p75">
              <a:extLst>
                <a:ext uri="{FF2B5EF4-FFF2-40B4-BE49-F238E27FC236}">
                  <a16:creationId xmlns:a16="http://schemas.microsoft.com/office/drawing/2014/main" id="{1FE65D98-6691-6367-7BC3-CF70DCBC649F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1" name="Google Shape;8677;p75">
              <a:extLst>
                <a:ext uri="{FF2B5EF4-FFF2-40B4-BE49-F238E27FC236}">
                  <a16:creationId xmlns:a16="http://schemas.microsoft.com/office/drawing/2014/main" id="{647FFDFE-FD67-CA85-EAD1-B3D0F3C7E6FE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42" name="Google Shape;8678;p75">
            <a:extLst>
              <a:ext uri="{FF2B5EF4-FFF2-40B4-BE49-F238E27FC236}">
                <a16:creationId xmlns:a16="http://schemas.microsoft.com/office/drawing/2014/main" id="{654087EA-AA11-5CB7-76B0-974C5C4B3287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43" name="Google Shape;8679;p75">
              <a:extLst>
                <a:ext uri="{FF2B5EF4-FFF2-40B4-BE49-F238E27FC236}">
                  <a16:creationId xmlns:a16="http://schemas.microsoft.com/office/drawing/2014/main" id="{480263F7-1DA3-8C43-6246-8E8C10405031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5" name="Google Shape;8680;p75">
                <a:extLst>
                  <a:ext uri="{FF2B5EF4-FFF2-40B4-BE49-F238E27FC236}">
                    <a16:creationId xmlns:a16="http://schemas.microsoft.com/office/drawing/2014/main" id="{98A73B94-939F-3CB4-9A9C-D45C2850E469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6" name="Google Shape;8681;p75">
                <a:extLst>
                  <a:ext uri="{FF2B5EF4-FFF2-40B4-BE49-F238E27FC236}">
                    <a16:creationId xmlns:a16="http://schemas.microsoft.com/office/drawing/2014/main" id="{F4B7AB58-1024-00DB-14D7-E4D16A271272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7" name="Google Shape;8682;p75">
                <a:extLst>
                  <a:ext uri="{FF2B5EF4-FFF2-40B4-BE49-F238E27FC236}">
                    <a16:creationId xmlns:a16="http://schemas.microsoft.com/office/drawing/2014/main" id="{2E7A4A46-24E7-6F55-C101-1C1E690706E9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8" name="Google Shape;8683;p75">
                <a:extLst>
                  <a:ext uri="{FF2B5EF4-FFF2-40B4-BE49-F238E27FC236}">
                    <a16:creationId xmlns:a16="http://schemas.microsoft.com/office/drawing/2014/main" id="{ABAF7956-FC0B-827B-A2E4-ADAA10C99CAB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9" name="Google Shape;8684;p75">
                <a:extLst>
                  <a:ext uri="{FF2B5EF4-FFF2-40B4-BE49-F238E27FC236}">
                    <a16:creationId xmlns:a16="http://schemas.microsoft.com/office/drawing/2014/main" id="{B56A1416-7712-E28A-AD72-F8B4C26CA047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0" name="Google Shape;8685;p75">
                <a:extLst>
                  <a:ext uri="{FF2B5EF4-FFF2-40B4-BE49-F238E27FC236}">
                    <a16:creationId xmlns:a16="http://schemas.microsoft.com/office/drawing/2014/main" id="{8B41EF3E-BC99-C481-1DB3-03CE0A76EBF4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1" name="Google Shape;8686;p75">
                <a:extLst>
                  <a:ext uri="{FF2B5EF4-FFF2-40B4-BE49-F238E27FC236}">
                    <a16:creationId xmlns:a16="http://schemas.microsoft.com/office/drawing/2014/main" id="{DE045F26-1F74-970F-D7A4-108B15F11A5A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4" name="Google Shape;8687;p75">
              <a:extLst>
                <a:ext uri="{FF2B5EF4-FFF2-40B4-BE49-F238E27FC236}">
                  <a16:creationId xmlns:a16="http://schemas.microsoft.com/office/drawing/2014/main" id="{0AC8890C-A1F7-CC72-99C3-BB786397EAB2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88" name="Google Shape;8688;p75">
                <a:extLst>
                  <a:ext uri="{FF2B5EF4-FFF2-40B4-BE49-F238E27FC236}">
                    <a16:creationId xmlns:a16="http://schemas.microsoft.com/office/drawing/2014/main" id="{0EFCE862-6C0E-144A-CE94-D088CFABC089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9" name="Google Shape;8689;p75">
                <a:extLst>
                  <a:ext uri="{FF2B5EF4-FFF2-40B4-BE49-F238E27FC236}">
                    <a16:creationId xmlns:a16="http://schemas.microsoft.com/office/drawing/2014/main" id="{DDC5627F-FDD3-3E1A-E51B-D5797B27F00B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0" name="Google Shape;8690;p75">
                <a:extLst>
                  <a:ext uri="{FF2B5EF4-FFF2-40B4-BE49-F238E27FC236}">
                    <a16:creationId xmlns:a16="http://schemas.microsoft.com/office/drawing/2014/main" id="{F2F30FE2-E2B6-615A-339D-B94FF26FD1D3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1" name="Google Shape;8691;p75">
                <a:extLst>
                  <a:ext uri="{FF2B5EF4-FFF2-40B4-BE49-F238E27FC236}">
                    <a16:creationId xmlns:a16="http://schemas.microsoft.com/office/drawing/2014/main" id="{9383D3BA-2F9B-2204-1154-68038B68A49B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2" name="Google Shape;8692;p75">
                <a:extLst>
                  <a:ext uri="{FF2B5EF4-FFF2-40B4-BE49-F238E27FC236}">
                    <a16:creationId xmlns:a16="http://schemas.microsoft.com/office/drawing/2014/main" id="{EDC59E78-B6C5-CAD9-657D-EDE38ED4FAB0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3" name="Google Shape;8693;p75">
                <a:extLst>
                  <a:ext uri="{FF2B5EF4-FFF2-40B4-BE49-F238E27FC236}">
                    <a16:creationId xmlns:a16="http://schemas.microsoft.com/office/drawing/2014/main" id="{C32957C2-AA02-6F2F-E80E-D1C5CBA38BD3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4" name="Google Shape;8694;p75">
                <a:extLst>
                  <a:ext uri="{FF2B5EF4-FFF2-40B4-BE49-F238E27FC236}">
                    <a16:creationId xmlns:a16="http://schemas.microsoft.com/office/drawing/2014/main" id="{5CACBD68-72C2-537B-D252-6EFA1C81086C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5" name="Google Shape;8695;p75">
              <a:extLst>
                <a:ext uri="{FF2B5EF4-FFF2-40B4-BE49-F238E27FC236}">
                  <a16:creationId xmlns:a16="http://schemas.microsoft.com/office/drawing/2014/main" id="{F84EF2D8-026A-7ECA-6FE6-AF2543E9EC19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1" name="Google Shape;8696;p75">
                <a:extLst>
                  <a:ext uri="{FF2B5EF4-FFF2-40B4-BE49-F238E27FC236}">
                    <a16:creationId xmlns:a16="http://schemas.microsoft.com/office/drawing/2014/main" id="{A1A33248-7D9F-202E-910E-4D227563EBF1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2" name="Google Shape;8697;p75">
                <a:extLst>
                  <a:ext uri="{FF2B5EF4-FFF2-40B4-BE49-F238E27FC236}">
                    <a16:creationId xmlns:a16="http://schemas.microsoft.com/office/drawing/2014/main" id="{5EB579DC-4BA3-1D47-D88B-B7AAFEEE1E03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3" name="Google Shape;8698;p75">
                <a:extLst>
                  <a:ext uri="{FF2B5EF4-FFF2-40B4-BE49-F238E27FC236}">
                    <a16:creationId xmlns:a16="http://schemas.microsoft.com/office/drawing/2014/main" id="{CD2BB588-1AB7-3A9E-F80D-CB2533AFBEF4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4" name="Google Shape;8699;p75">
                <a:extLst>
                  <a:ext uri="{FF2B5EF4-FFF2-40B4-BE49-F238E27FC236}">
                    <a16:creationId xmlns:a16="http://schemas.microsoft.com/office/drawing/2014/main" id="{0FA3F1DA-D72D-DD02-46A1-753E1202404A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5" name="Google Shape;8700;p75">
                <a:extLst>
                  <a:ext uri="{FF2B5EF4-FFF2-40B4-BE49-F238E27FC236}">
                    <a16:creationId xmlns:a16="http://schemas.microsoft.com/office/drawing/2014/main" id="{C3B689A1-8E6E-FD76-3B56-3F711DD04EA7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6" name="Google Shape;8701;p75">
                <a:extLst>
                  <a:ext uri="{FF2B5EF4-FFF2-40B4-BE49-F238E27FC236}">
                    <a16:creationId xmlns:a16="http://schemas.microsoft.com/office/drawing/2014/main" id="{8723090B-E6C4-C219-C871-DCB0CD30248E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7" name="Google Shape;8702;p75">
                <a:extLst>
                  <a:ext uri="{FF2B5EF4-FFF2-40B4-BE49-F238E27FC236}">
                    <a16:creationId xmlns:a16="http://schemas.microsoft.com/office/drawing/2014/main" id="{558E5FDF-A325-A162-4979-5142DFEBDBE3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6" name="Google Shape;8703;p75">
              <a:extLst>
                <a:ext uri="{FF2B5EF4-FFF2-40B4-BE49-F238E27FC236}">
                  <a16:creationId xmlns:a16="http://schemas.microsoft.com/office/drawing/2014/main" id="{376348F5-BF62-1FF6-A53F-C3ECD6E18C8A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4" name="Google Shape;8704;p75">
                <a:extLst>
                  <a:ext uri="{FF2B5EF4-FFF2-40B4-BE49-F238E27FC236}">
                    <a16:creationId xmlns:a16="http://schemas.microsoft.com/office/drawing/2014/main" id="{5D2B4292-B63D-B141-9FE2-4AE4AC667EE2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5" name="Google Shape;8705;p75">
                <a:extLst>
                  <a:ext uri="{FF2B5EF4-FFF2-40B4-BE49-F238E27FC236}">
                    <a16:creationId xmlns:a16="http://schemas.microsoft.com/office/drawing/2014/main" id="{88919046-E8F3-17FB-78B8-1C35F0285BC5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6" name="Google Shape;8706;p75">
                <a:extLst>
                  <a:ext uri="{FF2B5EF4-FFF2-40B4-BE49-F238E27FC236}">
                    <a16:creationId xmlns:a16="http://schemas.microsoft.com/office/drawing/2014/main" id="{CB85F597-F2FD-9DE7-F4AD-283C2FE08604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7" name="Google Shape;8707;p75">
                <a:extLst>
                  <a:ext uri="{FF2B5EF4-FFF2-40B4-BE49-F238E27FC236}">
                    <a16:creationId xmlns:a16="http://schemas.microsoft.com/office/drawing/2014/main" id="{24733845-05F1-1CDC-73B6-9C19B026E6E3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8" name="Google Shape;8708;p75">
                <a:extLst>
                  <a:ext uri="{FF2B5EF4-FFF2-40B4-BE49-F238E27FC236}">
                    <a16:creationId xmlns:a16="http://schemas.microsoft.com/office/drawing/2014/main" id="{7A7F2879-4A7A-318A-AA60-7A0AD97821B4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9" name="Google Shape;8709;p75">
                <a:extLst>
                  <a:ext uri="{FF2B5EF4-FFF2-40B4-BE49-F238E27FC236}">
                    <a16:creationId xmlns:a16="http://schemas.microsoft.com/office/drawing/2014/main" id="{123E6060-CFAA-3B49-EDFC-E635052BDE3D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0" name="Google Shape;8710;p75">
                <a:extLst>
                  <a:ext uri="{FF2B5EF4-FFF2-40B4-BE49-F238E27FC236}">
                    <a16:creationId xmlns:a16="http://schemas.microsoft.com/office/drawing/2014/main" id="{71F42914-C6D8-FC64-00CF-4DC5C92C95EA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7" name="Google Shape;8711;p75">
              <a:extLst>
                <a:ext uri="{FF2B5EF4-FFF2-40B4-BE49-F238E27FC236}">
                  <a16:creationId xmlns:a16="http://schemas.microsoft.com/office/drawing/2014/main" id="{817ACDE5-B6C8-1DDF-D1BA-7EA601DD1AAF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67" name="Google Shape;8712;p75">
                <a:extLst>
                  <a:ext uri="{FF2B5EF4-FFF2-40B4-BE49-F238E27FC236}">
                    <a16:creationId xmlns:a16="http://schemas.microsoft.com/office/drawing/2014/main" id="{87F64BAA-1807-BADE-87C6-FFB5278D22F8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8" name="Google Shape;8713;p75">
                <a:extLst>
                  <a:ext uri="{FF2B5EF4-FFF2-40B4-BE49-F238E27FC236}">
                    <a16:creationId xmlns:a16="http://schemas.microsoft.com/office/drawing/2014/main" id="{85449D71-928B-7C10-46D3-AB89D142364C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9" name="Google Shape;8714;p75">
                <a:extLst>
                  <a:ext uri="{FF2B5EF4-FFF2-40B4-BE49-F238E27FC236}">
                    <a16:creationId xmlns:a16="http://schemas.microsoft.com/office/drawing/2014/main" id="{36B77150-F391-F590-006D-13BB46CFD046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0" name="Google Shape;8715;p75">
                <a:extLst>
                  <a:ext uri="{FF2B5EF4-FFF2-40B4-BE49-F238E27FC236}">
                    <a16:creationId xmlns:a16="http://schemas.microsoft.com/office/drawing/2014/main" id="{1E38D4D3-0806-B360-76DD-47FF1E323012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1" name="Google Shape;8716;p75">
                <a:extLst>
                  <a:ext uri="{FF2B5EF4-FFF2-40B4-BE49-F238E27FC236}">
                    <a16:creationId xmlns:a16="http://schemas.microsoft.com/office/drawing/2014/main" id="{C82B4084-3C78-1DA7-E60E-20AA51122F4F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2" name="Google Shape;8717;p75">
                <a:extLst>
                  <a:ext uri="{FF2B5EF4-FFF2-40B4-BE49-F238E27FC236}">
                    <a16:creationId xmlns:a16="http://schemas.microsoft.com/office/drawing/2014/main" id="{8B87B27D-5D79-7764-2B15-B8E83BD4A235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3" name="Google Shape;8718;p75">
                <a:extLst>
                  <a:ext uri="{FF2B5EF4-FFF2-40B4-BE49-F238E27FC236}">
                    <a16:creationId xmlns:a16="http://schemas.microsoft.com/office/drawing/2014/main" id="{FB7E47E9-6506-A11B-3106-48980189BD14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8" name="Google Shape;8719;p75">
              <a:extLst>
                <a:ext uri="{FF2B5EF4-FFF2-40B4-BE49-F238E27FC236}">
                  <a16:creationId xmlns:a16="http://schemas.microsoft.com/office/drawing/2014/main" id="{1EB04E24-FA6D-398D-885D-04D67C243DE5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5" name="Google Shape;8720;p75">
                <a:extLst>
                  <a:ext uri="{FF2B5EF4-FFF2-40B4-BE49-F238E27FC236}">
                    <a16:creationId xmlns:a16="http://schemas.microsoft.com/office/drawing/2014/main" id="{3900BB7D-3BC0-97C6-521C-9A93E4440295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6" name="Google Shape;8721;p75">
                <a:extLst>
                  <a:ext uri="{FF2B5EF4-FFF2-40B4-BE49-F238E27FC236}">
                    <a16:creationId xmlns:a16="http://schemas.microsoft.com/office/drawing/2014/main" id="{3A5D3CCB-24FB-26D2-A27F-36F46232EC66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49" name="Google Shape;8722;p75">
              <a:extLst>
                <a:ext uri="{FF2B5EF4-FFF2-40B4-BE49-F238E27FC236}">
                  <a16:creationId xmlns:a16="http://schemas.microsoft.com/office/drawing/2014/main" id="{6D13733B-181C-7EBE-6E26-26118870CD22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58" name="Google Shape;8723;p75">
                <a:extLst>
                  <a:ext uri="{FF2B5EF4-FFF2-40B4-BE49-F238E27FC236}">
                    <a16:creationId xmlns:a16="http://schemas.microsoft.com/office/drawing/2014/main" id="{B3184196-1BB0-8C56-2A1B-4A2256303D18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9" name="Google Shape;8724;p75">
                <a:extLst>
                  <a:ext uri="{FF2B5EF4-FFF2-40B4-BE49-F238E27FC236}">
                    <a16:creationId xmlns:a16="http://schemas.microsoft.com/office/drawing/2014/main" id="{1B908D3B-0BED-A5D7-29A8-6305ABE2DE9A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0" name="Google Shape;8725;p75">
                <a:extLst>
                  <a:ext uri="{FF2B5EF4-FFF2-40B4-BE49-F238E27FC236}">
                    <a16:creationId xmlns:a16="http://schemas.microsoft.com/office/drawing/2014/main" id="{E242C961-CCF1-2D24-77FC-AC89664AE2FF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1" name="Google Shape;8726;p75">
                <a:extLst>
                  <a:ext uri="{FF2B5EF4-FFF2-40B4-BE49-F238E27FC236}">
                    <a16:creationId xmlns:a16="http://schemas.microsoft.com/office/drawing/2014/main" id="{49CF8157-7D03-9347-0707-039B8B91B86F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2" name="Google Shape;8727;p75">
                <a:extLst>
                  <a:ext uri="{FF2B5EF4-FFF2-40B4-BE49-F238E27FC236}">
                    <a16:creationId xmlns:a16="http://schemas.microsoft.com/office/drawing/2014/main" id="{066E0FDE-AEEF-394D-8D8C-6453749BB204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3" name="Google Shape;8728;p75">
                <a:extLst>
                  <a:ext uri="{FF2B5EF4-FFF2-40B4-BE49-F238E27FC236}">
                    <a16:creationId xmlns:a16="http://schemas.microsoft.com/office/drawing/2014/main" id="{D0D4E6AD-3915-2262-0E64-EBDDD449EAAF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4" name="Google Shape;8729;p75">
                <a:extLst>
                  <a:ext uri="{FF2B5EF4-FFF2-40B4-BE49-F238E27FC236}">
                    <a16:creationId xmlns:a16="http://schemas.microsoft.com/office/drawing/2014/main" id="{6AA5C4B4-5841-A057-38FB-EDBC6C0A1E1A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0" name="Google Shape;8730;p75">
              <a:extLst>
                <a:ext uri="{FF2B5EF4-FFF2-40B4-BE49-F238E27FC236}">
                  <a16:creationId xmlns:a16="http://schemas.microsoft.com/office/drawing/2014/main" id="{0F44BBF9-6B21-F88C-91D1-337CDFCD5543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1" name="Google Shape;8731;p75">
                <a:extLst>
                  <a:ext uri="{FF2B5EF4-FFF2-40B4-BE49-F238E27FC236}">
                    <a16:creationId xmlns:a16="http://schemas.microsoft.com/office/drawing/2014/main" id="{71567544-2D16-C6BE-7192-839A1F7388E4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2" name="Google Shape;8732;p75">
                <a:extLst>
                  <a:ext uri="{FF2B5EF4-FFF2-40B4-BE49-F238E27FC236}">
                    <a16:creationId xmlns:a16="http://schemas.microsoft.com/office/drawing/2014/main" id="{08F2BC47-DAE2-E96A-6BB2-FC19D20DF2FE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3" name="Google Shape;8733;p75">
                <a:extLst>
                  <a:ext uri="{FF2B5EF4-FFF2-40B4-BE49-F238E27FC236}">
                    <a16:creationId xmlns:a16="http://schemas.microsoft.com/office/drawing/2014/main" id="{2BF839CB-50A7-B494-63F2-C16ABB4B8BA6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4" name="Google Shape;8734;p75">
                <a:extLst>
                  <a:ext uri="{FF2B5EF4-FFF2-40B4-BE49-F238E27FC236}">
                    <a16:creationId xmlns:a16="http://schemas.microsoft.com/office/drawing/2014/main" id="{83021A8B-8F69-9659-1E5A-29C9B5A904F9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5" name="Google Shape;8735;p75">
                <a:extLst>
                  <a:ext uri="{FF2B5EF4-FFF2-40B4-BE49-F238E27FC236}">
                    <a16:creationId xmlns:a16="http://schemas.microsoft.com/office/drawing/2014/main" id="{8949D45E-7E1A-B1EC-EB53-82CAE7046F9B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6" name="Google Shape;8736;p75">
                <a:extLst>
                  <a:ext uri="{FF2B5EF4-FFF2-40B4-BE49-F238E27FC236}">
                    <a16:creationId xmlns:a16="http://schemas.microsoft.com/office/drawing/2014/main" id="{5C53AFB4-BCC9-7036-44F8-8253A4CF8905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7" name="Google Shape;8737;p75">
                <a:extLst>
                  <a:ext uri="{FF2B5EF4-FFF2-40B4-BE49-F238E27FC236}">
                    <a16:creationId xmlns:a16="http://schemas.microsoft.com/office/drawing/2014/main" id="{1B989D82-DEDD-6DFD-FA69-4CC4D4B325FA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02" name="Google Shape;8738;p75">
            <a:extLst>
              <a:ext uri="{FF2B5EF4-FFF2-40B4-BE49-F238E27FC236}">
                <a16:creationId xmlns:a16="http://schemas.microsoft.com/office/drawing/2014/main" id="{E3F03AEE-C531-BD66-3892-15314C350890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03" name="Google Shape;8739;p75">
              <a:extLst>
                <a:ext uri="{FF2B5EF4-FFF2-40B4-BE49-F238E27FC236}">
                  <a16:creationId xmlns:a16="http://schemas.microsoft.com/office/drawing/2014/main" id="{48631608-D101-70C5-4DED-6B3D0C0B259F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4" name="Google Shape;8740;p75">
              <a:extLst>
                <a:ext uri="{FF2B5EF4-FFF2-40B4-BE49-F238E27FC236}">
                  <a16:creationId xmlns:a16="http://schemas.microsoft.com/office/drawing/2014/main" id="{218CEAF6-4EAF-3A62-F762-D06665DCA6BB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5" name="Google Shape;8741;p75">
              <a:extLst>
                <a:ext uri="{FF2B5EF4-FFF2-40B4-BE49-F238E27FC236}">
                  <a16:creationId xmlns:a16="http://schemas.microsoft.com/office/drawing/2014/main" id="{AAA9B326-8C7C-A2AE-83F5-C06E9C6194DA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6" name="Google Shape;8742;p75">
              <a:extLst>
                <a:ext uri="{FF2B5EF4-FFF2-40B4-BE49-F238E27FC236}">
                  <a16:creationId xmlns:a16="http://schemas.microsoft.com/office/drawing/2014/main" id="{73E55B1B-3B7A-2CCB-2AB8-88B6E2A90C09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307" name="Google Shape;8743;p75">
              <a:extLst>
                <a:ext uri="{FF2B5EF4-FFF2-40B4-BE49-F238E27FC236}">
                  <a16:creationId xmlns:a16="http://schemas.microsoft.com/office/drawing/2014/main" id="{C625BEC9-56BA-5BE7-C779-43A1F0ECCE55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8" name="Google Shape;8744;p75">
              <a:extLst>
                <a:ext uri="{FF2B5EF4-FFF2-40B4-BE49-F238E27FC236}">
                  <a16:creationId xmlns:a16="http://schemas.microsoft.com/office/drawing/2014/main" id="{AF79469A-CFD8-C73B-4850-E1BDFB9FAC76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9" name="Google Shape;8745;p75">
              <a:extLst>
                <a:ext uri="{FF2B5EF4-FFF2-40B4-BE49-F238E27FC236}">
                  <a16:creationId xmlns:a16="http://schemas.microsoft.com/office/drawing/2014/main" id="{209247FD-3825-AE71-11F3-95751012BD81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0" name="Google Shape;8746;p75">
              <a:extLst>
                <a:ext uri="{FF2B5EF4-FFF2-40B4-BE49-F238E27FC236}">
                  <a16:creationId xmlns:a16="http://schemas.microsoft.com/office/drawing/2014/main" id="{09B60426-B9EF-28C2-674B-11FAB9B25549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1" name="Google Shape;8747;p75">
              <a:extLst>
                <a:ext uri="{FF2B5EF4-FFF2-40B4-BE49-F238E27FC236}">
                  <a16:creationId xmlns:a16="http://schemas.microsoft.com/office/drawing/2014/main" id="{ECA95A46-FE52-BBFD-64A6-7ED3C815EF1B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12" name="Google Shape;8748;p75">
            <a:extLst>
              <a:ext uri="{FF2B5EF4-FFF2-40B4-BE49-F238E27FC236}">
                <a16:creationId xmlns:a16="http://schemas.microsoft.com/office/drawing/2014/main" id="{6466F5B6-DECF-A0D3-BE93-F589EBD7B8F7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13" name="Google Shape;8749;p75">
              <a:extLst>
                <a:ext uri="{FF2B5EF4-FFF2-40B4-BE49-F238E27FC236}">
                  <a16:creationId xmlns:a16="http://schemas.microsoft.com/office/drawing/2014/main" id="{2A7047B5-1F63-F279-DAC5-2D00BD5561EF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4" name="Google Shape;8750;p75">
              <a:extLst>
                <a:ext uri="{FF2B5EF4-FFF2-40B4-BE49-F238E27FC236}">
                  <a16:creationId xmlns:a16="http://schemas.microsoft.com/office/drawing/2014/main" id="{3F2C82FD-4662-E32B-23E5-795DA749FCF0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5" name="Google Shape;8751;p75">
              <a:extLst>
                <a:ext uri="{FF2B5EF4-FFF2-40B4-BE49-F238E27FC236}">
                  <a16:creationId xmlns:a16="http://schemas.microsoft.com/office/drawing/2014/main" id="{FD65E756-03E0-747D-9617-468F21D50D01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6" name="Google Shape;8752;p75">
              <a:extLst>
                <a:ext uri="{FF2B5EF4-FFF2-40B4-BE49-F238E27FC236}">
                  <a16:creationId xmlns:a16="http://schemas.microsoft.com/office/drawing/2014/main" id="{CF51D35E-A53F-35BD-DC94-7990576471C8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7" name="Google Shape;8753;p75">
              <a:extLst>
                <a:ext uri="{FF2B5EF4-FFF2-40B4-BE49-F238E27FC236}">
                  <a16:creationId xmlns:a16="http://schemas.microsoft.com/office/drawing/2014/main" id="{C4C483C7-269F-B94B-9771-853D1D58B121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8" name="Google Shape;8754;p75">
              <a:extLst>
                <a:ext uri="{FF2B5EF4-FFF2-40B4-BE49-F238E27FC236}">
                  <a16:creationId xmlns:a16="http://schemas.microsoft.com/office/drawing/2014/main" id="{E373C767-5BF6-B10B-F6AB-7ED2BD3F8594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9" name="Google Shape;8755;p75">
              <a:extLst>
                <a:ext uri="{FF2B5EF4-FFF2-40B4-BE49-F238E27FC236}">
                  <a16:creationId xmlns:a16="http://schemas.microsoft.com/office/drawing/2014/main" id="{210C5F65-B360-82A4-0509-0620C1BD826D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0" name="Google Shape;8756;p75">
              <a:extLst>
                <a:ext uri="{FF2B5EF4-FFF2-40B4-BE49-F238E27FC236}">
                  <a16:creationId xmlns:a16="http://schemas.microsoft.com/office/drawing/2014/main" id="{025B2AC3-FC3D-A134-4649-DE30F7267327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21" name="Google Shape;8757;p75">
            <a:extLst>
              <a:ext uri="{FF2B5EF4-FFF2-40B4-BE49-F238E27FC236}">
                <a16:creationId xmlns:a16="http://schemas.microsoft.com/office/drawing/2014/main" id="{3408B8F8-94AF-B374-F354-84C7A927964B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22" name="Google Shape;8758;p75">
              <a:extLst>
                <a:ext uri="{FF2B5EF4-FFF2-40B4-BE49-F238E27FC236}">
                  <a16:creationId xmlns:a16="http://schemas.microsoft.com/office/drawing/2014/main" id="{5C298F76-1FF4-195A-4FE7-61694B7C3C87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4" name="Google Shape;8759;p75">
                <a:extLst>
                  <a:ext uri="{FF2B5EF4-FFF2-40B4-BE49-F238E27FC236}">
                    <a16:creationId xmlns:a16="http://schemas.microsoft.com/office/drawing/2014/main" id="{B04AD502-E1ED-AA34-6CA8-0FF785117A9D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48" name="Google Shape;8760;p75">
                  <a:extLst>
                    <a:ext uri="{FF2B5EF4-FFF2-40B4-BE49-F238E27FC236}">
                      <a16:creationId xmlns:a16="http://schemas.microsoft.com/office/drawing/2014/main" id="{7B3AF565-A4DD-2CCA-0237-36A51E5E8054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9" name="Google Shape;8761;p75">
                  <a:extLst>
                    <a:ext uri="{FF2B5EF4-FFF2-40B4-BE49-F238E27FC236}">
                      <a16:creationId xmlns:a16="http://schemas.microsoft.com/office/drawing/2014/main" id="{E58C3C2E-16E4-8C17-A0C4-82D01F3C1EB9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45" name="Google Shape;8762;p75">
                <a:extLst>
                  <a:ext uri="{FF2B5EF4-FFF2-40B4-BE49-F238E27FC236}">
                    <a16:creationId xmlns:a16="http://schemas.microsoft.com/office/drawing/2014/main" id="{D1FAE137-28CF-2B8A-1E6A-F225965DAFA5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46" name="Google Shape;8763;p75">
                  <a:extLst>
                    <a:ext uri="{FF2B5EF4-FFF2-40B4-BE49-F238E27FC236}">
                      <a16:creationId xmlns:a16="http://schemas.microsoft.com/office/drawing/2014/main" id="{DB8B4348-0E8F-8A5C-876F-0EEC7D54B225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47" name="Google Shape;8764;p75">
                  <a:extLst>
                    <a:ext uri="{FF2B5EF4-FFF2-40B4-BE49-F238E27FC236}">
                      <a16:creationId xmlns:a16="http://schemas.microsoft.com/office/drawing/2014/main" id="{229A8EB3-1CC2-93EB-F5EB-DE022B0AB479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3" name="Google Shape;8765;p75">
              <a:extLst>
                <a:ext uri="{FF2B5EF4-FFF2-40B4-BE49-F238E27FC236}">
                  <a16:creationId xmlns:a16="http://schemas.microsoft.com/office/drawing/2014/main" id="{9ACB00A0-563F-8FF4-788B-17DC19A4D991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38" name="Google Shape;8766;p75">
                <a:extLst>
                  <a:ext uri="{FF2B5EF4-FFF2-40B4-BE49-F238E27FC236}">
                    <a16:creationId xmlns:a16="http://schemas.microsoft.com/office/drawing/2014/main" id="{6D9EB30C-8EA6-6667-6528-48E65C26DD9E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2" name="Google Shape;8767;p75">
                  <a:extLst>
                    <a:ext uri="{FF2B5EF4-FFF2-40B4-BE49-F238E27FC236}">
                      <a16:creationId xmlns:a16="http://schemas.microsoft.com/office/drawing/2014/main" id="{A6720710-1DB3-D5D1-0170-F3C5BA934A6B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3" name="Google Shape;8768;p75">
                  <a:extLst>
                    <a:ext uri="{FF2B5EF4-FFF2-40B4-BE49-F238E27FC236}">
                      <a16:creationId xmlns:a16="http://schemas.microsoft.com/office/drawing/2014/main" id="{AAC75BFD-06A8-2FFB-062D-5FFFB64DC0B9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39" name="Google Shape;8769;p75">
                <a:extLst>
                  <a:ext uri="{FF2B5EF4-FFF2-40B4-BE49-F238E27FC236}">
                    <a16:creationId xmlns:a16="http://schemas.microsoft.com/office/drawing/2014/main" id="{35C0652E-2F73-FF78-E055-9B202853C2EF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0" name="Google Shape;8770;p75">
                  <a:extLst>
                    <a:ext uri="{FF2B5EF4-FFF2-40B4-BE49-F238E27FC236}">
                      <a16:creationId xmlns:a16="http://schemas.microsoft.com/office/drawing/2014/main" id="{28A770A3-1F26-2050-1A2E-8BFA45C89206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41" name="Google Shape;8771;p75">
                  <a:extLst>
                    <a:ext uri="{FF2B5EF4-FFF2-40B4-BE49-F238E27FC236}">
                      <a16:creationId xmlns:a16="http://schemas.microsoft.com/office/drawing/2014/main" id="{7D7DE587-2067-E3D0-6DAA-BE84D7B97AD1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4" name="Google Shape;8772;p75">
              <a:extLst>
                <a:ext uri="{FF2B5EF4-FFF2-40B4-BE49-F238E27FC236}">
                  <a16:creationId xmlns:a16="http://schemas.microsoft.com/office/drawing/2014/main" id="{34A78CE0-1F7B-A623-3C4E-A5E18A528017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2" name="Google Shape;8773;p75">
                <a:extLst>
                  <a:ext uri="{FF2B5EF4-FFF2-40B4-BE49-F238E27FC236}">
                    <a16:creationId xmlns:a16="http://schemas.microsoft.com/office/drawing/2014/main" id="{4A6CA219-2313-DC65-C9CD-2354473393B0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36" name="Google Shape;8774;p75">
                  <a:extLst>
                    <a:ext uri="{FF2B5EF4-FFF2-40B4-BE49-F238E27FC236}">
                      <a16:creationId xmlns:a16="http://schemas.microsoft.com/office/drawing/2014/main" id="{C48BAD81-399B-C8B5-9C72-7E091FE2D4E9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37" name="Google Shape;8775;p75">
                  <a:extLst>
                    <a:ext uri="{FF2B5EF4-FFF2-40B4-BE49-F238E27FC236}">
                      <a16:creationId xmlns:a16="http://schemas.microsoft.com/office/drawing/2014/main" id="{0AA0E304-5E59-E007-E509-8217EE4558D6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33" name="Google Shape;8776;p75">
                <a:extLst>
                  <a:ext uri="{FF2B5EF4-FFF2-40B4-BE49-F238E27FC236}">
                    <a16:creationId xmlns:a16="http://schemas.microsoft.com/office/drawing/2014/main" id="{286620F0-FBCF-915A-4901-5E73B7E57816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4" name="Google Shape;8777;p75">
                  <a:extLst>
                    <a:ext uri="{FF2B5EF4-FFF2-40B4-BE49-F238E27FC236}">
                      <a16:creationId xmlns:a16="http://schemas.microsoft.com/office/drawing/2014/main" id="{725FD131-1116-225D-0BC9-25AE70DA49F9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35" name="Google Shape;8778;p75">
                  <a:extLst>
                    <a:ext uri="{FF2B5EF4-FFF2-40B4-BE49-F238E27FC236}">
                      <a16:creationId xmlns:a16="http://schemas.microsoft.com/office/drawing/2014/main" id="{3D90B437-6728-6AA4-C0F8-6212BB339B41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5" name="Google Shape;8779;p75">
              <a:extLst>
                <a:ext uri="{FF2B5EF4-FFF2-40B4-BE49-F238E27FC236}">
                  <a16:creationId xmlns:a16="http://schemas.microsoft.com/office/drawing/2014/main" id="{B51017E9-4683-43EF-1C64-04B4F6086B64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26" name="Google Shape;8780;p75">
                <a:extLst>
                  <a:ext uri="{FF2B5EF4-FFF2-40B4-BE49-F238E27FC236}">
                    <a16:creationId xmlns:a16="http://schemas.microsoft.com/office/drawing/2014/main" id="{0043FF53-924D-F6C3-3C0B-F0A0C8E9A02B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0" name="Google Shape;8781;p75">
                  <a:extLst>
                    <a:ext uri="{FF2B5EF4-FFF2-40B4-BE49-F238E27FC236}">
                      <a16:creationId xmlns:a16="http://schemas.microsoft.com/office/drawing/2014/main" id="{FC649415-CE93-7275-3DE8-FE2BEFEC8A1E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31" name="Google Shape;8782;p75">
                  <a:extLst>
                    <a:ext uri="{FF2B5EF4-FFF2-40B4-BE49-F238E27FC236}">
                      <a16:creationId xmlns:a16="http://schemas.microsoft.com/office/drawing/2014/main" id="{1A3554A6-7160-1DD0-C648-59A521A4618C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27" name="Google Shape;8783;p75">
                <a:extLst>
                  <a:ext uri="{FF2B5EF4-FFF2-40B4-BE49-F238E27FC236}">
                    <a16:creationId xmlns:a16="http://schemas.microsoft.com/office/drawing/2014/main" id="{F857D1A0-935F-FDA1-79FB-F0F54717A8A3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28" name="Google Shape;8784;p75">
                  <a:extLst>
                    <a:ext uri="{FF2B5EF4-FFF2-40B4-BE49-F238E27FC236}">
                      <a16:creationId xmlns:a16="http://schemas.microsoft.com/office/drawing/2014/main" id="{EA7AAA8A-C2B4-09F6-6E36-48A3A60A3E65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29" name="Google Shape;8785;p75">
                  <a:extLst>
                    <a:ext uri="{FF2B5EF4-FFF2-40B4-BE49-F238E27FC236}">
                      <a16:creationId xmlns:a16="http://schemas.microsoft.com/office/drawing/2014/main" id="{1AA895C7-BCD4-35E2-5A7A-14ADE4F49DDA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0" name="Google Shape;8786;p75">
            <a:extLst>
              <a:ext uri="{FF2B5EF4-FFF2-40B4-BE49-F238E27FC236}">
                <a16:creationId xmlns:a16="http://schemas.microsoft.com/office/drawing/2014/main" id="{340A1A46-849E-F5A5-D571-02B182F270E9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51" name="Google Shape;8787;p75">
              <a:extLst>
                <a:ext uri="{FF2B5EF4-FFF2-40B4-BE49-F238E27FC236}">
                  <a16:creationId xmlns:a16="http://schemas.microsoft.com/office/drawing/2014/main" id="{7FA4FD6E-7820-D7B1-45C1-1BCB9200CD52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67" name="Google Shape;8788;p75">
                <a:extLst>
                  <a:ext uri="{FF2B5EF4-FFF2-40B4-BE49-F238E27FC236}">
                    <a16:creationId xmlns:a16="http://schemas.microsoft.com/office/drawing/2014/main" id="{F293B9FD-B151-9B03-BE01-590DAC3A2472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68" name="Google Shape;8789;p75">
                <a:extLst>
                  <a:ext uri="{FF2B5EF4-FFF2-40B4-BE49-F238E27FC236}">
                    <a16:creationId xmlns:a16="http://schemas.microsoft.com/office/drawing/2014/main" id="{7ADE1146-6CA3-7DAA-BF59-81C25AFB9B6C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69" name="Google Shape;8790;p75">
                  <a:extLst>
                    <a:ext uri="{FF2B5EF4-FFF2-40B4-BE49-F238E27FC236}">
                      <a16:creationId xmlns:a16="http://schemas.microsoft.com/office/drawing/2014/main" id="{87F9E866-10B4-3445-86CB-858139E55368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70" name="Google Shape;8791;p75">
                  <a:extLst>
                    <a:ext uri="{FF2B5EF4-FFF2-40B4-BE49-F238E27FC236}">
                      <a16:creationId xmlns:a16="http://schemas.microsoft.com/office/drawing/2014/main" id="{CA39EBCC-25B1-2D6D-0F31-5ED621E676D3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2" name="Google Shape;8792;p75">
              <a:extLst>
                <a:ext uri="{FF2B5EF4-FFF2-40B4-BE49-F238E27FC236}">
                  <a16:creationId xmlns:a16="http://schemas.microsoft.com/office/drawing/2014/main" id="{F33CAD5C-F183-0A36-D394-5073C38D57E9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3" name="Google Shape;8793;p75">
                <a:extLst>
                  <a:ext uri="{FF2B5EF4-FFF2-40B4-BE49-F238E27FC236}">
                    <a16:creationId xmlns:a16="http://schemas.microsoft.com/office/drawing/2014/main" id="{13D5EE48-A1E1-8563-547E-A1432211F09E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64" name="Google Shape;8794;p75">
                <a:extLst>
                  <a:ext uri="{FF2B5EF4-FFF2-40B4-BE49-F238E27FC236}">
                    <a16:creationId xmlns:a16="http://schemas.microsoft.com/office/drawing/2014/main" id="{7D89869C-A947-FCBD-7BBE-AAEB67413A0E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5" name="Google Shape;8795;p75">
                  <a:extLst>
                    <a:ext uri="{FF2B5EF4-FFF2-40B4-BE49-F238E27FC236}">
                      <a16:creationId xmlns:a16="http://schemas.microsoft.com/office/drawing/2014/main" id="{8C11EA07-CA16-C71F-56E2-CD9FB88EE844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66" name="Google Shape;8796;p75">
                  <a:extLst>
                    <a:ext uri="{FF2B5EF4-FFF2-40B4-BE49-F238E27FC236}">
                      <a16:creationId xmlns:a16="http://schemas.microsoft.com/office/drawing/2014/main" id="{6975F595-3588-6692-57B3-DE0AA336B3A8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3" name="Google Shape;8797;p75">
              <a:extLst>
                <a:ext uri="{FF2B5EF4-FFF2-40B4-BE49-F238E27FC236}">
                  <a16:creationId xmlns:a16="http://schemas.microsoft.com/office/drawing/2014/main" id="{E69BE572-02CE-4312-1CA1-5C9292FDF51D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59" name="Google Shape;8798;p75">
                <a:extLst>
                  <a:ext uri="{FF2B5EF4-FFF2-40B4-BE49-F238E27FC236}">
                    <a16:creationId xmlns:a16="http://schemas.microsoft.com/office/drawing/2014/main" id="{A4ED5D6B-F464-F492-58C4-21A98B3AFCFA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60" name="Google Shape;8799;p75">
                <a:extLst>
                  <a:ext uri="{FF2B5EF4-FFF2-40B4-BE49-F238E27FC236}">
                    <a16:creationId xmlns:a16="http://schemas.microsoft.com/office/drawing/2014/main" id="{DA74578C-DD76-04D0-565B-AB0BBDF272ED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1" name="Google Shape;8800;p75">
                  <a:extLst>
                    <a:ext uri="{FF2B5EF4-FFF2-40B4-BE49-F238E27FC236}">
                      <a16:creationId xmlns:a16="http://schemas.microsoft.com/office/drawing/2014/main" id="{95E560CB-BD9D-0996-9BB7-7A003AB0C5A6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62" name="Google Shape;8801;p75">
                  <a:extLst>
                    <a:ext uri="{FF2B5EF4-FFF2-40B4-BE49-F238E27FC236}">
                      <a16:creationId xmlns:a16="http://schemas.microsoft.com/office/drawing/2014/main" id="{1445BA7D-4F9D-EB11-69FC-A6CDA5FC86D1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4" name="Google Shape;8802;p75">
              <a:extLst>
                <a:ext uri="{FF2B5EF4-FFF2-40B4-BE49-F238E27FC236}">
                  <a16:creationId xmlns:a16="http://schemas.microsoft.com/office/drawing/2014/main" id="{9847B473-AA72-6DF1-C9C6-41B346269431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5" name="Google Shape;8803;p75">
                <a:extLst>
                  <a:ext uri="{FF2B5EF4-FFF2-40B4-BE49-F238E27FC236}">
                    <a16:creationId xmlns:a16="http://schemas.microsoft.com/office/drawing/2014/main" id="{92606907-46A9-6EEF-53D5-5CF6CABE8885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56" name="Google Shape;8804;p75">
                <a:extLst>
                  <a:ext uri="{FF2B5EF4-FFF2-40B4-BE49-F238E27FC236}">
                    <a16:creationId xmlns:a16="http://schemas.microsoft.com/office/drawing/2014/main" id="{EB5FD725-638F-5837-52B9-F06C360AD1C6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57" name="Google Shape;8805;p75">
                  <a:extLst>
                    <a:ext uri="{FF2B5EF4-FFF2-40B4-BE49-F238E27FC236}">
                      <a16:creationId xmlns:a16="http://schemas.microsoft.com/office/drawing/2014/main" id="{AEDBEBC8-43E7-D38B-5A11-C90EED1F4C36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58" name="Google Shape;8806;p75">
                  <a:extLst>
                    <a:ext uri="{FF2B5EF4-FFF2-40B4-BE49-F238E27FC236}">
                      <a16:creationId xmlns:a16="http://schemas.microsoft.com/office/drawing/2014/main" id="{90DD295E-D16A-845F-5B3B-70F8B2771193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1" name="Google Shape;1529;p70">
            <a:extLst>
              <a:ext uri="{FF2B5EF4-FFF2-40B4-BE49-F238E27FC236}">
                <a16:creationId xmlns:a16="http://schemas.microsoft.com/office/drawing/2014/main" id="{102A84CE-BFC5-1D8D-410F-73F63FB9890B}"/>
              </a:ext>
            </a:extLst>
          </p:cNvPr>
          <p:cNvSpPr txBox="1">
            <a:spLocks/>
          </p:cNvSpPr>
          <p:nvPr/>
        </p:nvSpPr>
        <p:spPr>
          <a:xfrm>
            <a:off x="12035622" y="295507"/>
            <a:ext cx="5156057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lt1"/>
                </a:solidFill>
                <a:cs typeface="B Nazanin" panose="00000400000000000000" pitchFamily="2" charset="-78"/>
              </a:rPr>
              <a:t>انواع نمودارهای خلاقانه:</a:t>
            </a:r>
            <a:endParaRPr lang="fa-IR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209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332240" y="2670480"/>
            <a:ext cx="13955760" cy="2023200"/>
          </a:xfrm>
          <a:custGeom>
            <a:avLst/>
            <a:gdLst/>
            <a:ahLst/>
            <a:cxnLst/>
            <a:rect l="l" t="t" r="r" b="b"/>
            <a:pathLst>
              <a:path w="13955760" h="2023200">
                <a:moveTo>
                  <a:pt x="0" y="0"/>
                </a:moveTo>
                <a:lnTo>
                  <a:pt x="13955760" y="0"/>
                </a:lnTo>
                <a:lnTo>
                  <a:pt x="13955760" y="2023200"/>
                </a:lnTo>
                <a:lnTo>
                  <a:pt x="0" y="20232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332240" y="5055840"/>
            <a:ext cx="13955760" cy="2023200"/>
          </a:xfrm>
          <a:custGeom>
            <a:avLst/>
            <a:gdLst/>
            <a:ahLst/>
            <a:cxnLst/>
            <a:rect l="l" t="t" r="r" b="b"/>
            <a:pathLst>
              <a:path w="13955760" h="2023200">
                <a:moveTo>
                  <a:pt x="0" y="0"/>
                </a:moveTo>
                <a:lnTo>
                  <a:pt x="13955760" y="0"/>
                </a:lnTo>
                <a:lnTo>
                  <a:pt x="13955760" y="2023200"/>
                </a:lnTo>
                <a:lnTo>
                  <a:pt x="0" y="20232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332240" y="7440480"/>
            <a:ext cx="13955760" cy="2023200"/>
          </a:xfrm>
          <a:custGeom>
            <a:avLst/>
            <a:gdLst/>
            <a:ahLst/>
            <a:cxnLst/>
            <a:rect l="l" t="t" r="r" b="b"/>
            <a:pathLst>
              <a:path w="13955760" h="2023200">
                <a:moveTo>
                  <a:pt x="0" y="0"/>
                </a:moveTo>
                <a:lnTo>
                  <a:pt x="13955760" y="0"/>
                </a:lnTo>
                <a:lnTo>
                  <a:pt x="13955760" y="2023200"/>
                </a:lnTo>
                <a:lnTo>
                  <a:pt x="0" y="20232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46080" y="9168480"/>
            <a:ext cx="18334080" cy="1118160"/>
          </a:xfrm>
          <a:custGeom>
            <a:avLst/>
            <a:gdLst/>
            <a:ahLst/>
            <a:cxnLst/>
            <a:rect l="l" t="t" r="r" b="b"/>
            <a:pathLst>
              <a:path w="18334080" h="1118160">
                <a:moveTo>
                  <a:pt x="0" y="0"/>
                </a:moveTo>
                <a:lnTo>
                  <a:pt x="18334080" y="0"/>
                </a:lnTo>
                <a:lnTo>
                  <a:pt x="18334080" y="1118160"/>
                </a:lnTo>
                <a:lnTo>
                  <a:pt x="0" y="11181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85" b="-385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91440" y="564576"/>
            <a:ext cx="18105120" cy="13404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335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طرح تیم ما</a:t>
            </a:r>
            <a:endParaRPr lang="en-US" sz="6335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82880" y="151224"/>
            <a:ext cx="1810512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799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799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914720" y="5211450"/>
            <a:ext cx="327384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نام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914720" y="5650815"/>
            <a:ext cx="327384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برنامه نویس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914720" y="6031961"/>
            <a:ext cx="6153840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539440" y="5066158"/>
            <a:ext cx="61783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9120" lvl="1" indent="-289560" algn="r" rtl="1">
              <a:lnSpc>
                <a:spcPct val="150000"/>
              </a:lnSpc>
              <a:buFont typeface="Arial"/>
              <a:buChar char="•"/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539440" y="5619135"/>
            <a:ext cx="61783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9120" lvl="1" indent="-289560" algn="r" rtl="1">
              <a:lnSpc>
                <a:spcPct val="150000"/>
              </a:lnSpc>
              <a:buFont typeface="Arial"/>
              <a:buChar char="•"/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539440" y="6259215"/>
            <a:ext cx="61783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9120" lvl="1" indent="-289560" algn="r" rtl="1">
              <a:lnSpc>
                <a:spcPct val="150000"/>
              </a:lnSpc>
              <a:buFont typeface="Arial"/>
              <a:buChar char="•"/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914720" y="7577370"/>
            <a:ext cx="327384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نام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914720" y="8016735"/>
            <a:ext cx="327384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برنامه نویس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914720" y="8381945"/>
            <a:ext cx="6153840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539440" y="7518671"/>
            <a:ext cx="61783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9120" lvl="1" indent="-289560" algn="r" rtl="1">
              <a:lnSpc>
                <a:spcPct val="150000"/>
              </a:lnSpc>
              <a:buFont typeface="Arial"/>
              <a:buChar char="•"/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1539440" y="7985055"/>
            <a:ext cx="61783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9120" lvl="1" indent="-289560" algn="r" rtl="1">
              <a:lnSpc>
                <a:spcPct val="150000"/>
              </a:lnSpc>
              <a:buFont typeface="Arial"/>
              <a:buChar char="•"/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1539440" y="8625135"/>
            <a:ext cx="61783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9120" lvl="1" indent="-289560" algn="r" rtl="1">
              <a:lnSpc>
                <a:spcPct val="150000"/>
              </a:lnSpc>
              <a:buFont typeface="Arial"/>
              <a:buChar char="•"/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914720" y="2825370"/>
            <a:ext cx="3273840" cy="59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نام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4914720" y="3264015"/>
            <a:ext cx="327384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برنامه نویس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4880691" y="3703647"/>
            <a:ext cx="6153840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550326" y="2694295"/>
            <a:ext cx="61783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9120" lvl="1" indent="-289560" algn="r" rtl="1">
              <a:lnSpc>
                <a:spcPct val="150000"/>
              </a:lnSpc>
              <a:buFont typeface="Arial"/>
              <a:buChar char="•"/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539440" y="3233055"/>
            <a:ext cx="61783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9120" lvl="1" indent="-289560" algn="r" rtl="1">
              <a:lnSpc>
                <a:spcPct val="150000"/>
              </a:lnSpc>
              <a:buFont typeface="Arial"/>
              <a:buChar char="•"/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1539440" y="3873135"/>
            <a:ext cx="61783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9120" lvl="1" indent="-289560" algn="r" rtl="1">
              <a:lnSpc>
                <a:spcPct val="150000"/>
              </a:lnSpc>
              <a:buFont typeface="Arial"/>
              <a:buChar char="•"/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6" name="Freeform 26"/>
          <p:cNvSpPr/>
          <p:nvPr/>
        </p:nvSpPr>
        <p:spPr>
          <a:xfrm>
            <a:off x="-46080" y="294480"/>
            <a:ext cx="4301280" cy="10286640"/>
          </a:xfrm>
          <a:custGeom>
            <a:avLst/>
            <a:gdLst/>
            <a:ahLst/>
            <a:cxnLst/>
            <a:rect l="l" t="t" r="r" b="b"/>
            <a:pathLst>
              <a:path w="4301280" h="10286640">
                <a:moveTo>
                  <a:pt x="0" y="0"/>
                </a:moveTo>
                <a:lnTo>
                  <a:pt x="4301280" y="0"/>
                </a:lnTo>
                <a:lnTo>
                  <a:pt x="43012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270" b="-270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7" r="-247"/>
            </a:stretch>
          </a:blipFill>
        </p:spPr>
      </p:sp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492B0429-6094-23D5-6277-56867192EFAA}"/>
              </a:ext>
            </a:extLst>
          </p:cNvPr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5" name="กลุ่ม 4">
              <a:extLst>
                <a:ext uri="{FF2B5EF4-FFF2-40B4-BE49-F238E27FC236}">
                  <a16:creationId xmlns:a16="http://schemas.microsoft.com/office/drawing/2014/main" id="{4B50388E-AFFD-AF91-40EE-370D9FCE0176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0031F46-53C6-99A6-C1B9-A3F3B7543793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solidFill>
                      <a:schemeClr val="accent3">
                        <a:lumMod val="75000"/>
                      </a:schemeClr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6600" dirty="0">
                  <a:solidFill>
                    <a:schemeClr val="accent3">
                      <a:lumMod val="75000"/>
                    </a:schemeClr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0" name="กลุ่ม 17">
                <a:extLst>
                  <a:ext uri="{FF2B5EF4-FFF2-40B4-BE49-F238E27FC236}">
                    <a16:creationId xmlns:a16="http://schemas.microsoft.com/office/drawing/2014/main" id="{E2B67357-C22E-C22D-C02A-744BDCF8C01F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1" name="Rectangle 35">
                  <a:extLst>
                    <a:ext uri="{FF2B5EF4-FFF2-40B4-BE49-F238E27FC236}">
                      <a16:creationId xmlns:a16="http://schemas.microsoft.com/office/drawing/2014/main" id="{D36CF7B7-2720-6428-2B5D-710657CA6716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accent3">
                        <a:lumMod val="75000"/>
                      </a:schemeClr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" name="Rectangle 35">
                  <a:extLst>
                    <a:ext uri="{FF2B5EF4-FFF2-40B4-BE49-F238E27FC236}">
                      <a16:creationId xmlns:a16="http://schemas.microsoft.com/office/drawing/2014/main" id="{8239BAC5-5037-7343-4179-6E62BBD4D010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accent3">
                        <a:lumMod val="75000"/>
                      </a:schemeClr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6" name="กลุ่ม 3">
              <a:extLst>
                <a:ext uri="{FF2B5EF4-FFF2-40B4-BE49-F238E27FC236}">
                  <a16:creationId xmlns:a16="http://schemas.microsoft.com/office/drawing/2014/main" id="{FADC3A7C-0FBB-CCEA-587D-54BECD1D4C7B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7" name="Title 20">
                <a:extLst>
                  <a:ext uri="{FF2B5EF4-FFF2-40B4-BE49-F238E27FC236}">
                    <a16:creationId xmlns:a16="http://schemas.microsoft.com/office/drawing/2014/main" id="{C5196FB2-815F-72F3-F0F3-E00A93E693E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solidFill>
                    <a:schemeClr val="accent3">
                      <a:lumMod val="75000"/>
                    </a:schemeClr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E7D5101-C664-AD28-2E06-55CCA6DC8CD4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2700" b="1" dirty="0">
                    <a:solidFill>
                      <a:schemeClr val="accent3">
                        <a:lumMod val="75000"/>
                      </a:schemeClr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2700" b="1" dirty="0">
                  <a:solidFill>
                    <a:schemeClr val="accent3">
                      <a:lumMod val="75000"/>
                    </a:schemeClr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3" name="กลุ่ม 660">
            <a:extLst>
              <a:ext uri="{FF2B5EF4-FFF2-40B4-BE49-F238E27FC236}">
                <a16:creationId xmlns:a16="http://schemas.microsoft.com/office/drawing/2014/main" id="{2B7265D5-C2C1-DC66-6F2C-E9D58F66AB06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4" name="Oval 6">
              <a:extLst>
                <a:ext uri="{FF2B5EF4-FFF2-40B4-BE49-F238E27FC236}">
                  <a16:creationId xmlns:a16="http://schemas.microsoft.com/office/drawing/2014/main" id="{8C5D841B-0B51-BD10-5744-59E681AE3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787F911C-1ACE-23E7-06AD-7F583C63A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16" name="กลุ่ม 661">
            <a:extLst>
              <a:ext uri="{FF2B5EF4-FFF2-40B4-BE49-F238E27FC236}">
                <a16:creationId xmlns:a16="http://schemas.microsoft.com/office/drawing/2014/main" id="{5CAB49E4-212F-6D67-B697-65D932BF4501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17" name="Oval 8">
              <a:extLst>
                <a:ext uri="{FF2B5EF4-FFF2-40B4-BE49-F238E27FC236}">
                  <a16:creationId xmlns:a16="http://schemas.microsoft.com/office/drawing/2014/main" id="{3DD65F6E-4885-78A3-DE6A-D316464D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0F169A69-0B77-D036-363A-716502746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19" name="กลุ่ม 2085">
            <a:extLst>
              <a:ext uri="{FF2B5EF4-FFF2-40B4-BE49-F238E27FC236}">
                <a16:creationId xmlns:a16="http://schemas.microsoft.com/office/drawing/2014/main" id="{EE846D54-DB3F-F692-AF7C-69357173F133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20" name="Oval 10">
              <a:extLst>
                <a:ext uri="{FF2B5EF4-FFF2-40B4-BE49-F238E27FC236}">
                  <a16:creationId xmlns:a16="http://schemas.microsoft.com/office/drawing/2014/main" id="{296F3141-F5AD-92F1-93A5-B20F808A2F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FBD64096-D4FA-1869-BEA0-CFBF22057D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ECAFB795-49C9-9F26-F484-01AEF7F95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53561B84-AB36-1B97-5B00-C046FD616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966F860E-CA92-95F2-7BBD-EAF9870241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25" name="กลุ่ม 662">
            <a:extLst>
              <a:ext uri="{FF2B5EF4-FFF2-40B4-BE49-F238E27FC236}">
                <a16:creationId xmlns:a16="http://schemas.microsoft.com/office/drawing/2014/main" id="{3802C906-461F-9276-EF8D-F65320EF94EB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26" name="Oval 15">
              <a:extLst>
                <a:ext uri="{FF2B5EF4-FFF2-40B4-BE49-F238E27FC236}">
                  <a16:creationId xmlns:a16="http://schemas.microsoft.com/office/drawing/2014/main" id="{136A0C3C-F1C5-F991-5EEA-C78491049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9226FA6E-D976-B960-554B-DE736109FF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9DE5626E-B92E-5532-E6DE-0BA4B59DE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29" name="กลุ่ม 663">
            <a:extLst>
              <a:ext uri="{FF2B5EF4-FFF2-40B4-BE49-F238E27FC236}">
                <a16:creationId xmlns:a16="http://schemas.microsoft.com/office/drawing/2014/main" id="{41B14509-9760-4BC7-441B-142716CEEAFC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30" name="Oval 18">
              <a:extLst>
                <a:ext uri="{FF2B5EF4-FFF2-40B4-BE49-F238E27FC236}">
                  <a16:creationId xmlns:a16="http://schemas.microsoft.com/office/drawing/2014/main" id="{C5688554-6235-DC52-2D7C-90623871DB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59F65F4D-4ABF-3CDF-678E-032E9A9BBF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id="{5D52AB29-B1D4-6CD6-E4FE-24FEBB0FC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33" name="กลุ่ม 2084">
            <a:extLst>
              <a:ext uri="{FF2B5EF4-FFF2-40B4-BE49-F238E27FC236}">
                <a16:creationId xmlns:a16="http://schemas.microsoft.com/office/drawing/2014/main" id="{0F912F7A-A016-9EF7-3312-F94475C82812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34" name="Oval 21">
              <a:extLst>
                <a:ext uri="{FF2B5EF4-FFF2-40B4-BE49-F238E27FC236}">
                  <a16:creationId xmlns:a16="http://schemas.microsoft.com/office/drawing/2014/main" id="{9F8E97C2-122D-752D-4FE5-B2DE8AEEEA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id="{3606DC46-0420-9B1E-7AD0-F7A3F113F0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262EFF4E-0B50-2187-F3CC-A62664D6AC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E038142B-85EE-1D97-28FB-6EB667803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38" name="กลุ่ม 668">
            <a:extLst>
              <a:ext uri="{FF2B5EF4-FFF2-40B4-BE49-F238E27FC236}">
                <a16:creationId xmlns:a16="http://schemas.microsoft.com/office/drawing/2014/main" id="{0A86EF3F-FA6E-56FA-BD4F-F467B66A73AB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39" name="Oval 25">
              <a:extLst>
                <a:ext uri="{FF2B5EF4-FFF2-40B4-BE49-F238E27FC236}">
                  <a16:creationId xmlns:a16="http://schemas.microsoft.com/office/drawing/2014/main" id="{6E1F56E8-7B5B-96FF-7A17-3779FBB0D1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B4A3D553-9DA3-6A11-74E2-BADD7E2C2C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41" name="กลุ่ม 664">
            <a:extLst>
              <a:ext uri="{FF2B5EF4-FFF2-40B4-BE49-F238E27FC236}">
                <a16:creationId xmlns:a16="http://schemas.microsoft.com/office/drawing/2014/main" id="{143FE68A-1130-BD7C-A1D8-C532DEBFC430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42" name="Oval 27">
              <a:extLst>
                <a:ext uri="{FF2B5EF4-FFF2-40B4-BE49-F238E27FC236}">
                  <a16:creationId xmlns:a16="http://schemas.microsoft.com/office/drawing/2014/main" id="{CFABBB9A-A9A1-65FE-D07E-02F4F719F2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id="{F2DA0F38-88FC-FB0C-2A32-264AD5076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44" name="กลุ่ม 2083">
            <a:extLst>
              <a:ext uri="{FF2B5EF4-FFF2-40B4-BE49-F238E27FC236}">
                <a16:creationId xmlns:a16="http://schemas.microsoft.com/office/drawing/2014/main" id="{CAFD173A-1B6A-317B-AD7C-770C782BAF06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45" name="Oval 29">
              <a:extLst>
                <a:ext uri="{FF2B5EF4-FFF2-40B4-BE49-F238E27FC236}">
                  <a16:creationId xmlns:a16="http://schemas.microsoft.com/office/drawing/2014/main" id="{626D6532-97B7-B99F-F920-35DC185597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id="{33EE0002-B1B0-A3C6-66EB-A6F6BBE37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id="{4B10A6A7-761B-BB6F-2FB3-6167D466C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id="{40A5A898-BF73-053C-ECB2-D41AA53F7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9" name="Freeform 33">
              <a:extLst>
                <a:ext uri="{FF2B5EF4-FFF2-40B4-BE49-F238E27FC236}">
                  <a16:creationId xmlns:a16="http://schemas.microsoft.com/office/drawing/2014/main" id="{779D8450-6710-2E53-C0D2-D7BAC8767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id="{FD2307C2-322C-DBF1-8A16-FD2592DCA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51" name="กลุ่ม 2079">
            <a:extLst>
              <a:ext uri="{FF2B5EF4-FFF2-40B4-BE49-F238E27FC236}">
                <a16:creationId xmlns:a16="http://schemas.microsoft.com/office/drawing/2014/main" id="{AC807EEE-A3FA-6890-AD9D-72BF1F410DC6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52" name="Oval 35">
              <a:extLst>
                <a:ext uri="{FF2B5EF4-FFF2-40B4-BE49-F238E27FC236}">
                  <a16:creationId xmlns:a16="http://schemas.microsoft.com/office/drawing/2014/main" id="{46BA3B32-0D97-B6B4-D9D9-385DECE0FB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53" name="Freeform 36">
              <a:extLst>
                <a:ext uri="{FF2B5EF4-FFF2-40B4-BE49-F238E27FC236}">
                  <a16:creationId xmlns:a16="http://schemas.microsoft.com/office/drawing/2014/main" id="{F12F4B47-E4CE-D4A7-51D0-6AE8DD7F09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54" name="กลุ่ม 666">
            <a:extLst>
              <a:ext uri="{FF2B5EF4-FFF2-40B4-BE49-F238E27FC236}">
                <a16:creationId xmlns:a16="http://schemas.microsoft.com/office/drawing/2014/main" id="{50AEAB32-7168-26F0-2314-E4CCFDE7BB2B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55" name="Oval 37">
              <a:extLst>
                <a:ext uri="{FF2B5EF4-FFF2-40B4-BE49-F238E27FC236}">
                  <a16:creationId xmlns:a16="http://schemas.microsoft.com/office/drawing/2014/main" id="{2D9CDD7A-26CE-5F5D-D662-5BEADE14A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56" name="Freeform 38">
              <a:extLst>
                <a:ext uri="{FF2B5EF4-FFF2-40B4-BE49-F238E27FC236}">
                  <a16:creationId xmlns:a16="http://schemas.microsoft.com/office/drawing/2014/main" id="{244800EC-7D99-7AA7-09D1-A0DE7E3606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57" name="กลุ่ม 2080">
            <a:extLst>
              <a:ext uri="{FF2B5EF4-FFF2-40B4-BE49-F238E27FC236}">
                <a16:creationId xmlns:a16="http://schemas.microsoft.com/office/drawing/2014/main" id="{3A1119FD-6620-D245-61FB-F5B27B08E6A9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58" name="Oval 39">
              <a:extLst>
                <a:ext uri="{FF2B5EF4-FFF2-40B4-BE49-F238E27FC236}">
                  <a16:creationId xmlns:a16="http://schemas.microsoft.com/office/drawing/2014/main" id="{8D766E3E-A0A2-7FEA-4642-C4B99BDF33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59" name="Freeform 40">
              <a:extLst>
                <a:ext uri="{FF2B5EF4-FFF2-40B4-BE49-F238E27FC236}">
                  <a16:creationId xmlns:a16="http://schemas.microsoft.com/office/drawing/2014/main" id="{E86B4089-D54D-B395-FCC8-1E2D0FDFF6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60" name="กลุ่ม 2087">
            <a:extLst>
              <a:ext uri="{FF2B5EF4-FFF2-40B4-BE49-F238E27FC236}">
                <a16:creationId xmlns:a16="http://schemas.microsoft.com/office/drawing/2014/main" id="{C6E2E543-4463-5CE0-C2C2-A4327F3E3C47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61" name="Oval 41">
              <a:extLst>
                <a:ext uri="{FF2B5EF4-FFF2-40B4-BE49-F238E27FC236}">
                  <a16:creationId xmlns:a16="http://schemas.microsoft.com/office/drawing/2014/main" id="{9590474F-6F6B-698C-F1B8-DA3B997E7A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id="{BD4CF973-5886-40B3-78A3-F24C9E8E0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63" name="กลุ่ม 667">
            <a:extLst>
              <a:ext uri="{FF2B5EF4-FFF2-40B4-BE49-F238E27FC236}">
                <a16:creationId xmlns:a16="http://schemas.microsoft.com/office/drawing/2014/main" id="{ABD4E90C-1AC0-04B6-0DC7-60598ABE0552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64" name="Oval 43">
              <a:extLst>
                <a:ext uri="{FF2B5EF4-FFF2-40B4-BE49-F238E27FC236}">
                  <a16:creationId xmlns:a16="http://schemas.microsoft.com/office/drawing/2014/main" id="{11E939CB-0ECC-B84F-76F4-F0076EE9E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5" name="Freeform 44">
              <a:extLst>
                <a:ext uri="{FF2B5EF4-FFF2-40B4-BE49-F238E27FC236}">
                  <a16:creationId xmlns:a16="http://schemas.microsoft.com/office/drawing/2014/main" id="{C6EEEACB-07F0-A722-74B2-C6710A7E11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6" name="Freeform 45">
              <a:extLst>
                <a:ext uri="{FF2B5EF4-FFF2-40B4-BE49-F238E27FC236}">
                  <a16:creationId xmlns:a16="http://schemas.microsoft.com/office/drawing/2014/main" id="{B0425791-232F-4E47-0608-1DD68F9F0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67" name="กลุ่ม 2082">
            <a:extLst>
              <a:ext uri="{FF2B5EF4-FFF2-40B4-BE49-F238E27FC236}">
                <a16:creationId xmlns:a16="http://schemas.microsoft.com/office/drawing/2014/main" id="{84B8CE5E-E509-F7DD-9DFF-AA95342348F6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68" name="Oval 46">
              <a:extLst>
                <a:ext uri="{FF2B5EF4-FFF2-40B4-BE49-F238E27FC236}">
                  <a16:creationId xmlns:a16="http://schemas.microsoft.com/office/drawing/2014/main" id="{CBDE0248-15C3-F029-39C4-F85292E7E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9" name="Freeform 47">
              <a:extLst>
                <a:ext uri="{FF2B5EF4-FFF2-40B4-BE49-F238E27FC236}">
                  <a16:creationId xmlns:a16="http://schemas.microsoft.com/office/drawing/2014/main" id="{7EBE17E7-CFC4-CD5B-D1E0-3787979AB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70" name="กลุ่ม 2081">
            <a:extLst>
              <a:ext uri="{FF2B5EF4-FFF2-40B4-BE49-F238E27FC236}">
                <a16:creationId xmlns:a16="http://schemas.microsoft.com/office/drawing/2014/main" id="{11F5F380-6040-ABC7-A947-6ABAA4E2F96F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71" name="Oval 48">
              <a:extLst>
                <a:ext uri="{FF2B5EF4-FFF2-40B4-BE49-F238E27FC236}">
                  <a16:creationId xmlns:a16="http://schemas.microsoft.com/office/drawing/2014/main" id="{2986989F-C3FC-CEBD-749E-06A9B71BE3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72" name="Freeform 49">
              <a:extLst>
                <a:ext uri="{FF2B5EF4-FFF2-40B4-BE49-F238E27FC236}">
                  <a16:creationId xmlns:a16="http://schemas.microsoft.com/office/drawing/2014/main" id="{7462E639-6240-4D3B-F3CA-FBB8A1E9D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73" name="กลุ่ม 2086">
            <a:extLst>
              <a:ext uri="{FF2B5EF4-FFF2-40B4-BE49-F238E27FC236}">
                <a16:creationId xmlns:a16="http://schemas.microsoft.com/office/drawing/2014/main" id="{B46B7468-D600-FB92-70E5-AC53C58CDC1D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74" name="Oval 50">
              <a:extLst>
                <a:ext uri="{FF2B5EF4-FFF2-40B4-BE49-F238E27FC236}">
                  <a16:creationId xmlns:a16="http://schemas.microsoft.com/office/drawing/2014/main" id="{9E2EBA12-6FD1-ADD4-3389-A2E472D01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75" name="Oval 51">
              <a:extLst>
                <a:ext uri="{FF2B5EF4-FFF2-40B4-BE49-F238E27FC236}">
                  <a16:creationId xmlns:a16="http://schemas.microsoft.com/office/drawing/2014/main" id="{BDEB02EA-ABF5-DC1D-913C-C211DAD570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76" name="Oval 52">
              <a:extLst>
                <a:ext uri="{FF2B5EF4-FFF2-40B4-BE49-F238E27FC236}">
                  <a16:creationId xmlns:a16="http://schemas.microsoft.com/office/drawing/2014/main" id="{E4116302-BEDD-106A-72FA-F4A45192C6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77" name="กลุ่ม 665">
            <a:extLst>
              <a:ext uri="{FF2B5EF4-FFF2-40B4-BE49-F238E27FC236}">
                <a16:creationId xmlns:a16="http://schemas.microsoft.com/office/drawing/2014/main" id="{D7DC4671-3ABC-DF51-418D-7000BD6404BF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78" name="Oval 53">
              <a:extLst>
                <a:ext uri="{FF2B5EF4-FFF2-40B4-BE49-F238E27FC236}">
                  <a16:creationId xmlns:a16="http://schemas.microsoft.com/office/drawing/2014/main" id="{214236E0-90CB-0378-4F57-F1792839F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79" name="Freeform 54">
              <a:extLst>
                <a:ext uri="{FF2B5EF4-FFF2-40B4-BE49-F238E27FC236}">
                  <a16:creationId xmlns:a16="http://schemas.microsoft.com/office/drawing/2014/main" id="{A66D6F46-585F-388A-0FDE-335A6C6C17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80" name="กลุ่ม 669">
            <a:extLst>
              <a:ext uri="{FF2B5EF4-FFF2-40B4-BE49-F238E27FC236}">
                <a16:creationId xmlns:a16="http://schemas.microsoft.com/office/drawing/2014/main" id="{F355AB22-100A-E9CD-DE55-90FE53C22599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81" name="Oval 55">
              <a:extLst>
                <a:ext uri="{FF2B5EF4-FFF2-40B4-BE49-F238E27FC236}">
                  <a16:creationId xmlns:a16="http://schemas.microsoft.com/office/drawing/2014/main" id="{0CE994AF-0D57-ADA1-850F-5B716628AC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82" name="Oval 56">
              <a:extLst>
                <a:ext uri="{FF2B5EF4-FFF2-40B4-BE49-F238E27FC236}">
                  <a16:creationId xmlns:a16="http://schemas.microsoft.com/office/drawing/2014/main" id="{80743DA2-AD10-40F9-078A-0DCE6436CB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83" name="Freeform 57">
              <a:extLst>
                <a:ext uri="{FF2B5EF4-FFF2-40B4-BE49-F238E27FC236}">
                  <a16:creationId xmlns:a16="http://schemas.microsoft.com/office/drawing/2014/main" id="{3653BDD3-C124-0CFC-657E-805A1D9A2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84" name="Freeform 58">
              <a:extLst>
                <a:ext uri="{FF2B5EF4-FFF2-40B4-BE49-F238E27FC236}">
                  <a16:creationId xmlns:a16="http://schemas.microsoft.com/office/drawing/2014/main" id="{777CB33C-737A-5CDD-E0AA-BB9A8F3F49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85" name="กลุ่ม 670">
            <a:extLst>
              <a:ext uri="{FF2B5EF4-FFF2-40B4-BE49-F238E27FC236}">
                <a16:creationId xmlns:a16="http://schemas.microsoft.com/office/drawing/2014/main" id="{21498F15-F3F1-0C11-7B14-64B193C26674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86" name="Oval 59">
              <a:extLst>
                <a:ext uri="{FF2B5EF4-FFF2-40B4-BE49-F238E27FC236}">
                  <a16:creationId xmlns:a16="http://schemas.microsoft.com/office/drawing/2014/main" id="{0781CAB8-28CD-1D5B-A2A9-A4DFB9DE5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87" name="Freeform 60">
              <a:extLst>
                <a:ext uri="{FF2B5EF4-FFF2-40B4-BE49-F238E27FC236}">
                  <a16:creationId xmlns:a16="http://schemas.microsoft.com/office/drawing/2014/main" id="{2C7F5E04-0AF8-ECCD-37C1-B2F6F963EC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88" name="กลุ่ม 2090">
            <a:extLst>
              <a:ext uri="{FF2B5EF4-FFF2-40B4-BE49-F238E27FC236}">
                <a16:creationId xmlns:a16="http://schemas.microsoft.com/office/drawing/2014/main" id="{4D4A541D-DB85-6611-1E2E-135F919DC421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89" name="Oval 61">
              <a:extLst>
                <a:ext uri="{FF2B5EF4-FFF2-40B4-BE49-F238E27FC236}">
                  <a16:creationId xmlns:a16="http://schemas.microsoft.com/office/drawing/2014/main" id="{42A69C6C-34E5-1FE7-FEE1-354F7A59BF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90" name="Freeform 62">
              <a:extLst>
                <a:ext uri="{FF2B5EF4-FFF2-40B4-BE49-F238E27FC236}">
                  <a16:creationId xmlns:a16="http://schemas.microsoft.com/office/drawing/2014/main" id="{D5B0F4C2-7227-FA96-91D3-AB2AAAA1FB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91" name="กลุ่ม 2089">
            <a:extLst>
              <a:ext uri="{FF2B5EF4-FFF2-40B4-BE49-F238E27FC236}">
                <a16:creationId xmlns:a16="http://schemas.microsoft.com/office/drawing/2014/main" id="{9977FFCE-DD1B-BCFC-AFFB-FE110AC5BB93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92" name="Oval 63">
              <a:extLst>
                <a:ext uri="{FF2B5EF4-FFF2-40B4-BE49-F238E27FC236}">
                  <a16:creationId xmlns:a16="http://schemas.microsoft.com/office/drawing/2014/main" id="{15B48B48-5FFA-4B21-86F9-45C51AD544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93" name="Freeform 64">
              <a:extLst>
                <a:ext uri="{FF2B5EF4-FFF2-40B4-BE49-F238E27FC236}">
                  <a16:creationId xmlns:a16="http://schemas.microsoft.com/office/drawing/2014/main" id="{F76849C5-0BD7-B70C-566B-C6B8542DC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94" name="Freeform 65">
              <a:extLst>
                <a:ext uri="{FF2B5EF4-FFF2-40B4-BE49-F238E27FC236}">
                  <a16:creationId xmlns:a16="http://schemas.microsoft.com/office/drawing/2014/main" id="{C1586A34-B741-4C4B-8B02-3D9AFC084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95" name="Freeform 66">
              <a:extLst>
                <a:ext uri="{FF2B5EF4-FFF2-40B4-BE49-F238E27FC236}">
                  <a16:creationId xmlns:a16="http://schemas.microsoft.com/office/drawing/2014/main" id="{87EC6A54-8013-59A3-C83D-62AFCC16A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96" name="Freeform 67">
              <a:extLst>
                <a:ext uri="{FF2B5EF4-FFF2-40B4-BE49-F238E27FC236}">
                  <a16:creationId xmlns:a16="http://schemas.microsoft.com/office/drawing/2014/main" id="{F3AC0D18-725E-41B9-FE93-6D8F200E4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97" name="กลุ่ม 2088">
            <a:extLst>
              <a:ext uri="{FF2B5EF4-FFF2-40B4-BE49-F238E27FC236}">
                <a16:creationId xmlns:a16="http://schemas.microsoft.com/office/drawing/2014/main" id="{D5D1F844-9D2C-DD53-3D50-F5144818AC59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98" name="Oval 68">
              <a:extLst>
                <a:ext uri="{FF2B5EF4-FFF2-40B4-BE49-F238E27FC236}">
                  <a16:creationId xmlns:a16="http://schemas.microsoft.com/office/drawing/2014/main" id="{C3D7D053-2EDB-2C06-5257-789DF158F2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99" name="Freeform 69">
              <a:extLst>
                <a:ext uri="{FF2B5EF4-FFF2-40B4-BE49-F238E27FC236}">
                  <a16:creationId xmlns:a16="http://schemas.microsoft.com/office/drawing/2014/main" id="{2437AE90-64BD-0378-5467-F3B121E32F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00" name="Freeform 70">
              <a:extLst>
                <a:ext uri="{FF2B5EF4-FFF2-40B4-BE49-F238E27FC236}">
                  <a16:creationId xmlns:a16="http://schemas.microsoft.com/office/drawing/2014/main" id="{6428ADF2-B56C-79A1-5BF5-20360F086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101" name="กลุ่ม 2091">
            <a:extLst>
              <a:ext uri="{FF2B5EF4-FFF2-40B4-BE49-F238E27FC236}">
                <a16:creationId xmlns:a16="http://schemas.microsoft.com/office/drawing/2014/main" id="{5B166971-86E9-1AD1-6DEE-D9412BB07283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02" name="Oval 71">
              <a:extLst>
                <a:ext uri="{FF2B5EF4-FFF2-40B4-BE49-F238E27FC236}">
                  <a16:creationId xmlns:a16="http://schemas.microsoft.com/office/drawing/2014/main" id="{0525C4D8-A36F-6C8D-A870-F016C65802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03" name="Freeform 72">
              <a:extLst>
                <a:ext uri="{FF2B5EF4-FFF2-40B4-BE49-F238E27FC236}">
                  <a16:creationId xmlns:a16="http://schemas.microsoft.com/office/drawing/2014/main" id="{5DBE3111-0891-71B8-22E8-65C462660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104" name="กลุ่ม 2092">
            <a:extLst>
              <a:ext uri="{FF2B5EF4-FFF2-40B4-BE49-F238E27FC236}">
                <a16:creationId xmlns:a16="http://schemas.microsoft.com/office/drawing/2014/main" id="{32CF2A72-E81B-9F37-2CAF-B052EC18E40F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05" name="Oval 73">
              <a:extLst>
                <a:ext uri="{FF2B5EF4-FFF2-40B4-BE49-F238E27FC236}">
                  <a16:creationId xmlns:a16="http://schemas.microsoft.com/office/drawing/2014/main" id="{9A118692-052F-733E-ED6E-58AA0E4F2D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06" name="Freeform 74">
              <a:extLst>
                <a:ext uri="{FF2B5EF4-FFF2-40B4-BE49-F238E27FC236}">
                  <a16:creationId xmlns:a16="http://schemas.microsoft.com/office/drawing/2014/main" id="{21671313-0055-9031-6689-5A48E1C25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07" name="Freeform 75">
              <a:extLst>
                <a:ext uri="{FF2B5EF4-FFF2-40B4-BE49-F238E27FC236}">
                  <a16:creationId xmlns:a16="http://schemas.microsoft.com/office/drawing/2014/main" id="{D004EAA2-B179-5594-6666-8EAC0EEBB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08" name="Freeform 76">
              <a:extLst>
                <a:ext uri="{FF2B5EF4-FFF2-40B4-BE49-F238E27FC236}">
                  <a16:creationId xmlns:a16="http://schemas.microsoft.com/office/drawing/2014/main" id="{09E752A2-0600-C4C3-D6A9-5D95FD2B2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1610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7" r="-247"/>
            </a:stretch>
          </a:blipFill>
        </p:spPr>
      </p:sp>
      <p:grpSp>
        <p:nvGrpSpPr>
          <p:cNvPr id="2" name="Google Shape;11851;p81">
            <a:extLst>
              <a:ext uri="{FF2B5EF4-FFF2-40B4-BE49-F238E27FC236}">
                <a16:creationId xmlns:a16="http://schemas.microsoft.com/office/drawing/2014/main" id="{04F08EA1-D385-BE00-A00E-B1D2CFE2CAC2}"/>
              </a:ext>
            </a:extLst>
          </p:cNvPr>
          <p:cNvGrpSpPr/>
          <p:nvPr/>
        </p:nvGrpSpPr>
        <p:grpSpPr>
          <a:xfrm>
            <a:off x="1643616" y="3153716"/>
            <a:ext cx="695744" cy="694976"/>
            <a:chOff x="849677" y="1500658"/>
            <a:chExt cx="347872" cy="34748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" name="Google Shape;11852;p81">
              <a:extLst>
                <a:ext uri="{FF2B5EF4-FFF2-40B4-BE49-F238E27FC236}">
                  <a16:creationId xmlns:a16="http://schemas.microsoft.com/office/drawing/2014/main" id="{8E2C6E29-AD22-E495-AD39-2B1B19C5B81A}"/>
                </a:ext>
              </a:extLst>
            </p:cNvPr>
            <p:cNvSpPr/>
            <p:nvPr/>
          </p:nvSpPr>
          <p:spPr>
            <a:xfrm>
              <a:off x="849677" y="1500658"/>
              <a:ext cx="347872" cy="347488"/>
            </a:xfrm>
            <a:custGeom>
              <a:avLst/>
              <a:gdLst/>
              <a:ahLst/>
              <a:cxnLst/>
              <a:rect l="l" t="t" r="r" b="b"/>
              <a:pathLst>
                <a:path w="10871" h="10859" extrusionOk="0">
                  <a:moveTo>
                    <a:pt x="2024" y="989"/>
                  </a:moveTo>
                  <a:cubicBezTo>
                    <a:pt x="2441" y="989"/>
                    <a:pt x="2810" y="1251"/>
                    <a:pt x="2977" y="1620"/>
                  </a:cubicBezTo>
                  <a:cubicBezTo>
                    <a:pt x="2560" y="1834"/>
                    <a:pt x="2179" y="2120"/>
                    <a:pt x="1834" y="2453"/>
                  </a:cubicBezTo>
                  <a:cubicBezTo>
                    <a:pt x="1703" y="2584"/>
                    <a:pt x="1560" y="2715"/>
                    <a:pt x="1441" y="2870"/>
                  </a:cubicBezTo>
                  <a:cubicBezTo>
                    <a:pt x="1167" y="2679"/>
                    <a:pt x="1001" y="2358"/>
                    <a:pt x="1001" y="2024"/>
                  </a:cubicBezTo>
                  <a:cubicBezTo>
                    <a:pt x="1001" y="1453"/>
                    <a:pt x="1465" y="989"/>
                    <a:pt x="2024" y="989"/>
                  </a:cubicBezTo>
                  <a:close/>
                  <a:moveTo>
                    <a:pt x="2024" y="310"/>
                  </a:moveTo>
                  <a:cubicBezTo>
                    <a:pt x="2715" y="310"/>
                    <a:pt x="3322" y="715"/>
                    <a:pt x="3608" y="1334"/>
                  </a:cubicBezTo>
                  <a:cubicBezTo>
                    <a:pt x="3489" y="1382"/>
                    <a:pt x="3382" y="1429"/>
                    <a:pt x="3275" y="1465"/>
                  </a:cubicBezTo>
                  <a:cubicBezTo>
                    <a:pt x="3072" y="977"/>
                    <a:pt x="2572" y="667"/>
                    <a:pt x="2036" y="667"/>
                  </a:cubicBezTo>
                  <a:cubicBezTo>
                    <a:pt x="1298" y="667"/>
                    <a:pt x="691" y="1274"/>
                    <a:pt x="691" y="2013"/>
                  </a:cubicBezTo>
                  <a:cubicBezTo>
                    <a:pt x="691" y="2465"/>
                    <a:pt x="893" y="2870"/>
                    <a:pt x="1251" y="3120"/>
                  </a:cubicBezTo>
                  <a:cubicBezTo>
                    <a:pt x="1179" y="3227"/>
                    <a:pt x="1120" y="3310"/>
                    <a:pt x="1048" y="3418"/>
                  </a:cubicBezTo>
                  <a:cubicBezTo>
                    <a:pt x="596" y="3108"/>
                    <a:pt x="310" y="2584"/>
                    <a:pt x="310" y="2024"/>
                  </a:cubicBezTo>
                  <a:cubicBezTo>
                    <a:pt x="310" y="1084"/>
                    <a:pt x="1084" y="310"/>
                    <a:pt x="2024" y="310"/>
                  </a:cubicBezTo>
                  <a:close/>
                  <a:moveTo>
                    <a:pt x="8847" y="310"/>
                  </a:moveTo>
                  <a:cubicBezTo>
                    <a:pt x="9775" y="310"/>
                    <a:pt x="10549" y="1084"/>
                    <a:pt x="10549" y="2024"/>
                  </a:cubicBezTo>
                  <a:cubicBezTo>
                    <a:pt x="10549" y="2584"/>
                    <a:pt x="10275" y="3108"/>
                    <a:pt x="9823" y="3418"/>
                  </a:cubicBezTo>
                  <a:cubicBezTo>
                    <a:pt x="9764" y="3310"/>
                    <a:pt x="9692" y="3215"/>
                    <a:pt x="9621" y="3120"/>
                  </a:cubicBezTo>
                  <a:cubicBezTo>
                    <a:pt x="9978" y="2870"/>
                    <a:pt x="10180" y="2465"/>
                    <a:pt x="10180" y="2024"/>
                  </a:cubicBezTo>
                  <a:cubicBezTo>
                    <a:pt x="10180" y="1846"/>
                    <a:pt x="10156" y="1667"/>
                    <a:pt x="10073" y="1501"/>
                  </a:cubicBezTo>
                  <a:cubicBezTo>
                    <a:pt x="10053" y="1442"/>
                    <a:pt x="9977" y="1399"/>
                    <a:pt x="9911" y="1399"/>
                  </a:cubicBezTo>
                  <a:cubicBezTo>
                    <a:pt x="9897" y="1399"/>
                    <a:pt x="9883" y="1401"/>
                    <a:pt x="9871" y="1405"/>
                  </a:cubicBezTo>
                  <a:cubicBezTo>
                    <a:pt x="9799" y="1441"/>
                    <a:pt x="9752" y="1536"/>
                    <a:pt x="9775" y="1620"/>
                  </a:cubicBezTo>
                  <a:cubicBezTo>
                    <a:pt x="9835" y="1751"/>
                    <a:pt x="9859" y="1882"/>
                    <a:pt x="9859" y="2013"/>
                  </a:cubicBezTo>
                  <a:cubicBezTo>
                    <a:pt x="9859" y="2358"/>
                    <a:pt x="9692" y="2667"/>
                    <a:pt x="9406" y="2870"/>
                  </a:cubicBezTo>
                  <a:cubicBezTo>
                    <a:pt x="9287" y="2715"/>
                    <a:pt x="9156" y="2584"/>
                    <a:pt x="9025" y="2453"/>
                  </a:cubicBezTo>
                  <a:cubicBezTo>
                    <a:pt x="8680" y="2120"/>
                    <a:pt x="8287" y="1834"/>
                    <a:pt x="7870" y="1620"/>
                  </a:cubicBezTo>
                  <a:cubicBezTo>
                    <a:pt x="8037" y="1239"/>
                    <a:pt x="8406" y="989"/>
                    <a:pt x="8823" y="989"/>
                  </a:cubicBezTo>
                  <a:cubicBezTo>
                    <a:pt x="9002" y="989"/>
                    <a:pt x="9204" y="1036"/>
                    <a:pt x="9347" y="1143"/>
                  </a:cubicBezTo>
                  <a:cubicBezTo>
                    <a:pt x="9369" y="1154"/>
                    <a:pt x="9394" y="1160"/>
                    <a:pt x="9421" y="1160"/>
                  </a:cubicBezTo>
                  <a:cubicBezTo>
                    <a:pt x="9479" y="1160"/>
                    <a:pt x="9540" y="1133"/>
                    <a:pt x="9573" y="1084"/>
                  </a:cubicBezTo>
                  <a:cubicBezTo>
                    <a:pt x="9621" y="1001"/>
                    <a:pt x="9585" y="905"/>
                    <a:pt x="9513" y="858"/>
                  </a:cubicBezTo>
                  <a:cubicBezTo>
                    <a:pt x="9299" y="739"/>
                    <a:pt x="9061" y="667"/>
                    <a:pt x="8823" y="667"/>
                  </a:cubicBezTo>
                  <a:cubicBezTo>
                    <a:pt x="8287" y="667"/>
                    <a:pt x="7799" y="977"/>
                    <a:pt x="7597" y="1465"/>
                  </a:cubicBezTo>
                  <a:cubicBezTo>
                    <a:pt x="7489" y="1417"/>
                    <a:pt x="7370" y="1382"/>
                    <a:pt x="7263" y="1334"/>
                  </a:cubicBezTo>
                  <a:cubicBezTo>
                    <a:pt x="7537" y="727"/>
                    <a:pt x="8156" y="310"/>
                    <a:pt x="8847" y="310"/>
                  </a:cubicBezTo>
                  <a:close/>
                  <a:moveTo>
                    <a:pt x="5430" y="1322"/>
                  </a:moveTo>
                  <a:cubicBezTo>
                    <a:pt x="6716" y="1322"/>
                    <a:pt x="7906" y="1798"/>
                    <a:pt x="8811" y="2679"/>
                  </a:cubicBezTo>
                  <a:cubicBezTo>
                    <a:pt x="9704" y="3548"/>
                    <a:pt x="10216" y="4715"/>
                    <a:pt x="10216" y="5930"/>
                  </a:cubicBezTo>
                  <a:cubicBezTo>
                    <a:pt x="10216" y="7168"/>
                    <a:pt x="9716" y="8311"/>
                    <a:pt x="8811" y="9192"/>
                  </a:cubicBezTo>
                  <a:cubicBezTo>
                    <a:pt x="7906" y="10073"/>
                    <a:pt x="6716" y="10549"/>
                    <a:pt x="5430" y="10549"/>
                  </a:cubicBezTo>
                  <a:cubicBezTo>
                    <a:pt x="4156" y="10549"/>
                    <a:pt x="2965" y="10073"/>
                    <a:pt x="2060" y="9192"/>
                  </a:cubicBezTo>
                  <a:cubicBezTo>
                    <a:pt x="1167" y="8323"/>
                    <a:pt x="655" y="7168"/>
                    <a:pt x="655" y="5930"/>
                  </a:cubicBezTo>
                  <a:cubicBezTo>
                    <a:pt x="655" y="4703"/>
                    <a:pt x="1143" y="3548"/>
                    <a:pt x="2060" y="2679"/>
                  </a:cubicBezTo>
                  <a:cubicBezTo>
                    <a:pt x="2965" y="1798"/>
                    <a:pt x="4156" y="1322"/>
                    <a:pt x="5430" y="1322"/>
                  </a:cubicBezTo>
                  <a:close/>
                  <a:moveTo>
                    <a:pt x="2024" y="0"/>
                  </a:moveTo>
                  <a:cubicBezTo>
                    <a:pt x="905" y="0"/>
                    <a:pt x="0" y="905"/>
                    <a:pt x="0" y="2024"/>
                  </a:cubicBezTo>
                  <a:cubicBezTo>
                    <a:pt x="0" y="2691"/>
                    <a:pt x="346" y="3334"/>
                    <a:pt x="893" y="3703"/>
                  </a:cubicBezTo>
                  <a:cubicBezTo>
                    <a:pt x="536" y="4382"/>
                    <a:pt x="346" y="5144"/>
                    <a:pt x="346" y="5930"/>
                  </a:cubicBezTo>
                  <a:cubicBezTo>
                    <a:pt x="346" y="7239"/>
                    <a:pt x="881" y="8490"/>
                    <a:pt x="1834" y="9418"/>
                  </a:cubicBezTo>
                  <a:cubicBezTo>
                    <a:pt x="2798" y="10335"/>
                    <a:pt x="4060" y="10859"/>
                    <a:pt x="5430" y="10859"/>
                  </a:cubicBezTo>
                  <a:cubicBezTo>
                    <a:pt x="6799" y="10859"/>
                    <a:pt x="8061" y="10359"/>
                    <a:pt x="9037" y="9418"/>
                  </a:cubicBezTo>
                  <a:cubicBezTo>
                    <a:pt x="10002" y="8490"/>
                    <a:pt x="10526" y="7239"/>
                    <a:pt x="10526" y="5930"/>
                  </a:cubicBezTo>
                  <a:cubicBezTo>
                    <a:pt x="10526" y="5144"/>
                    <a:pt x="10323" y="4382"/>
                    <a:pt x="9978" y="3703"/>
                  </a:cubicBezTo>
                  <a:cubicBezTo>
                    <a:pt x="10526" y="3322"/>
                    <a:pt x="10871" y="2703"/>
                    <a:pt x="10871" y="2024"/>
                  </a:cubicBezTo>
                  <a:cubicBezTo>
                    <a:pt x="10871" y="905"/>
                    <a:pt x="9954" y="0"/>
                    <a:pt x="8847" y="0"/>
                  </a:cubicBezTo>
                  <a:cubicBezTo>
                    <a:pt x="8025" y="0"/>
                    <a:pt x="7275" y="489"/>
                    <a:pt x="6966" y="1251"/>
                  </a:cubicBezTo>
                  <a:cubicBezTo>
                    <a:pt x="6477" y="1096"/>
                    <a:pt x="5965" y="1024"/>
                    <a:pt x="5430" y="1024"/>
                  </a:cubicBezTo>
                  <a:cubicBezTo>
                    <a:pt x="4894" y="1024"/>
                    <a:pt x="4394" y="1096"/>
                    <a:pt x="3894" y="1251"/>
                  </a:cubicBezTo>
                  <a:cubicBezTo>
                    <a:pt x="3584" y="500"/>
                    <a:pt x="2846" y="0"/>
                    <a:pt x="2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Google Shape;11853;p81">
              <a:extLst>
                <a:ext uri="{FF2B5EF4-FFF2-40B4-BE49-F238E27FC236}">
                  <a16:creationId xmlns:a16="http://schemas.microsoft.com/office/drawing/2014/main" id="{7CC4F4F6-CA71-69B3-0063-0ADC871C1E92}"/>
                </a:ext>
              </a:extLst>
            </p:cNvPr>
            <p:cNvSpPr/>
            <p:nvPr/>
          </p:nvSpPr>
          <p:spPr>
            <a:xfrm>
              <a:off x="936557" y="1663346"/>
              <a:ext cx="43072" cy="48032"/>
            </a:xfrm>
            <a:custGeom>
              <a:avLst/>
              <a:gdLst/>
              <a:ahLst/>
              <a:cxnLst/>
              <a:rect l="l" t="t" r="r" b="b"/>
              <a:pathLst>
                <a:path w="1346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45" y="596"/>
                    <a:pt x="1274" y="524"/>
                    <a:pt x="1191" y="524"/>
                  </a:cubicBezTo>
                  <a:cubicBezTo>
                    <a:pt x="1095" y="524"/>
                    <a:pt x="1024" y="596"/>
                    <a:pt x="1024" y="691"/>
                  </a:cubicBezTo>
                  <a:lnTo>
                    <a:pt x="1024" y="846"/>
                  </a:lnTo>
                  <a:cubicBezTo>
                    <a:pt x="1024" y="1048"/>
                    <a:pt x="857" y="1203"/>
                    <a:pt x="667" y="1203"/>
                  </a:cubicBezTo>
                  <a:cubicBezTo>
                    <a:pt x="476" y="1203"/>
                    <a:pt x="310" y="1048"/>
                    <a:pt x="310" y="846"/>
                  </a:cubicBezTo>
                  <a:lnTo>
                    <a:pt x="310" y="691"/>
                  </a:lnTo>
                  <a:cubicBezTo>
                    <a:pt x="310" y="489"/>
                    <a:pt x="476" y="334"/>
                    <a:pt x="667" y="334"/>
                  </a:cubicBezTo>
                  <a:cubicBezTo>
                    <a:pt x="750" y="334"/>
                    <a:pt x="833" y="250"/>
                    <a:pt x="833" y="167"/>
                  </a:cubicBezTo>
                  <a:cubicBezTo>
                    <a:pt x="833" y="72"/>
                    <a:pt x="750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Google Shape;11854;p81">
              <a:extLst>
                <a:ext uri="{FF2B5EF4-FFF2-40B4-BE49-F238E27FC236}">
                  <a16:creationId xmlns:a16="http://schemas.microsoft.com/office/drawing/2014/main" id="{074E060F-6D42-1A15-1CB8-674E960D1FD5}"/>
                </a:ext>
              </a:extLst>
            </p:cNvPr>
            <p:cNvSpPr/>
            <p:nvPr/>
          </p:nvSpPr>
          <p:spPr>
            <a:xfrm>
              <a:off x="1066829" y="1663346"/>
              <a:ext cx="43488" cy="48032"/>
            </a:xfrm>
            <a:custGeom>
              <a:avLst/>
              <a:gdLst/>
              <a:ahLst/>
              <a:cxnLst/>
              <a:rect l="l" t="t" r="r" b="b"/>
              <a:pathLst>
                <a:path w="1359" h="150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9" y="1501"/>
                    <a:pt x="668" y="1501"/>
                  </a:cubicBezTo>
                  <a:cubicBezTo>
                    <a:pt x="1049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7" y="524"/>
                    <a:pt x="1192" y="524"/>
                  </a:cubicBezTo>
                  <a:cubicBezTo>
                    <a:pt x="1108" y="524"/>
                    <a:pt x="1025" y="596"/>
                    <a:pt x="1025" y="691"/>
                  </a:cubicBezTo>
                  <a:lnTo>
                    <a:pt x="1025" y="846"/>
                  </a:lnTo>
                  <a:cubicBezTo>
                    <a:pt x="1025" y="1048"/>
                    <a:pt x="870" y="1203"/>
                    <a:pt x="668" y="1203"/>
                  </a:cubicBezTo>
                  <a:cubicBezTo>
                    <a:pt x="477" y="1203"/>
                    <a:pt x="311" y="1048"/>
                    <a:pt x="311" y="846"/>
                  </a:cubicBezTo>
                  <a:lnTo>
                    <a:pt x="311" y="691"/>
                  </a:lnTo>
                  <a:cubicBezTo>
                    <a:pt x="311" y="489"/>
                    <a:pt x="477" y="334"/>
                    <a:pt x="668" y="334"/>
                  </a:cubicBezTo>
                  <a:cubicBezTo>
                    <a:pt x="763" y="334"/>
                    <a:pt x="834" y="250"/>
                    <a:pt x="834" y="167"/>
                  </a:cubicBezTo>
                  <a:cubicBezTo>
                    <a:pt x="834" y="72"/>
                    <a:pt x="763" y="0"/>
                    <a:pt x="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Google Shape;11855;p81">
              <a:extLst>
                <a:ext uri="{FF2B5EF4-FFF2-40B4-BE49-F238E27FC236}">
                  <a16:creationId xmlns:a16="http://schemas.microsoft.com/office/drawing/2014/main" id="{72D1912D-282A-D60D-D635-B6DDD2C0CE8E}"/>
                </a:ext>
              </a:extLst>
            </p:cNvPr>
            <p:cNvSpPr/>
            <p:nvPr/>
          </p:nvSpPr>
          <p:spPr>
            <a:xfrm>
              <a:off x="893101" y="1636178"/>
              <a:ext cx="110144" cy="116352"/>
            </a:xfrm>
            <a:custGeom>
              <a:avLst/>
              <a:gdLst/>
              <a:ahLst/>
              <a:cxnLst/>
              <a:rect l="l" t="t" r="r" b="b"/>
              <a:pathLst>
                <a:path w="3442" h="3636" extrusionOk="0">
                  <a:moveTo>
                    <a:pt x="1926" y="1"/>
                  </a:moveTo>
                  <a:cubicBezTo>
                    <a:pt x="1743" y="1"/>
                    <a:pt x="1556" y="34"/>
                    <a:pt x="1370" y="99"/>
                  </a:cubicBezTo>
                  <a:cubicBezTo>
                    <a:pt x="941" y="254"/>
                    <a:pt x="560" y="576"/>
                    <a:pt x="310" y="992"/>
                  </a:cubicBezTo>
                  <a:cubicBezTo>
                    <a:pt x="84" y="1373"/>
                    <a:pt x="1" y="1802"/>
                    <a:pt x="48" y="2219"/>
                  </a:cubicBezTo>
                  <a:cubicBezTo>
                    <a:pt x="60" y="2302"/>
                    <a:pt x="132" y="2361"/>
                    <a:pt x="227" y="2361"/>
                  </a:cubicBezTo>
                  <a:cubicBezTo>
                    <a:pt x="310" y="2350"/>
                    <a:pt x="370" y="2278"/>
                    <a:pt x="370" y="2183"/>
                  </a:cubicBezTo>
                  <a:cubicBezTo>
                    <a:pt x="346" y="1850"/>
                    <a:pt x="417" y="1469"/>
                    <a:pt x="608" y="1159"/>
                  </a:cubicBezTo>
                  <a:cubicBezTo>
                    <a:pt x="822" y="802"/>
                    <a:pt x="1132" y="540"/>
                    <a:pt x="1489" y="397"/>
                  </a:cubicBezTo>
                  <a:cubicBezTo>
                    <a:pt x="1635" y="348"/>
                    <a:pt x="1782" y="323"/>
                    <a:pt x="1922" y="323"/>
                  </a:cubicBezTo>
                  <a:cubicBezTo>
                    <a:pt x="2125" y="323"/>
                    <a:pt x="2316" y="375"/>
                    <a:pt x="2477" y="480"/>
                  </a:cubicBezTo>
                  <a:cubicBezTo>
                    <a:pt x="2775" y="635"/>
                    <a:pt x="2977" y="933"/>
                    <a:pt x="3049" y="1314"/>
                  </a:cubicBezTo>
                  <a:cubicBezTo>
                    <a:pt x="3120" y="1683"/>
                    <a:pt x="3037" y="2100"/>
                    <a:pt x="2822" y="2457"/>
                  </a:cubicBezTo>
                  <a:cubicBezTo>
                    <a:pt x="2511" y="2985"/>
                    <a:pt x="1984" y="3293"/>
                    <a:pt x="1482" y="3293"/>
                  </a:cubicBezTo>
                  <a:cubicBezTo>
                    <a:pt x="1294" y="3293"/>
                    <a:pt x="1110" y="3250"/>
                    <a:pt x="941" y="3159"/>
                  </a:cubicBezTo>
                  <a:cubicBezTo>
                    <a:pt x="787" y="3064"/>
                    <a:pt x="667" y="2957"/>
                    <a:pt x="584" y="2814"/>
                  </a:cubicBezTo>
                  <a:cubicBezTo>
                    <a:pt x="553" y="2768"/>
                    <a:pt x="498" y="2742"/>
                    <a:pt x="443" y="2742"/>
                  </a:cubicBezTo>
                  <a:cubicBezTo>
                    <a:pt x="413" y="2742"/>
                    <a:pt x="383" y="2749"/>
                    <a:pt x="358" y="2766"/>
                  </a:cubicBezTo>
                  <a:cubicBezTo>
                    <a:pt x="286" y="2814"/>
                    <a:pt x="263" y="2921"/>
                    <a:pt x="310" y="2993"/>
                  </a:cubicBezTo>
                  <a:cubicBezTo>
                    <a:pt x="429" y="3171"/>
                    <a:pt x="596" y="3314"/>
                    <a:pt x="787" y="3433"/>
                  </a:cubicBezTo>
                  <a:cubicBezTo>
                    <a:pt x="1013" y="3576"/>
                    <a:pt x="1251" y="3635"/>
                    <a:pt x="1501" y="3635"/>
                  </a:cubicBezTo>
                  <a:cubicBezTo>
                    <a:pt x="2108" y="3635"/>
                    <a:pt x="2739" y="3254"/>
                    <a:pt x="3108" y="2635"/>
                  </a:cubicBezTo>
                  <a:cubicBezTo>
                    <a:pt x="3346" y="2195"/>
                    <a:pt x="3442" y="1695"/>
                    <a:pt x="3346" y="1254"/>
                  </a:cubicBezTo>
                  <a:cubicBezTo>
                    <a:pt x="3263" y="790"/>
                    <a:pt x="3001" y="421"/>
                    <a:pt x="2632" y="195"/>
                  </a:cubicBezTo>
                  <a:cubicBezTo>
                    <a:pt x="2418" y="64"/>
                    <a:pt x="2177" y="1"/>
                    <a:pt x="19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Google Shape;11856;p81">
              <a:extLst>
                <a:ext uri="{FF2B5EF4-FFF2-40B4-BE49-F238E27FC236}">
                  <a16:creationId xmlns:a16="http://schemas.microsoft.com/office/drawing/2014/main" id="{3C5E91B2-98B2-0DD8-18EB-B72B2E239D72}"/>
                </a:ext>
              </a:extLst>
            </p:cNvPr>
            <p:cNvSpPr/>
            <p:nvPr/>
          </p:nvSpPr>
          <p:spPr>
            <a:xfrm>
              <a:off x="1043597" y="1636882"/>
              <a:ext cx="116608" cy="115264"/>
            </a:xfrm>
            <a:custGeom>
              <a:avLst/>
              <a:gdLst/>
              <a:ahLst/>
              <a:cxnLst/>
              <a:rect l="l" t="t" r="r" b="b"/>
              <a:pathLst>
                <a:path w="3644" h="3602" extrusionOk="0">
                  <a:moveTo>
                    <a:pt x="1513" y="292"/>
                  </a:moveTo>
                  <a:cubicBezTo>
                    <a:pt x="1668" y="292"/>
                    <a:pt x="1810" y="327"/>
                    <a:pt x="1965" y="363"/>
                  </a:cubicBezTo>
                  <a:cubicBezTo>
                    <a:pt x="2322" y="506"/>
                    <a:pt x="2632" y="768"/>
                    <a:pt x="2846" y="1125"/>
                  </a:cubicBezTo>
                  <a:cubicBezTo>
                    <a:pt x="3275" y="1887"/>
                    <a:pt x="3120" y="2780"/>
                    <a:pt x="2513" y="3125"/>
                  </a:cubicBezTo>
                  <a:cubicBezTo>
                    <a:pt x="2344" y="3225"/>
                    <a:pt x="2157" y="3271"/>
                    <a:pt x="1965" y="3271"/>
                  </a:cubicBezTo>
                  <a:cubicBezTo>
                    <a:pt x="1467" y="3271"/>
                    <a:pt x="938" y="2956"/>
                    <a:pt x="620" y="2423"/>
                  </a:cubicBezTo>
                  <a:cubicBezTo>
                    <a:pt x="417" y="2066"/>
                    <a:pt x="346" y="1649"/>
                    <a:pt x="405" y="1280"/>
                  </a:cubicBezTo>
                  <a:cubicBezTo>
                    <a:pt x="477" y="899"/>
                    <a:pt x="667" y="601"/>
                    <a:pt x="965" y="446"/>
                  </a:cubicBezTo>
                  <a:cubicBezTo>
                    <a:pt x="1132" y="339"/>
                    <a:pt x="1322" y="292"/>
                    <a:pt x="1513" y="292"/>
                  </a:cubicBezTo>
                  <a:close/>
                  <a:moveTo>
                    <a:pt x="1522" y="0"/>
                  </a:moveTo>
                  <a:cubicBezTo>
                    <a:pt x="1267" y="0"/>
                    <a:pt x="1022" y="66"/>
                    <a:pt x="798" y="184"/>
                  </a:cubicBezTo>
                  <a:cubicBezTo>
                    <a:pt x="429" y="411"/>
                    <a:pt x="179" y="780"/>
                    <a:pt x="84" y="1244"/>
                  </a:cubicBezTo>
                  <a:cubicBezTo>
                    <a:pt x="1" y="1697"/>
                    <a:pt x="108" y="2185"/>
                    <a:pt x="346" y="2601"/>
                  </a:cubicBezTo>
                  <a:cubicBezTo>
                    <a:pt x="703" y="3221"/>
                    <a:pt x="1334" y="3602"/>
                    <a:pt x="1953" y="3602"/>
                  </a:cubicBezTo>
                  <a:cubicBezTo>
                    <a:pt x="2203" y="3602"/>
                    <a:pt x="2441" y="3542"/>
                    <a:pt x="2668" y="3399"/>
                  </a:cubicBezTo>
                  <a:cubicBezTo>
                    <a:pt x="3442" y="2959"/>
                    <a:pt x="3644" y="1875"/>
                    <a:pt x="3120" y="994"/>
                  </a:cubicBezTo>
                  <a:cubicBezTo>
                    <a:pt x="2870" y="565"/>
                    <a:pt x="2501" y="244"/>
                    <a:pt x="2072" y="101"/>
                  </a:cubicBezTo>
                  <a:cubicBezTo>
                    <a:pt x="1886" y="32"/>
                    <a:pt x="1701" y="0"/>
                    <a:pt x="15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Google Shape;11857;p81">
              <a:extLst>
                <a:ext uri="{FF2B5EF4-FFF2-40B4-BE49-F238E27FC236}">
                  <a16:creationId xmlns:a16="http://schemas.microsoft.com/office/drawing/2014/main" id="{EDD7BCF1-8479-22ED-381F-A37DBB4A3F7C}"/>
                </a:ext>
              </a:extLst>
            </p:cNvPr>
            <p:cNvSpPr/>
            <p:nvPr/>
          </p:nvSpPr>
          <p:spPr>
            <a:xfrm>
              <a:off x="968173" y="1730002"/>
              <a:ext cx="110144" cy="96064"/>
            </a:xfrm>
            <a:custGeom>
              <a:avLst/>
              <a:gdLst/>
              <a:ahLst/>
              <a:cxnLst/>
              <a:rect l="l" t="t" r="r" b="b"/>
              <a:pathLst>
                <a:path w="3442" h="3002" extrusionOk="0">
                  <a:moveTo>
                    <a:pt x="1715" y="287"/>
                  </a:moveTo>
                  <a:cubicBezTo>
                    <a:pt x="2024" y="287"/>
                    <a:pt x="2405" y="430"/>
                    <a:pt x="2405" y="644"/>
                  </a:cubicBezTo>
                  <a:cubicBezTo>
                    <a:pt x="2405" y="823"/>
                    <a:pt x="2108" y="1168"/>
                    <a:pt x="1715" y="1168"/>
                  </a:cubicBezTo>
                  <a:cubicBezTo>
                    <a:pt x="1334" y="1168"/>
                    <a:pt x="1036" y="823"/>
                    <a:pt x="1036" y="644"/>
                  </a:cubicBezTo>
                  <a:cubicBezTo>
                    <a:pt x="1036" y="430"/>
                    <a:pt x="1405" y="287"/>
                    <a:pt x="1715" y="287"/>
                  </a:cubicBezTo>
                  <a:close/>
                  <a:moveTo>
                    <a:pt x="1727" y="2025"/>
                  </a:moveTo>
                  <a:cubicBezTo>
                    <a:pt x="1834" y="2025"/>
                    <a:pt x="1929" y="2025"/>
                    <a:pt x="2024" y="2037"/>
                  </a:cubicBezTo>
                  <a:cubicBezTo>
                    <a:pt x="2185" y="2061"/>
                    <a:pt x="2328" y="2073"/>
                    <a:pt x="2456" y="2073"/>
                  </a:cubicBezTo>
                  <a:cubicBezTo>
                    <a:pt x="2584" y="2073"/>
                    <a:pt x="2697" y="2061"/>
                    <a:pt x="2798" y="2037"/>
                  </a:cubicBezTo>
                  <a:lnTo>
                    <a:pt x="2798" y="2037"/>
                  </a:lnTo>
                  <a:cubicBezTo>
                    <a:pt x="2679" y="2406"/>
                    <a:pt x="2251" y="2692"/>
                    <a:pt x="1727" y="2692"/>
                  </a:cubicBezTo>
                  <a:cubicBezTo>
                    <a:pt x="1215" y="2692"/>
                    <a:pt x="774" y="2418"/>
                    <a:pt x="655" y="2037"/>
                  </a:cubicBezTo>
                  <a:lnTo>
                    <a:pt x="655" y="2037"/>
                  </a:lnTo>
                  <a:cubicBezTo>
                    <a:pt x="762" y="2061"/>
                    <a:pt x="878" y="2073"/>
                    <a:pt x="1006" y="2073"/>
                  </a:cubicBezTo>
                  <a:cubicBezTo>
                    <a:pt x="1134" y="2073"/>
                    <a:pt x="1274" y="2061"/>
                    <a:pt x="1429" y="2037"/>
                  </a:cubicBezTo>
                  <a:cubicBezTo>
                    <a:pt x="1536" y="2025"/>
                    <a:pt x="1631" y="2025"/>
                    <a:pt x="1727" y="2025"/>
                  </a:cubicBezTo>
                  <a:close/>
                  <a:moveTo>
                    <a:pt x="1715" y="1"/>
                  </a:moveTo>
                  <a:cubicBezTo>
                    <a:pt x="1143" y="1"/>
                    <a:pt x="703" y="299"/>
                    <a:pt x="703" y="668"/>
                  </a:cubicBezTo>
                  <a:cubicBezTo>
                    <a:pt x="703" y="858"/>
                    <a:pt x="822" y="1073"/>
                    <a:pt x="1000" y="1239"/>
                  </a:cubicBezTo>
                  <a:cubicBezTo>
                    <a:pt x="1167" y="1370"/>
                    <a:pt x="1346" y="1454"/>
                    <a:pt x="1548" y="1501"/>
                  </a:cubicBezTo>
                  <a:lnTo>
                    <a:pt x="1548" y="1739"/>
                  </a:lnTo>
                  <a:cubicBezTo>
                    <a:pt x="1489" y="1739"/>
                    <a:pt x="1429" y="1763"/>
                    <a:pt x="1369" y="1763"/>
                  </a:cubicBezTo>
                  <a:cubicBezTo>
                    <a:pt x="1243" y="1776"/>
                    <a:pt x="1126" y="1783"/>
                    <a:pt x="1019" y="1783"/>
                  </a:cubicBezTo>
                  <a:cubicBezTo>
                    <a:pt x="724" y="1783"/>
                    <a:pt x="510" y="1731"/>
                    <a:pt x="405" y="1608"/>
                  </a:cubicBezTo>
                  <a:cubicBezTo>
                    <a:pt x="298" y="1501"/>
                    <a:pt x="334" y="1382"/>
                    <a:pt x="334" y="1370"/>
                  </a:cubicBezTo>
                  <a:cubicBezTo>
                    <a:pt x="346" y="1275"/>
                    <a:pt x="286" y="1204"/>
                    <a:pt x="215" y="1180"/>
                  </a:cubicBezTo>
                  <a:cubicBezTo>
                    <a:pt x="200" y="1176"/>
                    <a:pt x="186" y="1174"/>
                    <a:pt x="173" y="1174"/>
                  </a:cubicBezTo>
                  <a:cubicBezTo>
                    <a:pt x="99" y="1174"/>
                    <a:pt x="42" y="1228"/>
                    <a:pt x="12" y="1299"/>
                  </a:cubicBezTo>
                  <a:cubicBezTo>
                    <a:pt x="0" y="1394"/>
                    <a:pt x="0" y="1620"/>
                    <a:pt x="167" y="1799"/>
                  </a:cubicBezTo>
                  <a:cubicBezTo>
                    <a:pt x="191" y="1835"/>
                    <a:pt x="238" y="1858"/>
                    <a:pt x="274" y="1894"/>
                  </a:cubicBezTo>
                  <a:cubicBezTo>
                    <a:pt x="310" y="2513"/>
                    <a:pt x="941" y="3001"/>
                    <a:pt x="1703" y="3001"/>
                  </a:cubicBezTo>
                  <a:cubicBezTo>
                    <a:pt x="2453" y="3001"/>
                    <a:pt x="3084" y="2513"/>
                    <a:pt x="3132" y="1894"/>
                  </a:cubicBezTo>
                  <a:cubicBezTo>
                    <a:pt x="3167" y="1858"/>
                    <a:pt x="3203" y="1835"/>
                    <a:pt x="3227" y="1799"/>
                  </a:cubicBezTo>
                  <a:cubicBezTo>
                    <a:pt x="3429" y="1620"/>
                    <a:pt x="3441" y="1406"/>
                    <a:pt x="3417" y="1299"/>
                  </a:cubicBezTo>
                  <a:cubicBezTo>
                    <a:pt x="3398" y="1223"/>
                    <a:pt x="3341" y="1169"/>
                    <a:pt x="3270" y="1169"/>
                  </a:cubicBezTo>
                  <a:cubicBezTo>
                    <a:pt x="3253" y="1169"/>
                    <a:pt x="3234" y="1173"/>
                    <a:pt x="3215" y="1180"/>
                  </a:cubicBezTo>
                  <a:cubicBezTo>
                    <a:pt x="3132" y="1192"/>
                    <a:pt x="3072" y="1275"/>
                    <a:pt x="3096" y="1370"/>
                  </a:cubicBezTo>
                  <a:cubicBezTo>
                    <a:pt x="3096" y="1370"/>
                    <a:pt x="3108" y="1501"/>
                    <a:pt x="3024" y="1608"/>
                  </a:cubicBezTo>
                  <a:cubicBezTo>
                    <a:pt x="2908" y="1725"/>
                    <a:pt x="2690" y="1781"/>
                    <a:pt x="2385" y="1781"/>
                  </a:cubicBezTo>
                  <a:cubicBezTo>
                    <a:pt x="2286" y="1781"/>
                    <a:pt x="2177" y="1775"/>
                    <a:pt x="2060" y="1763"/>
                  </a:cubicBezTo>
                  <a:cubicBezTo>
                    <a:pt x="2000" y="1739"/>
                    <a:pt x="1941" y="1739"/>
                    <a:pt x="1881" y="1739"/>
                  </a:cubicBezTo>
                  <a:lnTo>
                    <a:pt x="1881" y="1501"/>
                  </a:lnTo>
                  <a:cubicBezTo>
                    <a:pt x="2072" y="1477"/>
                    <a:pt x="2262" y="1382"/>
                    <a:pt x="2429" y="1239"/>
                  </a:cubicBezTo>
                  <a:cubicBezTo>
                    <a:pt x="2620" y="1073"/>
                    <a:pt x="2727" y="858"/>
                    <a:pt x="2727" y="668"/>
                  </a:cubicBezTo>
                  <a:cubicBezTo>
                    <a:pt x="2727" y="299"/>
                    <a:pt x="2274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oogle Shape;11858;p81">
            <a:extLst>
              <a:ext uri="{FF2B5EF4-FFF2-40B4-BE49-F238E27FC236}">
                <a16:creationId xmlns:a16="http://schemas.microsoft.com/office/drawing/2014/main" id="{7DBD1F66-978B-E8CA-D2B6-EFD5E6AA0F5C}"/>
              </a:ext>
            </a:extLst>
          </p:cNvPr>
          <p:cNvGrpSpPr/>
          <p:nvPr/>
        </p:nvGrpSpPr>
        <p:grpSpPr>
          <a:xfrm>
            <a:off x="2775968" y="3153716"/>
            <a:ext cx="631744" cy="694976"/>
            <a:chOff x="1415853" y="1500658"/>
            <a:chExt cx="315872" cy="34748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" name="Google Shape;11859;p81">
              <a:extLst>
                <a:ext uri="{FF2B5EF4-FFF2-40B4-BE49-F238E27FC236}">
                  <a16:creationId xmlns:a16="http://schemas.microsoft.com/office/drawing/2014/main" id="{B023B4D3-7A15-7F82-78BE-595D90621BD7}"/>
                </a:ext>
              </a:extLst>
            </p:cNvPr>
            <p:cNvSpPr/>
            <p:nvPr/>
          </p:nvSpPr>
          <p:spPr>
            <a:xfrm>
              <a:off x="1415853" y="1500658"/>
              <a:ext cx="315872" cy="347488"/>
            </a:xfrm>
            <a:custGeom>
              <a:avLst/>
              <a:gdLst/>
              <a:ahLst/>
              <a:cxnLst/>
              <a:rect l="l" t="t" r="r" b="b"/>
              <a:pathLst>
                <a:path w="9871" h="10859" extrusionOk="0">
                  <a:moveTo>
                    <a:pt x="4894" y="322"/>
                  </a:moveTo>
                  <a:cubicBezTo>
                    <a:pt x="5739" y="322"/>
                    <a:pt x="6465" y="786"/>
                    <a:pt x="6834" y="1465"/>
                  </a:cubicBezTo>
                  <a:cubicBezTo>
                    <a:pt x="6775" y="1429"/>
                    <a:pt x="6727" y="1393"/>
                    <a:pt x="6668" y="1370"/>
                  </a:cubicBezTo>
                  <a:cubicBezTo>
                    <a:pt x="6643" y="1353"/>
                    <a:pt x="6614" y="1345"/>
                    <a:pt x="6586" y="1345"/>
                  </a:cubicBezTo>
                  <a:cubicBezTo>
                    <a:pt x="6532" y="1345"/>
                    <a:pt x="6481" y="1374"/>
                    <a:pt x="6465" y="1429"/>
                  </a:cubicBezTo>
                  <a:cubicBezTo>
                    <a:pt x="6418" y="1501"/>
                    <a:pt x="6441" y="1608"/>
                    <a:pt x="6525" y="1632"/>
                  </a:cubicBezTo>
                  <a:cubicBezTo>
                    <a:pt x="6882" y="1822"/>
                    <a:pt x="7096" y="2179"/>
                    <a:pt x="7120" y="2584"/>
                  </a:cubicBezTo>
                  <a:cubicBezTo>
                    <a:pt x="7084" y="3787"/>
                    <a:pt x="6108" y="4763"/>
                    <a:pt x="4894" y="4763"/>
                  </a:cubicBezTo>
                  <a:cubicBezTo>
                    <a:pt x="3727" y="4763"/>
                    <a:pt x="2739" y="3822"/>
                    <a:pt x="2703" y="2632"/>
                  </a:cubicBezTo>
                  <a:cubicBezTo>
                    <a:pt x="2727" y="2048"/>
                    <a:pt x="3215" y="1584"/>
                    <a:pt x="3810" y="1584"/>
                  </a:cubicBezTo>
                  <a:cubicBezTo>
                    <a:pt x="4132" y="1584"/>
                    <a:pt x="4441" y="1715"/>
                    <a:pt x="4644" y="1965"/>
                  </a:cubicBezTo>
                  <a:cubicBezTo>
                    <a:pt x="4703" y="2036"/>
                    <a:pt x="4798" y="2060"/>
                    <a:pt x="4882" y="2060"/>
                  </a:cubicBezTo>
                  <a:cubicBezTo>
                    <a:pt x="4989" y="2060"/>
                    <a:pt x="5084" y="2013"/>
                    <a:pt x="5144" y="1929"/>
                  </a:cubicBezTo>
                  <a:cubicBezTo>
                    <a:pt x="5334" y="1679"/>
                    <a:pt x="5632" y="1524"/>
                    <a:pt x="5941" y="1501"/>
                  </a:cubicBezTo>
                  <a:cubicBezTo>
                    <a:pt x="6037" y="1501"/>
                    <a:pt x="6096" y="1429"/>
                    <a:pt x="6096" y="1334"/>
                  </a:cubicBezTo>
                  <a:cubicBezTo>
                    <a:pt x="6096" y="1251"/>
                    <a:pt x="6013" y="1191"/>
                    <a:pt x="5929" y="1191"/>
                  </a:cubicBezTo>
                  <a:cubicBezTo>
                    <a:pt x="5525" y="1215"/>
                    <a:pt x="5132" y="1405"/>
                    <a:pt x="4882" y="1739"/>
                  </a:cubicBezTo>
                  <a:cubicBezTo>
                    <a:pt x="4882" y="1739"/>
                    <a:pt x="4870" y="1739"/>
                    <a:pt x="4870" y="1751"/>
                  </a:cubicBezTo>
                  <a:cubicBezTo>
                    <a:pt x="4596" y="1453"/>
                    <a:pt x="4215" y="1274"/>
                    <a:pt x="3798" y="1274"/>
                  </a:cubicBezTo>
                  <a:cubicBezTo>
                    <a:pt x="3453" y="1274"/>
                    <a:pt x="3143" y="1393"/>
                    <a:pt x="2893" y="1608"/>
                  </a:cubicBezTo>
                  <a:cubicBezTo>
                    <a:pt x="3250" y="846"/>
                    <a:pt x="4024" y="322"/>
                    <a:pt x="4894" y="322"/>
                  </a:cubicBezTo>
                  <a:close/>
                  <a:moveTo>
                    <a:pt x="2310" y="4430"/>
                  </a:moveTo>
                  <a:lnTo>
                    <a:pt x="2310" y="4430"/>
                  </a:lnTo>
                  <a:cubicBezTo>
                    <a:pt x="1726" y="5334"/>
                    <a:pt x="1369" y="6489"/>
                    <a:pt x="1357" y="7537"/>
                  </a:cubicBezTo>
                  <a:cubicBezTo>
                    <a:pt x="1146" y="7654"/>
                    <a:pt x="878" y="7684"/>
                    <a:pt x="652" y="7684"/>
                  </a:cubicBezTo>
                  <a:cubicBezTo>
                    <a:pt x="534" y="7684"/>
                    <a:pt x="427" y="7676"/>
                    <a:pt x="345" y="7668"/>
                  </a:cubicBezTo>
                  <a:cubicBezTo>
                    <a:pt x="703" y="6227"/>
                    <a:pt x="1357" y="5334"/>
                    <a:pt x="1857" y="4834"/>
                  </a:cubicBezTo>
                  <a:cubicBezTo>
                    <a:pt x="2024" y="4668"/>
                    <a:pt x="2179" y="4537"/>
                    <a:pt x="2310" y="4430"/>
                  </a:cubicBezTo>
                  <a:close/>
                  <a:moveTo>
                    <a:pt x="7501" y="4430"/>
                  </a:moveTo>
                  <a:cubicBezTo>
                    <a:pt x="7644" y="4537"/>
                    <a:pt x="7799" y="4668"/>
                    <a:pt x="7953" y="4834"/>
                  </a:cubicBezTo>
                  <a:cubicBezTo>
                    <a:pt x="8454" y="5334"/>
                    <a:pt x="9132" y="6251"/>
                    <a:pt x="9466" y="7680"/>
                  </a:cubicBezTo>
                  <a:cubicBezTo>
                    <a:pt x="9400" y="7687"/>
                    <a:pt x="9313" y="7693"/>
                    <a:pt x="9214" y="7693"/>
                  </a:cubicBezTo>
                  <a:cubicBezTo>
                    <a:pt x="8988" y="7693"/>
                    <a:pt x="8701" y="7661"/>
                    <a:pt x="8477" y="7537"/>
                  </a:cubicBezTo>
                  <a:cubicBezTo>
                    <a:pt x="8454" y="6466"/>
                    <a:pt x="8084" y="5323"/>
                    <a:pt x="7501" y="4430"/>
                  </a:cubicBezTo>
                  <a:close/>
                  <a:moveTo>
                    <a:pt x="3727" y="10192"/>
                  </a:moveTo>
                  <a:cubicBezTo>
                    <a:pt x="3965" y="10192"/>
                    <a:pt x="4155" y="10335"/>
                    <a:pt x="4215" y="10549"/>
                  </a:cubicBezTo>
                  <a:lnTo>
                    <a:pt x="2548" y="10549"/>
                  </a:lnTo>
                  <a:cubicBezTo>
                    <a:pt x="2619" y="10335"/>
                    <a:pt x="2822" y="10192"/>
                    <a:pt x="3036" y="10192"/>
                  </a:cubicBezTo>
                  <a:close/>
                  <a:moveTo>
                    <a:pt x="6930" y="4132"/>
                  </a:moveTo>
                  <a:cubicBezTo>
                    <a:pt x="7692" y="5049"/>
                    <a:pt x="8192" y="6406"/>
                    <a:pt x="8192" y="7644"/>
                  </a:cubicBezTo>
                  <a:cubicBezTo>
                    <a:pt x="8156" y="8513"/>
                    <a:pt x="7799" y="9359"/>
                    <a:pt x="7180" y="9966"/>
                  </a:cubicBezTo>
                  <a:cubicBezTo>
                    <a:pt x="7060" y="9906"/>
                    <a:pt x="6930" y="9859"/>
                    <a:pt x="6787" y="9859"/>
                  </a:cubicBezTo>
                  <a:lnTo>
                    <a:pt x="6108" y="9859"/>
                  </a:lnTo>
                  <a:cubicBezTo>
                    <a:pt x="5703" y="9859"/>
                    <a:pt x="5358" y="10156"/>
                    <a:pt x="5286" y="10549"/>
                  </a:cubicBezTo>
                  <a:lnTo>
                    <a:pt x="4560" y="10549"/>
                  </a:lnTo>
                  <a:cubicBezTo>
                    <a:pt x="4489" y="10156"/>
                    <a:pt x="4143" y="9859"/>
                    <a:pt x="3739" y="9859"/>
                  </a:cubicBezTo>
                  <a:lnTo>
                    <a:pt x="3048" y="9859"/>
                  </a:lnTo>
                  <a:cubicBezTo>
                    <a:pt x="2905" y="9859"/>
                    <a:pt x="2774" y="9894"/>
                    <a:pt x="2667" y="9966"/>
                  </a:cubicBezTo>
                  <a:cubicBezTo>
                    <a:pt x="2036" y="9359"/>
                    <a:pt x="1679" y="8525"/>
                    <a:pt x="1679" y="7644"/>
                  </a:cubicBezTo>
                  <a:cubicBezTo>
                    <a:pt x="1679" y="6406"/>
                    <a:pt x="2179" y="5061"/>
                    <a:pt x="2953" y="4132"/>
                  </a:cubicBezTo>
                  <a:cubicBezTo>
                    <a:pt x="2989" y="4180"/>
                    <a:pt x="3036" y="4239"/>
                    <a:pt x="3084" y="4275"/>
                  </a:cubicBezTo>
                  <a:cubicBezTo>
                    <a:pt x="2655" y="5049"/>
                    <a:pt x="2393" y="6049"/>
                    <a:pt x="2393" y="6954"/>
                  </a:cubicBezTo>
                  <a:cubicBezTo>
                    <a:pt x="2393" y="8442"/>
                    <a:pt x="3548" y="9668"/>
                    <a:pt x="4941" y="9668"/>
                  </a:cubicBezTo>
                  <a:cubicBezTo>
                    <a:pt x="6346" y="9668"/>
                    <a:pt x="7489" y="8442"/>
                    <a:pt x="7489" y="6954"/>
                  </a:cubicBezTo>
                  <a:cubicBezTo>
                    <a:pt x="7489" y="6525"/>
                    <a:pt x="7430" y="6096"/>
                    <a:pt x="7322" y="5644"/>
                  </a:cubicBezTo>
                  <a:cubicBezTo>
                    <a:pt x="7312" y="5569"/>
                    <a:pt x="7234" y="5523"/>
                    <a:pt x="7158" y="5523"/>
                  </a:cubicBezTo>
                  <a:cubicBezTo>
                    <a:pt x="7149" y="5523"/>
                    <a:pt x="7140" y="5524"/>
                    <a:pt x="7132" y="5525"/>
                  </a:cubicBezTo>
                  <a:cubicBezTo>
                    <a:pt x="7037" y="5549"/>
                    <a:pt x="7001" y="5632"/>
                    <a:pt x="7013" y="5727"/>
                  </a:cubicBezTo>
                  <a:cubicBezTo>
                    <a:pt x="7120" y="6144"/>
                    <a:pt x="7156" y="6561"/>
                    <a:pt x="7156" y="6954"/>
                  </a:cubicBezTo>
                  <a:cubicBezTo>
                    <a:pt x="7156" y="8287"/>
                    <a:pt x="6168" y="9359"/>
                    <a:pt x="4941" y="9359"/>
                  </a:cubicBezTo>
                  <a:cubicBezTo>
                    <a:pt x="3727" y="9359"/>
                    <a:pt x="2727" y="8287"/>
                    <a:pt x="2727" y="6954"/>
                  </a:cubicBezTo>
                  <a:cubicBezTo>
                    <a:pt x="2727" y="6120"/>
                    <a:pt x="2953" y="5215"/>
                    <a:pt x="3334" y="4501"/>
                  </a:cubicBezTo>
                  <a:cubicBezTo>
                    <a:pt x="3762" y="4858"/>
                    <a:pt x="4334" y="5084"/>
                    <a:pt x="4941" y="5084"/>
                  </a:cubicBezTo>
                  <a:cubicBezTo>
                    <a:pt x="5548" y="5084"/>
                    <a:pt x="6120" y="4858"/>
                    <a:pt x="6549" y="4501"/>
                  </a:cubicBezTo>
                  <a:cubicBezTo>
                    <a:pt x="6644" y="4668"/>
                    <a:pt x="6727" y="4846"/>
                    <a:pt x="6787" y="5037"/>
                  </a:cubicBezTo>
                  <a:cubicBezTo>
                    <a:pt x="6822" y="5096"/>
                    <a:pt x="6882" y="5144"/>
                    <a:pt x="6941" y="5144"/>
                  </a:cubicBezTo>
                  <a:cubicBezTo>
                    <a:pt x="6953" y="5144"/>
                    <a:pt x="6989" y="5144"/>
                    <a:pt x="7001" y="5132"/>
                  </a:cubicBezTo>
                  <a:cubicBezTo>
                    <a:pt x="7084" y="5096"/>
                    <a:pt x="7120" y="5013"/>
                    <a:pt x="7084" y="4918"/>
                  </a:cubicBezTo>
                  <a:cubicBezTo>
                    <a:pt x="7001" y="4691"/>
                    <a:pt x="6894" y="4477"/>
                    <a:pt x="6787" y="4275"/>
                  </a:cubicBezTo>
                  <a:cubicBezTo>
                    <a:pt x="6834" y="4239"/>
                    <a:pt x="6882" y="4180"/>
                    <a:pt x="6930" y="4132"/>
                  </a:cubicBezTo>
                  <a:close/>
                  <a:moveTo>
                    <a:pt x="6787" y="10192"/>
                  </a:moveTo>
                  <a:cubicBezTo>
                    <a:pt x="7025" y="10192"/>
                    <a:pt x="7227" y="10335"/>
                    <a:pt x="7287" y="10549"/>
                  </a:cubicBezTo>
                  <a:lnTo>
                    <a:pt x="5620" y="10549"/>
                  </a:lnTo>
                  <a:cubicBezTo>
                    <a:pt x="5691" y="10335"/>
                    <a:pt x="5882" y="10192"/>
                    <a:pt x="6108" y="10192"/>
                  </a:cubicBezTo>
                  <a:close/>
                  <a:moveTo>
                    <a:pt x="4929" y="0"/>
                  </a:moveTo>
                  <a:cubicBezTo>
                    <a:pt x="3524" y="0"/>
                    <a:pt x="2381" y="1143"/>
                    <a:pt x="2381" y="2536"/>
                  </a:cubicBezTo>
                  <a:cubicBezTo>
                    <a:pt x="2381" y="3001"/>
                    <a:pt x="2500" y="3429"/>
                    <a:pt x="2727" y="3810"/>
                  </a:cubicBezTo>
                  <a:cubicBezTo>
                    <a:pt x="2548" y="3894"/>
                    <a:pt x="2131" y="4132"/>
                    <a:pt x="1667" y="4596"/>
                  </a:cubicBezTo>
                  <a:cubicBezTo>
                    <a:pt x="1107" y="5156"/>
                    <a:pt x="369" y="6156"/>
                    <a:pt x="12" y="7775"/>
                  </a:cubicBezTo>
                  <a:cubicBezTo>
                    <a:pt x="0" y="7823"/>
                    <a:pt x="12" y="7870"/>
                    <a:pt x="36" y="7894"/>
                  </a:cubicBezTo>
                  <a:cubicBezTo>
                    <a:pt x="60" y="7930"/>
                    <a:pt x="95" y="7954"/>
                    <a:pt x="131" y="7978"/>
                  </a:cubicBezTo>
                  <a:cubicBezTo>
                    <a:pt x="155" y="7978"/>
                    <a:pt x="369" y="8013"/>
                    <a:pt x="655" y="8013"/>
                  </a:cubicBezTo>
                  <a:cubicBezTo>
                    <a:pt x="881" y="8013"/>
                    <a:pt x="1143" y="7990"/>
                    <a:pt x="1381" y="7894"/>
                  </a:cubicBezTo>
                  <a:cubicBezTo>
                    <a:pt x="1441" y="8752"/>
                    <a:pt x="1822" y="9561"/>
                    <a:pt x="2429" y="10156"/>
                  </a:cubicBezTo>
                  <a:cubicBezTo>
                    <a:pt x="2310" y="10311"/>
                    <a:pt x="2238" y="10490"/>
                    <a:pt x="2238" y="10692"/>
                  </a:cubicBezTo>
                  <a:cubicBezTo>
                    <a:pt x="2238" y="10787"/>
                    <a:pt x="2310" y="10859"/>
                    <a:pt x="2393" y="10859"/>
                  </a:cubicBezTo>
                  <a:lnTo>
                    <a:pt x="7501" y="10859"/>
                  </a:lnTo>
                  <a:cubicBezTo>
                    <a:pt x="7596" y="10859"/>
                    <a:pt x="7668" y="10787"/>
                    <a:pt x="7668" y="10692"/>
                  </a:cubicBezTo>
                  <a:cubicBezTo>
                    <a:pt x="7668" y="10490"/>
                    <a:pt x="7596" y="10311"/>
                    <a:pt x="7477" y="10156"/>
                  </a:cubicBezTo>
                  <a:cubicBezTo>
                    <a:pt x="8084" y="9549"/>
                    <a:pt x="8454" y="8752"/>
                    <a:pt x="8513" y="7894"/>
                  </a:cubicBezTo>
                  <a:cubicBezTo>
                    <a:pt x="8751" y="7990"/>
                    <a:pt x="9025" y="8013"/>
                    <a:pt x="9239" y="8013"/>
                  </a:cubicBezTo>
                  <a:cubicBezTo>
                    <a:pt x="9525" y="8013"/>
                    <a:pt x="9751" y="7978"/>
                    <a:pt x="9763" y="7978"/>
                  </a:cubicBezTo>
                  <a:cubicBezTo>
                    <a:pt x="9811" y="7954"/>
                    <a:pt x="9835" y="7942"/>
                    <a:pt x="9870" y="7894"/>
                  </a:cubicBezTo>
                  <a:cubicBezTo>
                    <a:pt x="9847" y="7859"/>
                    <a:pt x="9847" y="7811"/>
                    <a:pt x="9847" y="7775"/>
                  </a:cubicBezTo>
                  <a:cubicBezTo>
                    <a:pt x="9489" y="6156"/>
                    <a:pt x="8739" y="5156"/>
                    <a:pt x="8192" y="4596"/>
                  </a:cubicBezTo>
                  <a:cubicBezTo>
                    <a:pt x="7727" y="4132"/>
                    <a:pt x="7311" y="3894"/>
                    <a:pt x="7132" y="3810"/>
                  </a:cubicBezTo>
                  <a:cubicBezTo>
                    <a:pt x="7334" y="3429"/>
                    <a:pt x="7477" y="3001"/>
                    <a:pt x="7477" y="2536"/>
                  </a:cubicBezTo>
                  <a:cubicBezTo>
                    <a:pt x="7477" y="1143"/>
                    <a:pt x="6334" y="0"/>
                    <a:pt x="4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Google Shape;11860;p81">
              <a:extLst>
                <a:ext uri="{FF2B5EF4-FFF2-40B4-BE49-F238E27FC236}">
                  <a16:creationId xmlns:a16="http://schemas.microsoft.com/office/drawing/2014/main" id="{998A6CBE-5265-4056-A6A4-BD97D90CA669}"/>
                </a:ext>
              </a:extLst>
            </p:cNvPr>
            <p:cNvSpPr/>
            <p:nvPr/>
          </p:nvSpPr>
          <p:spPr>
            <a:xfrm>
              <a:off x="1524045" y="1565810"/>
              <a:ext cx="32416" cy="37376"/>
            </a:xfrm>
            <a:custGeom>
              <a:avLst/>
              <a:gdLst/>
              <a:ahLst/>
              <a:cxnLst/>
              <a:rect l="l" t="t" r="r" b="b"/>
              <a:pathLst>
                <a:path w="1013" h="1168" extrusionOk="0">
                  <a:moveTo>
                    <a:pt x="524" y="322"/>
                  </a:moveTo>
                  <a:cubicBezTo>
                    <a:pt x="631" y="322"/>
                    <a:pt x="703" y="393"/>
                    <a:pt x="703" y="500"/>
                  </a:cubicBezTo>
                  <a:lnTo>
                    <a:pt x="703" y="667"/>
                  </a:lnTo>
                  <a:cubicBezTo>
                    <a:pt x="703" y="774"/>
                    <a:pt x="631" y="846"/>
                    <a:pt x="524" y="846"/>
                  </a:cubicBezTo>
                  <a:cubicBezTo>
                    <a:pt x="417" y="846"/>
                    <a:pt x="346" y="774"/>
                    <a:pt x="346" y="667"/>
                  </a:cubicBezTo>
                  <a:lnTo>
                    <a:pt x="346" y="500"/>
                  </a:lnTo>
                  <a:cubicBezTo>
                    <a:pt x="346" y="393"/>
                    <a:pt x="417" y="322"/>
                    <a:pt x="524" y="322"/>
                  </a:cubicBezTo>
                  <a:close/>
                  <a:moveTo>
                    <a:pt x="512" y="0"/>
                  </a:moveTo>
                  <a:cubicBezTo>
                    <a:pt x="227" y="0"/>
                    <a:pt x="0" y="227"/>
                    <a:pt x="0" y="500"/>
                  </a:cubicBezTo>
                  <a:lnTo>
                    <a:pt x="0" y="667"/>
                  </a:lnTo>
                  <a:cubicBezTo>
                    <a:pt x="0" y="953"/>
                    <a:pt x="227" y="1167"/>
                    <a:pt x="512" y="1167"/>
                  </a:cubicBezTo>
                  <a:cubicBezTo>
                    <a:pt x="786" y="1167"/>
                    <a:pt x="1012" y="953"/>
                    <a:pt x="1012" y="667"/>
                  </a:cubicBezTo>
                  <a:lnTo>
                    <a:pt x="1012" y="500"/>
                  </a:lnTo>
                  <a:cubicBezTo>
                    <a:pt x="1012" y="227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Google Shape;11861;p81">
              <a:extLst>
                <a:ext uri="{FF2B5EF4-FFF2-40B4-BE49-F238E27FC236}">
                  <a16:creationId xmlns:a16="http://schemas.microsoft.com/office/drawing/2014/main" id="{002B775D-A8B0-F01C-BB97-C96A55681FD3}"/>
                </a:ext>
              </a:extLst>
            </p:cNvPr>
            <p:cNvSpPr/>
            <p:nvPr/>
          </p:nvSpPr>
          <p:spPr>
            <a:xfrm>
              <a:off x="1589965" y="1565810"/>
              <a:ext cx="32416" cy="37376"/>
            </a:xfrm>
            <a:custGeom>
              <a:avLst/>
              <a:gdLst/>
              <a:ahLst/>
              <a:cxnLst/>
              <a:rect l="l" t="t" r="r" b="b"/>
              <a:pathLst>
                <a:path w="1013" h="1168" extrusionOk="0">
                  <a:moveTo>
                    <a:pt x="500" y="322"/>
                  </a:moveTo>
                  <a:cubicBezTo>
                    <a:pt x="607" y="322"/>
                    <a:pt x="679" y="393"/>
                    <a:pt x="679" y="500"/>
                  </a:cubicBezTo>
                  <a:lnTo>
                    <a:pt x="679" y="667"/>
                  </a:lnTo>
                  <a:cubicBezTo>
                    <a:pt x="679" y="774"/>
                    <a:pt x="607" y="846"/>
                    <a:pt x="500" y="846"/>
                  </a:cubicBezTo>
                  <a:cubicBezTo>
                    <a:pt x="393" y="846"/>
                    <a:pt x="322" y="774"/>
                    <a:pt x="322" y="667"/>
                  </a:cubicBezTo>
                  <a:lnTo>
                    <a:pt x="322" y="500"/>
                  </a:lnTo>
                  <a:cubicBezTo>
                    <a:pt x="322" y="393"/>
                    <a:pt x="393" y="322"/>
                    <a:pt x="500" y="322"/>
                  </a:cubicBezTo>
                  <a:close/>
                  <a:moveTo>
                    <a:pt x="500" y="0"/>
                  </a:moveTo>
                  <a:cubicBezTo>
                    <a:pt x="215" y="0"/>
                    <a:pt x="0" y="227"/>
                    <a:pt x="0" y="500"/>
                  </a:cubicBezTo>
                  <a:lnTo>
                    <a:pt x="0" y="667"/>
                  </a:lnTo>
                  <a:cubicBezTo>
                    <a:pt x="0" y="953"/>
                    <a:pt x="215" y="1167"/>
                    <a:pt x="500" y="1167"/>
                  </a:cubicBezTo>
                  <a:cubicBezTo>
                    <a:pt x="786" y="1167"/>
                    <a:pt x="1012" y="953"/>
                    <a:pt x="1012" y="667"/>
                  </a:cubicBezTo>
                  <a:lnTo>
                    <a:pt x="1012" y="500"/>
                  </a:lnTo>
                  <a:cubicBezTo>
                    <a:pt x="988" y="227"/>
                    <a:pt x="774" y="0"/>
                    <a:pt x="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Google Shape;11862;p81">
              <a:extLst>
                <a:ext uri="{FF2B5EF4-FFF2-40B4-BE49-F238E27FC236}">
                  <a16:creationId xmlns:a16="http://schemas.microsoft.com/office/drawing/2014/main" id="{BE58E48A-E10D-9DB0-4631-E0EAB1B1B97F}"/>
                </a:ext>
              </a:extLst>
            </p:cNvPr>
            <p:cNvSpPr/>
            <p:nvPr/>
          </p:nvSpPr>
          <p:spPr>
            <a:xfrm>
              <a:off x="1551085" y="1598386"/>
              <a:ext cx="43488" cy="42496"/>
            </a:xfrm>
            <a:custGeom>
              <a:avLst/>
              <a:gdLst/>
              <a:ahLst/>
              <a:cxnLst/>
              <a:rect l="l" t="t" r="r" b="b"/>
              <a:pathLst>
                <a:path w="1359" h="1328" extrusionOk="0">
                  <a:moveTo>
                    <a:pt x="691" y="352"/>
                  </a:moveTo>
                  <a:lnTo>
                    <a:pt x="977" y="542"/>
                  </a:lnTo>
                  <a:lnTo>
                    <a:pt x="691" y="911"/>
                  </a:lnTo>
                  <a:lnTo>
                    <a:pt x="406" y="542"/>
                  </a:lnTo>
                  <a:lnTo>
                    <a:pt x="691" y="352"/>
                  </a:lnTo>
                  <a:close/>
                  <a:moveTo>
                    <a:pt x="685" y="0"/>
                  </a:moveTo>
                  <a:cubicBezTo>
                    <a:pt x="656" y="0"/>
                    <a:pt x="626" y="6"/>
                    <a:pt x="596" y="18"/>
                  </a:cubicBezTo>
                  <a:lnTo>
                    <a:pt x="96" y="364"/>
                  </a:lnTo>
                  <a:cubicBezTo>
                    <a:pt x="60" y="399"/>
                    <a:pt x="37" y="423"/>
                    <a:pt x="25" y="471"/>
                  </a:cubicBezTo>
                  <a:cubicBezTo>
                    <a:pt x="1" y="518"/>
                    <a:pt x="25" y="554"/>
                    <a:pt x="48" y="590"/>
                  </a:cubicBezTo>
                  <a:lnTo>
                    <a:pt x="560" y="1268"/>
                  </a:lnTo>
                  <a:cubicBezTo>
                    <a:pt x="584" y="1316"/>
                    <a:pt x="632" y="1328"/>
                    <a:pt x="691" y="1328"/>
                  </a:cubicBezTo>
                  <a:cubicBezTo>
                    <a:pt x="739" y="1328"/>
                    <a:pt x="799" y="1304"/>
                    <a:pt x="822" y="1268"/>
                  </a:cubicBezTo>
                  <a:lnTo>
                    <a:pt x="1322" y="590"/>
                  </a:lnTo>
                  <a:cubicBezTo>
                    <a:pt x="1358" y="554"/>
                    <a:pt x="1358" y="518"/>
                    <a:pt x="1358" y="471"/>
                  </a:cubicBezTo>
                  <a:cubicBezTo>
                    <a:pt x="1358" y="423"/>
                    <a:pt x="1334" y="399"/>
                    <a:pt x="1287" y="364"/>
                  </a:cubicBezTo>
                  <a:lnTo>
                    <a:pt x="775" y="18"/>
                  </a:lnTo>
                  <a:cubicBezTo>
                    <a:pt x="745" y="6"/>
                    <a:pt x="715" y="0"/>
                    <a:pt x="6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oogle Shape;11863;p81">
            <a:extLst>
              <a:ext uri="{FF2B5EF4-FFF2-40B4-BE49-F238E27FC236}">
                <a16:creationId xmlns:a16="http://schemas.microsoft.com/office/drawing/2014/main" id="{2110E5BD-775C-4F64-1B89-41AE01842BE0}"/>
              </a:ext>
            </a:extLst>
          </p:cNvPr>
          <p:cNvGrpSpPr/>
          <p:nvPr/>
        </p:nvGrpSpPr>
        <p:grpSpPr>
          <a:xfrm>
            <a:off x="9339040" y="3153716"/>
            <a:ext cx="695040" cy="694208"/>
            <a:chOff x="4697389" y="1500658"/>
            <a:chExt cx="347520" cy="34710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7" name="Google Shape;11864;p81">
              <a:extLst>
                <a:ext uri="{FF2B5EF4-FFF2-40B4-BE49-F238E27FC236}">
                  <a16:creationId xmlns:a16="http://schemas.microsoft.com/office/drawing/2014/main" id="{80EAD716-0E37-1854-6372-DBDA08922DF3}"/>
                </a:ext>
              </a:extLst>
            </p:cNvPr>
            <p:cNvSpPr/>
            <p:nvPr/>
          </p:nvSpPr>
          <p:spPr>
            <a:xfrm>
              <a:off x="4697389" y="1500658"/>
              <a:ext cx="347520" cy="347104"/>
            </a:xfrm>
            <a:custGeom>
              <a:avLst/>
              <a:gdLst/>
              <a:ahLst/>
              <a:cxnLst/>
              <a:rect l="l" t="t" r="r" b="b"/>
              <a:pathLst>
                <a:path w="10860" h="10847" extrusionOk="0">
                  <a:moveTo>
                    <a:pt x="2082" y="1011"/>
                  </a:moveTo>
                  <a:cubicBezTo>
                    <a:pt x="2474" y="1011"/>
                    <a:pt x="2807" y="1244"/>
                    <a:pt x="2977" y="1608"/>
                  </a:cubicBezTo>
                  <a:cubicBezTo>
                    <a:pt x="2560" y="1810"/>
                    <a:pt x="2191" y="2084"/>
                    <a:pt x="1846" y="2405"/>
                  </a:cubicBezTo>
                  <a:cubicBezTo>
                    <a:pt x="1691" y="2560"/>
                    <a:pt x="1548" y="2703"/>
                    <a:pt x="1417" y="2858"/>
                  </a:cubicBezTo>
                  <a:cubicBezTo>
                    <a:pt x="1156" y="2656"/>
                    <a:pt x="1001" y="2358"/>
                    <a:pt x="1001" y="2036"/>
                  </a:cubicBezTo>
                  <a:cubicBezTo>
                    <a:pt x="1001" y="1465"/>
                    <a:pt x="1453" y="1012"/>
                    <a:pt x="2025" y="1012"/>
                  </a:cubicBezTo>
                  <a:cubicBezTo>
                    <a:pt x="2044" y="1011"/>
                    <a:pt x="2063" y="1011"/>
                    <a:pt x="2082" y="1011"/>
                  </a:cubicBezTo>
                  <a:close/>
                  <a:moveTo>
                    <a:pt x="2025" y="310"/>
                  </a:moveTo>
                  <a:cubicBezTo>
                    <a:pt x="2703" y="310"/>
                    <a:pt x="3322" y="715"/>
                    <a:pt x="3584" y="1322"/>
                  </a:cubicBezTo>
                  <a:cubicBezTo>
                    <a:pt x="3465" y="1370"/>
                    <a:pt x="3358" y="1405"/>
                    <a:pt x="3239" y="1453"/>
                  </a:cubicBezTo>
                  <a:cubicBezTo>
                    <a:pt x="3025" y="977"/>
                    <a:pt x="2549" y="667"/>
                    <a:pt x="2013" y="667"/>
                  </a:cubicBezTo>
                  <a:cubicBezTo>
                    <a:pt x="1263" y="667"/>
                    <a:pt x="655" y="1274"/>
                    <a:pt x="655" y="2024"/>
                  </a:cubicBezTo>
                  <a:cubicBezTo>
                    <a:pt x="655" y="2453"/>
                    <a:pt x="858" y="2834"/>
                    <a:pt x="1191" y="3096"/>
                  </a:cubicBezTo>
                  <a:cubicBezTo>
                    <a:pt x="1120" y="3191"/>
                    <a:pt x="1060" y="3287"/>
                    <a:pt x="977" y="3394"/>
                  </a:cubicBezTo>
                  <a:cubicBezTo>
                    <a:pt x="584" y="3072"/>
                    <a:pt x="310" y="2572"/>
                    <a:pt x="310" y="2024"/>
                  </a:cubicBezTo>
                  <a:cubicBezTo>
                    <a:pt x="310" y="1084"/>
                    <a:pt x="1084" y="310"/>
                    <a:pt x="2025" y="310"/>
                  </a:cubicBezTo>
                  <a:close/>
                  <a:moveTo>
                    <a:pt x="8823" y="310"/>
                  </a:moveTo>
                  <a:cubicBezTo>
                    <a:pt x="9764" y="310"/>
                    <a:pt x="10538" y="1084"/>
                    <a:pt x="10538" y="2024"/>
                  </a:cubicBezTo>
                  <a:cubicBezTo>
                    <a:pt x="10538" y="2572"/>
                    <a:pt x="10264" y="3072"/>
                    <a:pt x="9835" y="3406"/>
                  </a:cubicBezTo>
                  <a:cubicBezTo>
                    <a:pt x="9776" y="3298"/>
                    <a:pt x="9704" y="3191"/>
                    <a:pt x="9633" y="3108"/>
                  </a:cubicBezTo>
                  <a:cubicBezTo>
                    <a:pt x="9954" y="2858"/>
                    <a:pt x="10157" y="2453"/>
                    <a:pt x="10157" y="2036"/>
                  </a:cubicBezTo>
                  <a:cubicBezTo>
                    <a:pt x="10157" y="1858"/>
                    <a:pt x="10133" y="1679"/>
                    <a:pt x="10061" y="1513"/>
                  </a:cubicBezTo>
                  <a:cubicBezTo>
                    <a:pt x="10034" y="1458"/>
                    <a:pt x="9965" y="1417"/>
                    <a:pt x="9902" y="1417"/>
                  </a:cubicBezTo>
                  <a:cubicBezTo>
                    <a:pt x="9882" y="1417"/>
                    <a:pt x="9864" y="1421"/>
                    <a:pt x="9847" y="1429"/>
                  </a:cubicBezTo>
                  <a:cubicBezTo>
                    <a:pt x="9776" y="1453"/>
                    <a:pt x="9728" y="1560"/>
                    <a:pt x="9764" y="1632"/>
                  </a:cubicBezTo>
                  <a:cubicBezTo>
                    <a:pt x="9823" y="1763"/>
                    <a:pt x="9835" y="1905"/>
                    <a:pt x="9835" y="2036"/>
                  </a:cubicBezTo>
                  <a:cubicBezTo>
                    <a:pt x="9835" y="2358"/>
                    <a:pt x="9680" y="2656"/>
                    <a:pt x="9418" y="2858"/>
                  </a:cubicBezTo>
                  <a:cubicBezTo>
                    <a:pt x="9287" y="2703"/>
                    <a:pt x="9145" y="2536"/>
                    <a:pt x="8990" y="2405"/>
                  </a:cubicBezTo>
                  <a:cubicBezTo>
                    <a:pt x="8645" y="2096"/>
                    <a:pt x="8252" y="1822"/>
                    <a:pt x="7859" y="1608"/>
                  </a:cubicBezTo>
                  <a:cubicBezTo>
                    <a:pt x="8014" y="1227"/>
                    <a:pt x="8395" y="989"/>
                    <a:pt x="8787" y="989"/>
                  </a:cubicBezTo>
                  <a:cubicBezTo>
                    <a:pt x="8966" y="989"/>
                    <a:pt x="9168" y="1036"/>
                    <a:pt x="9311" y="1143"/>
                  </a:cubicBezTo>
                  <a:cubicBezTo>
                    <a:pt x="9334" y="1158"/>
                    <a:pt x="9360" y="1165"/>
                    <a:pt x="9386" y="1165"/>
                  </a:cubicBezTo>
                  <a:cubicBezTo>
                    <a:pt x="9444" y="1165"/>
                    <a:pt x="9505" y="1133"/>
                    <a:pt x="9538" y="1084"/>
                  </a:cubicBezTo>
                  <a:cubicBezTo>
                    <a:pt x="9585" y="1012"/>
                    <a:pt x="9549" y="905"/>
                    <a:pt x="9478" y="858"/>
                  </a:cubicBezTo>
                  <a:cubicBezTo>
                    <a:pt x="9264" y="739"/>
                    <a:pt x="9026" y="667"/>
                    <a:pt x="8787" y="667"/>
                  </a:cubicBezTo>
                  <a:cubicBezTo>
                    <a:pt x="8252" y="667"/>
                    <a:pt x="7775" y="977"/>
                    <a:pt x="7561" y="1453"/>
                  </a:cubicBezTo>
                  <a:cubicBezTo>
                    <a:pt x="7454" y="1405"/>
                    <a:pt x="7335" y="1370"/>
                    <a:pt x="7216" y="1322"/>
                  </a:cubicBezTo>
                  <a:cubicBezTo>
                    <a:pt x="7525" y="727"/>
                    <a:pt x="8156" y="310"/>
                    <a:pt x="8823" y="310"/>
                  </a:cubicBezTo>
                  <a:close/>
                  <a:moveTo>
                    <a:pt x="5430" y="6775"/>
                  </a:moveTo>
                  <a:cubicBezTo>
                    <a:pt x="5692" y="6775"/>
                    <a:pt x="5954" y="6882"/>
                    <a:pt x="6144" y="7073"/>
                  </a:cubicBezTo>
                  <a:cubicBezTo>
                    <a:pt x="6323" y="7275"/>
                    <a:pt x="6430" y="7525"/>
                    <a:pt x="6418" y="7787"/>
                  </a:cubicBezTo>
                  <a:lnTo>
                    <a:pt x="6359" y="9204"/>
                  </a:lnTo>
                  <a:cubicBezTo>
                    <a:pt x="6097" y="9299"/>
                    <a:pt x="5775" y="9335"/>
                    <a:pt x="5430" y="9335"/>
                  </a:cubicBezTo>
                  <a:cubicBezTo>
                    <a:pt x="5085" y="9335"/>
                    <a:pt x="4763" y="9299"/>
                    <a:pt x="4513" y="9204"/>
                  </a:cubicBezTo>
                  <a:lnTo>
                    <a:pt x="4454" y="7787"/>
                  </a:lnTo>
                  <a:cubicBezTo>
                    <a:pt x="4430" y="7525"/>
                    <a:pt x="4537" y="7275"/>
                    <a:pt x="4715" y="7073"/>
                  </a:cubicBezTo>
                  <a:cubicBezTo>
                    <a:pt x="4906" y="6882"/>
                    <a:pt x="5168" y="6775"/>
                    <a:pt x="5430" y="6775"/>
                  </a:cubicBezTo>
                  <a:close/>
                  <a:moveTo>
                    <a:pt x="5430" y="1334"/>
                  </a:moveTo>
                  <a:cubicBezTo>
                    <a:pt x="8061" y="1334"/>
                    <a:pt x="10204" y="3322"/>
                    <a:pt x="10204" y="5775"/>
                  </a:cubicBezTo>
                  <a:cubicBezTo>
                    <a:pt x="10204" y="6823"/>
                    <a:pt x="9811" y="7835"/>
                    <a:pt x="9073" y="8644"/>
                  </a:cubicBezTo>
                  <a:cubicBezTo>
                    <a:pt x="8418" y="9359"/>
                    <a:pt x="7549" y="9859"/>
                    <a:pt x="6573" y="10085"/>
                  </a:cubicBezTo>
                  <a:cubicBezTo>
                    <a:pt x="6620" y="9966"/>
                    <a:pt x="6656" y="9835"/>
                    <a:pt x="6656" y="9704"/>
                  </a:cubicBezTo>
                  <a:lnTo>
                    <a:pt x="6668" y="9442"/>
                  </a:lnTo>
                  <a:cubicBezTo>
                    <a:pt x="6740" y="9406"/>
                    <a:pt x="6811" y="9371"/>
                    <a:pt x="6894" y="9311"/>
                  </a:cubicBezTo>
                  <a:cubicBezTo>
                    <a:pt x="6966" y="9263"/>
                    <a:pt x="6978" y="9168"/>
                    <a:pt x="6918" y="9085"/>
                  </a:cubicBezTo>
                  <a:cubicBezTo>
                    <a:pt x="6884" y="9044"/>
                    <a:pt x="6843" y="9023"/>
                    <a:pt x="6798" y="9023"/>
                  </a:cubicBezTo>
                  <a:cubicBezTo>
                    <a:pt x="6764" y="9023"/>
                    <a:pt x="6728" y="9035"/>
                    <a:pt x="6692" y="9061"/>
                  </a:cubicBezTo>
                  <a:lnTo>
                    <a:pt x="6680" y="9073"/>
                  </a:lnTo>
                  <a:lnTo>
                    <a:pt x="6728" y="7835"/>
                  </a:lnTo>
                  <a:cubicBezTo>
                    <a:pt x="6740" y="7478"/>
                    <a:pt x="6609" y="7144"/>
                    <a:pt x="6370" y="6882"/>
                  </a:cubicBezTo>
                  <a:cubicBezTo>
                    <a:pt x="6120" y="6632"/>
                    <a:pt x="5787" y="6489"/>
                    <a:pt x="5430" y="6489"/>
                  </a:cubicBezTo>
                  <a:cubicBezTo>
                    <a:pt x="5073" y="6489"/>
                    <a:pt x="4751" y="6632"/>
                    <a:pt x="4489" y="6882"/>
                  </a:cubicBezTo>
                  <a:cubicBezTo>
                    <a:pt x="4239" y="7144"/>
                    <a:pt x="4120" y="7478"/>
                    <a:pt x="4132" y="7835"/>
                  </a:cubicBezTo>
                  <a:lnTo>
                    <a:pt x="4180" y="9073"/>
                  </a:lnTo>
                  <a:lnTo>
                    <a:pt x="4168" y="9061"/>
                  </a:lnTo>
                  <a:cubicBezTo>
                    <a:pt x="4138" y="9041"/>
                    <a:pt x="4104" y="9032"/>
                    <a:pt x="4070" y="9032"/>
                  </a:cubicBezTo>
                  <a:cubicBezTo>
                    <a:pt x="4023" y="9032"/>
                    <a:pt x="3976" y="9050"/>
                    <a:pt x="3942" y="9085"/>
                  </a:cubicBezTo>
                  <a:cubicBezTo>
                    <a:pt x="3894" y="9168"/>
                    <a:pt x="3918" y="9252"/>
                    <a:pt x="3977" y="9311"/>
                  </a:cubicBezTo>
                  <a:cubicBezTo>
                    <a:pt x="4037" y="9359"/>
                    <a:pt x="4108" y="9406"/>
                    <a:pt x="4192" y="9442"/>
                  </a:cubicBezTo>
                  <a:lnTo>
                    <a:pt x="4215" y="9704"/>
                  </a:lnTo>
                  <a:cubicBezTo>
                    <a:pt x="4215" y="9835"/>
                    <a:pt x="4239" y="9966"/>
                    <a:pt x="4287" y="10085"/>
                  </a:cubicBezTo>
                  <a:cubicBezTo>
                    <a:pt x="3322" y="9859"/>
                    <a:pt x="2441" y="9359"/>
                    <a:pt x="1787" y="8644"/>
                  </a:cubicBezTo>
                  <a:cubicBezTo>
                    <a:pt x="1060" y="7835"/>
                    <a:pt x="655" y="6823"/>
                    <a:pt x="655" y="5775"/>
                  </a:cubicBezTo>
                  <a:cubicBezTo>
                    <a:pt x="655" y="3334"/>
                    <a:pt x="2799" y="1334"/>
                    <a:pt x="5430" y="1334"/>
                  </a:cubicBezTo>
                  <a:close/>
                  <a:moveTo>
                    <a:pt x="6335" y="9549"/>
                  </a:moveTo>
                  <a:lnTo>
                    <a:pt x="6335" y="9668"/>
                  </a:lnTo>
                  <a:cubicBezTo>
                    <a:pt x="6323" y="10156"/>
                    <a:pt x="5918" y="10537"/>
                    <a:pt x="5430" y="10537"/>
                  </a:cubicBezTo>
                  <a:cubicBezTo>
                    <a:pt x="4942" y="10537"/>
                    <a:pt x="4549" y="10145"/>
                    <a:pt x="4525" y="9668"/>
                  </a:cubicBezTo>
                  <a:lnTo>
                    <a:pt x="4525" y="9549"/>
                  </a:lnTo>
                  <a:cubicBezTo>
                    <a:pt x="4787" y="9621"/>
                    <a:pt x="5108" y="9668"/>
                    <a:pt x="5430" y="9668"/>
                  </a:cubicBezTo>
                  <a:cubicBezTo>
                    <a:pt x="5763" y="9668"/>
                    <a:pt x="6073" y="9621"/>
                    <a:pt x="6335" y="9549"/>
                  </a:cubicBezTo>
                  <a:close/>
                  <a:moveTo>
                    <a:pt x="2025" y="0"/>
                  </a:moveTo>
                  <a:cubicBezTo>
                    <a:pt x="905" y="0"/>
                    <a:pt x="1" y="905"/>
                    <a:pt x="1" y="2024"/>
                  </a:cubicBezTo>
                  <a:cubicBezTo>
                    <a:pt x="1" y="2679"/>
                    <a:pt x="322" y="3298"/>
                    <a:pt x="846" y="3668"/>
                  </a:cubicBezTo>
                  <a:cubicBezTo>
                    <a:pt x="501" y="4310"/>
                    <a:pt x="322" y="5025"/>
                    <a:pt x="322" y="5751"/>
                  </a:cubicBezTo>
                  <a:cubicBezTo>
                    <a:pt x="322" y="6882"/>
                    <a:pt x="763" y="7978"/>
                    <a:pt x="1548" y="8835"/>
                  </a:cubicBezTo>
                  <a:cubicBezTo>
                    <a:pt x="2310" y="9668"/>
                    <a:pt x="3358" y="10240"/>
                    <a:pt x="4513" y="10430"/>
                  </a:cubicBezTo>
                  <a:cubicBezTo>
                    <a:pt x="4727" y="10680"/>
                    <a:pt x="5061" y="10847"/>
                    <a:pt x="5430" y="10847"/>
                  </a:cubicBezTo>
                  <a:cubicBezTo>
                    <a:pt x="5799" y="10847"/>
                    <a:pt x="6132" y="10680"/>
                    <a:pt x="6359" y="10430"/>
                  </a:cubicBezTo>
                  <a:cubicBezTo>
                    <a:pt x="7502" y="10240"/>
                    <a:pt x="8537" y="9668"/>
                    <a:pt x="9299" y="8835"/>
                  </a:cubicBezTo>
                  <a:cubicBezTo>
                    <a:pt x="10085" y="7978"/>
                    <a:pt x="10526" y="6882"/>
                    <a:pt x="10526" y="5751"/>
                  </a:cubicBezTo>
                  <a:cubicBezTo>
                    <a:pt x="10526" y="5025"/>
                    <a:pt x="10347" y="4310"/>
                    <a:pt x="10002" y="3668"/>
                  </a:cubicBezTo>
                  <a:cubicBezTo>
                    <a:pt x="10538" y="3298"/>
                    <a:pt x="10859" y="2691"/>
                    <a:pt x="10859" y="2024"/>
                  </a:cubicBezTo>
                  <a:cubicBezTo>
                    <a:pt x="10859" y="905"/>
                    <a:pt x="9954" y="0"/>
                    <a:pt x="8835" y="0"/>
                  </a:cubicBezTo>
                  <a:cubicBezTo>
                    <a:pt x="8025" y="0"/>
                    <a:pt x="7287" y="489"/>
                    <a:pt x="6966" y="1227"/>
                  </a:cubicBezTo>
                  <a:cubicBezTo>
                    <a:pt x="6478" y="1084"/>
                    <a:pt x="5954" y="1012"/>
                    <a:pt x="5430" y="1012"/>
                  </a:cubicBezTo>
                  <a:cubicBezTo>
                    <a:pt x="4906" y="1012"/>
                    <a:pt x="4394" y="1084"/>
                    <a:pt x="3894" y="1227"/>
                  </a:cubicBezTo>
                  <a:cubicBezTo>
                    <a:pt x="3584" y="489"/>
                    <a:pt x="2846" y="0"/>
                    <a:pt x="2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Google Shape;11865;p81">
              <a:extLst>
                <a:ext uri="{FF2B5EF4-FFF2-40B4-BE49-F238E27FC236}">
                  <a16:creationId xmlns:a16="http://schemas.microsoft.com/office/drawing/2014/main" id="{F770F0B2-CD4A-80A2-07E1-F1AC5D6AAF24}"/>
                </a:ext>
              </a:extLst>
            </p:cNvPr>
            <p:cNvSpPr/>
            <p:nvPr/>
          </p:nvSpPr>
          <p:spPr>
            <a:xfrm>
              <a:off x="4773581" y="1658002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63" y="1"/>
                  </a:moveTo>
                  <a:cubicBezTo>
                    <a:pt x="346" y="1"/>
                    <a:pt x="1" y="346"/>
                    <a:pt x="1" y="763"/>
                  </a:cubicBezTo>
                  <a:lnTo>
                    <a:pt x="1" y="1108"/>
                  </a:lnTo>
                  <a:cubicBezTo>
                    <a:pt x="1" y="1525"/>
                    <a:pt x="346" y="1870"/>
                    <a:pt x="763" y="1870"/>
                  </a:cubicBezTo>
                  <a:cubicBezTo>
                    <a:pt x="1180" y="1870"/>
                    <a:pt x="1513" y="1525"/>
                    <a:pt x="1513" y="1108"/>
                  </a:cubicBezTo>
                  <a:lnTo>
                    <a:pt x="1513" y="763"/>
                  </a:lnTo>
                  <a:cubicBezTo>
                    <a:pt x="1501" y="656"/>
                    <a:pt x="1489" y="536"/>
                    <a:pt x="1430" y="441"/>
                  </a:cubicBezTo>
                  <a:cubicBezTo>
                    <a:pt x="1394" y="380"/>
                    <a:pt x="1340" y="344"/>
                    <a:pt x="1280" y="344"/>
                  </a:cubicBezTo>
                  <a:cubicBezTo>
                    <a:pt x="1259" y="344"/>
                    <a:pt x="1237" y="349"/>
                    <a:pt x="1215" y="358"/>
                  </a:cubicBezTo>
                  <a:cubicBezTo>
                    <a:pt x="1144" y="406"/>
                    <a:pt x="1096" y="489"/>
                    <a:pt x="1144" y="572"/>
                  </a:cubicBezTo>
                  <a:cubicBezTo>
                    <a:pt x="1180" y="632"/>
                    <a:pt x="1191" y="691"/>
                    <a:pt x="1191" y="763"/>
                  </a:cubicBezTo>
                  <a:lnTo>
                    <a:pt x="1191" y="1108"/>
                  </a:lnTo>
                  <a:cubicBezTo>
                    <a:pt x="1191" y="1346"/>
                    <a:pt x="1001" y="1537"/>
                    <a:pt x="763" y="1537"/>
                  </a:cubicBezTo>
                  <a:cubicBezTo>
                    <a:pt x="525" y="1537"/>
                    <a:pt x="322" y="1346"/>
                    <a:pt x="322" y="1108"/>
                  </a:cubicBezTo>
                  <a:lnTo>
                    <a:pt x="322" y="763"/>
                  </a:lnTo>
                  <a:cubicBezTo>
                    <a:pt x="322" y="525"/>
                    <a:pt x="525" y="334"/>
                    <a:pt x="763" y="334"/>
                  </a:cubicBezTo>
                  <a:cubicBezTo>
                    <a:pt x="846" y="334"/>
                    <a:pt x="918" y="263"/>
                    <a:pt x="918" y="167"/>
                  </a:cubicBezTo>
                  <a:cubicBezTo>
                    <a:pt x="918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Google Shape;11866;p81">
              <a:extLst>
                <a:ext uri="{FF2B5EF4-FFF2-40B4-BE49-F238E27FC236}">
                  <a16:creationId xmlns:a16="http://schemas.microsoft.com/office/drawing/2014/main" id="{5E28B866-9ECA-2B0F-456C-956FA3E6C8DB}"/>
                </a:ext>
              </a:extLst>
            </p:cNvPr>
            <p:cNvSpPr/>
            <p:nvPr/>
          </p:nvSpPr>
          <p:spPr>
            <a:xfrm>
              <a:off x="4920653" y="1658002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63" y="1"/>
                  </a:moveTo>
                  <a:cubicBezTo>
                    <a:pt x="346" y="1"/>
                    <a:pt x="1" y="346"/>
                    <a:pt x="1" y="763"/>
                  </a:cubicBezTo>
                  <a:lnTo>
                    <a:pt x="1" y="1108"/>
                  </a:lnTo>
                  <a:cubicBezTo>
                    <a:pt x="1" y="1525"/>
                    <a:pt x="346" y="1870"/>
                    <a:pt x="763" y="1870"/>
                  </a:cubicBezTo>
                  <a:cubicBezTo>
                    <a:pt x="1179" y="1870"/>
                    <a:pt x="1513" y="1525"/>
                    <a:pt x="1513" y="1108"/>
                  </a:cubicBezTo>
                  <a:lnTo>
                    <a:pt x="1513" y="763"/>
                  </a:lnTo>
                  <a:cubicBezTo>
                    <a:pt x="1501" y="656"/>
                    <a:pt x="1477" y="536"/>
                    <a:pt x="1429" y="441"/>
                  </a:cubicBezTo>
                  <a:cubicBezTo>
                    <a:pt x="1394" y="380"/>
                    <a:pt x="1340" y="344"/>
                    <a:pt x="1280" y="344"/>
                  </a:cubicBezTo>
                  <a:cubicBezTo>
                    <a:pt x="1259" y="344"/>
                    <a:pt x="1237" y="349"/>
                    <a:pt x="1215" y="358"/>
                  </a:cubicBezTo>
                  <a:cubicBezTo>
                    <a:pt x="1144" y="406"/>
                    <a:pt x="1096" y="489"/>
                    <a:pt x="1144" y="572"/>
                  </a:cubicBezTo>
                  <a:cubicBezTo>
                    <a:pt x="1179" y="632"/>
                    <a:pt x="1191" y="691"/>
                    <a:pt x="1191" y="763"/>
                  </a:cubicBezTo>
                  <a:lnTo>
                    <a:pt x="1191" y="1108"/>
                  </a:lnTo>
                  <a:cubicBezTo>
                    <a:pt x="1191" y="1346"/>
                    <a:pt x="1001" y="1537"/>
                    <a:pt x="763" y="1537"/>
                  </a:cubicBezTo>
                  <a:cubicBezTo>
                    <a:pt x="525" y="1537"/>
                    <a:pt x="322" y="1346"/>
                    <a:pt x="322" y="1108"/>
                  </a:cubicBezTo>
                  <a:lnTo>
                    <a:pt x="322" y="763"/>
                  </a:lnTo>
                  <a:cubicBezTo>
                    <a:pt x="322" y="525"/>
                    <a:pt x="525" y="334"/>
                    <a:pt x="763" y="334"/>
                  </a:cubicBezTo>
                  <a:cubicBezTo>
                    <a:pt x="846" y="334"/>
                    <a:pt x="917" y="263"/>
                    <a:pt x="917" y="167"/>
                  </a:cubicBezTo>
                  <a:cubicBezTo>
                    <a:pt x="917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oogle Shape;11867;p81">
            <a:extLst>
              <a:ext uri="{FF2B5EF4-FFF2-40B4-BE49-F238E27FC236}">
                <a16:creationId xmlns:a16="http://schemas.microsoft.com/office/drawing/2014/main" id="{FE625D67-09D3-513C-FEED-5B89752A3F9F}"/>
              </a:ext>
            </a:extLst>
          </p:cNvPr>
          <p:cNvGrpSpPr/>
          <p:nvPr/>
        </p:nvGrpSpPr>
        <p:grpSpPr>
          <a:xfrm>
            <a:off x="7151328" y="4082292"/>
            <a:ext cx="695040" cy="707520"/>
            <a:chOff x="3603533" y="1964946"/>
            <a:chExt cx="347520" cy="35376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1" name="Google Shape;11868;p81">
              <a:extLst>
                <a:ext uri="{FF2B5EF4-FFF2-40B4-BE49-F238E27FC236}">
                  <a16:creationId xmlns:a16="http://schemas.microsoft.com/office/drawing/2014/main" id="{BF67CEFB-7E3F-E917-042F-A1213C60A94A}"/>
                </a:ext>
              </a:extLst>
            </p:cNvPr>
            <p:cNvSpPr/>
            <p:nvPr/>
          </p:nvSpPr>
          <p:spPr>
            <a:xfrm>
              <a:off x="3603533" y="1964946"/>
              <a:ext cx="347520" cy="353760"/>
            </a:xfrm>
            <a:custGeom>
              <a:avLst/>
              <a:gdLst/>
              <a:ahLst/>
              <a:cxnLst/>
              <a:rect l="l" t="t" r="r" b="b"/>
              <a:pathLst>
                <a:path w="10860" h="11055" extrusionOk="0">
                  <a:moveTo>
                    <a:pt x="596" y="5672"/>
                  </a:moveTo>
                  <a:cubicBezTo>
                    <a:pt x="608" y="5672"/>
                    <a:pt x="632" y="5672"/>
                    <a:pt x="656" y="5684"/>
                  </a:cubicBezTo>
                  <a:cubicBezTo>
                    <a:pt x="537" y="5863"/>
                    <a:pt x="513" y="6065"/>
                    <a:pt x="548" y="6184"/>
                  </a:cubicBezTo>
                  <a:cubicBezTo>
                    <a:pt x="560" y="6292"/>
                    <a:pt x="668" y="6339"/>
                    <a:pt x="715" y="6351"/>
                  </a:cubicBezTo>
                  <a:cubicBezTo>
                    <a:pt x="679" y="6363"/>
                    <a:pt x="632" y="6387"/>
                    <a:pt x="596" y="6387"/>
                  </a:cubicBezTo>
                  <a:cubicBezTo>
                    <a:pt x="441" y="6387"/>
                    <a:pt x="322" y="6268"/>
                    <a:pt x="322" y="6113"/>
                  </a:cubicBezTo>
                  <a:lnTo>
                    <a:pt x="322" y="5934"/>
                  </a:lnTo>
                  <a:cubicBezTo>
                    <a:pt x="322" y="5792"/>
                    <a:pt x="441" y="5672"/>
                    <a:pt x="596" y="5672"/>
                  </a:cubicBezTo>
                  <a:close/>
                  <a:moveTo>
                    <a:pt x="4918" y="6857"/>
                  </a:moveTo>
                  <a:cubicBezTo>
                    <a:pt x="5037" y="6857"/>
                    <a:pt x="5130" y="6890"/>
                    <a:pt x="5180" y="6946"/>
                  </a:cubicBezTo>
                  <a:cubicBezTo>
                    <a:pt x="5228" y="7018"/>
                    <a:pt x="5204" y="7161"/>
                    <a:pt x="5085" y="7339"/>
                  </a:cubicBezTo>
                  <a:cubicBezTo>
                    <a:pt x="4918" y="7577"/>
                    <a:pt x="4799" y="7828"/>
                    <a:pt x="4739" y="8066"/>
                  </a:cubicBezTo>
                  <a:cubicBezTo>
                    <a:pt x="4478" y="7673"/>
                    <a:pt x="4287" y="7280"/>
                    <a:pt x="4192" y="7066"/>
                  </a:cubicBezTo>
                  <a:cubicBezTo>
                    <a:pt x="4358" y="7018"/>
                    <a:pt x="4466" y="6982"/>
                    <a:pt x="4537" y="6946"/>
                  </a:cubicBezTo>
                  <a:cubicBezTo>
                    <a:pt x="4678" y="6884"/>
                    <a:pt x="4809" y="6857"/>
                    <a:pt x="4918" y="6857"/>
                  </a:cubicBezTo>
                  <a:close/>
                  <a:moveTo>
                    <a:pt x="8464" y="324"/>
                  </a:moveTo>
                  <a:cubicBezTo>
                    <a:pt x="8714" y="324"/>
                    <a:pt x="8950" y="378"/>
                    <a:pt x="9169" y="481"/>
                  </a:cubicBezTo>
                  <a:cubicBezTo>
                    <a:pt x="9645" y="743"/>
                    <a:pt x="9942" y="1220"/>
                    <a:pt x="10097" y="1541"/>
                  </a:cubicBezTo>
                  <a:cubicBezTo>
                    <a:pt x="9938" y="1498"/>
                    <a:pt x="9780" y="1477"/>
                    <a:pt x="9628" y="1477"/>
                  </a:cubicBezTo>
                  <a:cubicBezTo>
                    <a:pt x="9361" y="1477"/>
                    <a:pt x="9112" y="1543"/>
                    <a:pt x="8907" y="1672"/>
                  </a:cubicBezTo>
                  <a:cubicBezTo>
                    <a:pt x="8585" y="1922"/>
                    <a:pt x="8418" y="2315"/>
                    <a:pt x="8466" y="2827"/>
                  </a:cubicBezTo>
                  <a:cubicBezTo>
                    <a:pt x="8526" y="3458"/>
                    <a:pt x="8942" y="4089"/>
                    <a:pt x="9371" y="4756"/>
                  </a:cubicBezTo>
                  <a:cubicBezTo>
                    <a:pt x="9942" y="5625"/>
                    <a:pt x="10538" y="6494"/>
                    <a:pt x="10538" y="7589"/>
                  </a:cubicBezTo>
                  <a:cubicBezTo>
                    <a:pt x="10514" y="8470"/>
                    <a:pt x="10240" y="9268"/>
                    <a:pt x="9728" y="9816"/>
                  </a:cubicBezTo>
                  <a:cubicBezTo>
                    <a:pt x="9192" y="10399"/>
                    <a:pt x="8454" y="10697"/>
                    <a:pt x="7585" y="10697"/>
                  </a:cubicBezTo>
                  <a:lnTo>
                    <a:pt x="4668" y="10697"/>
                  </a:lnTo>
                  <a:cubicBezTo>
                    <a:pt x="4739" y="10494"/>
                    <a:pt x="4930" y="10328"/>
                    <a:pt x="5180" y="10328"/>
                  </a:cubicBezTo>
                  <a:lnTo>
                    <a:pt x="6383" y="10328"/>
                  </a:lnTo>
                  <a:cubicBezTo>
                    <a:pt x="6466" y="10328"/>
                    <a:pt x="6549" y="10256"/>
                    <a:pt x="6549" y="10161"/>
                  </a:cubicBezTo>
                  <a:cubicBezTo>
                    <a:pt x="6549" y="10066"/>
                    <a:pt x="6466" y="9994"/>
                    <a:pt x="6383" y="9994"/>
                  </a:cubicBezTo>
                  <a:lnTo>
                    <a:pt x="5978" y="9994"/>
                  </a:lnTo>
                  <a:cubicBezTo>
                    <a:pt x="5621" y="9768"/>
                    <a:pt x="5180" y="9328"/>
                    <a:pt x="5049" y="8756"/>
                  </a:cubicBezTo>
                  <a:cubicBezTo>
                    <a:pt x="4966" y="8339"/>
                    <a:pt x="5073" y="7911"/>
                    <a:pt x="5370" y="7494"/>
                  </a:cubicBezTo>
                  <a:cubicBezTo>
                    <a:pt x="5668" y="7077"/>
                    <a:pt x="5513" y="6815"/>
                    <a:pt x="5430" y="6720"/>
                  </a:cubicBezTo>
                  <a:cubicBezTo>
                    <a:pt x="5318" y="6588"/>
                    <a:pt x="5135" y="6522"/>
                    <a:pt x="4926" y="6522"/>
                  </a:cubicBezTo>
                  <a:cubicBezTo>
                    <a:pt x="4759" y="6522"/>
                    <a:pt x="4574" y="6564"/>
                    <a:pt x="4394" y="6649"/>
                  </a:cubicBezTo>
                  <a:cubicBezTo>
                    <a:pt x="4281" y="6705"/>
                    <a:pt x="4082" y="6798"/>
                    <a:pt x="3745" y="6798"/>
                  </a:cubicBezTo>
                  <a:cubicBezTo>
                    <a:pt x="3445" y="6798"/>
                    <a:pt x="3034" y="6724"/>
                    <a:pt x="2477" y="6482"/>
                  </a:cubicBezTo>
                  <a:cubicBezTo>
                    <a:pt x="1882" y="6232"/>
                    <a:pt x="1310" y="6125"/>
                    <a:pt x="989" y="6065"/>
                  </a:cubicBezTo>
                  <a:cubicBezTo>
                    <a:pt x="953" y="6053"/>
                    <a:pt x="882" y="6053"/>
                    <a:pt x="846" y="6042"/>
                  </a:cubicBezTo>
                  <a:cubicBezTo>
                    <a:pt x="846" y="5946"/>
                    <a:pt x="870" y="5803"/>
                    <a:pt x="1060" y="5708"/>
                  </a:cubicBezTo>
                  <a:cubicBezTo>
                    <a:pt x="1092" y="5699"/>
                    <a:pt x="1141" y="5695"/>
                    <a:pt x="1201" y="5695"/>
                  </a:cubicBezTo>
                  <a:cubicBezTo>
                    <a:pt x="1298" y="5695"/>
                    <a:pt x="1423" y="5705"/>
                    <a:pt x="1549" y="5720"/>
                  </a:cubicBezTo>
                  <a:cubicBezTo>
                    <a:pt x="1739" y="5737"/>
                    <a:pt x="1967" y="5757"/>
                    <a:pt x="2218" y="5757"/>
                  </a:cubicBezTo>
                  <a:cubicBezTo>
                    <a:pt x="2877" y="5757"/>
                    <a:pt x="3697" y="5613"/>
                    <a:pt x="4430" y="4863"/>
                  </a:cubicBezTo>
                  <a:cubicBezTo>
                    <a:pt x="4489" y="4803"/>
                    <a:pt x="4489" y="4696"/>
                    <a:pt x="4430" y="4637"/>
                  </a:cubicBezTo>
                  <a:cubicBezTo>
                    <a:pt x="4400" y="4607"/>
                    <a:pt x="4358" y="4592"/>
                    <a:pt x="4317" y="4592"/>
                  </a:cubicBezTo>
                  <a:cubicBezTo>
                    <a:pt x="4275" y="4592"/>
                    <a:pt x="4233" y="4607"/>
                    <a:pt x="4204" y="4637"/>
                  </a:cubicBezTo>
                  <a:cubicBezTo>
                    <a:pt x="3608" y="5232"/>
                    <a:pt x="2977" y="5411"/>
                    <a:pt x="2406" y="5446"/>
                  </a:cubicBezTo>
                  <a:cubicBezTo>
                    <a:pt x="2227" y="5387"/>
                    <a:pt x="2072" y="5280"/>
                    <a:pt x="1977" y="5172"/>
                  </a:cubicBezTo>
                  <a:cubicBezTo>
                    <a:pt x="2120" y="5172"/>
                    <a:pt x="2287" y="5161"/>
                    <a:pt x="2465" y="5113"/>
                  </a:cubicBezTo>
                  <a:cubicBezTo>
                    <a:pt x="2549" y="5101"/>
                    <a:pt x="2596" y="5006"/>
                    <a:pt x="2584" y="4922"/>
                  </a:cubicBezTo>
                  <a:cubicBezTo>
                    <a:pt x="2574" y="4839"/>
                    <a:pt x="2499" y="4801"/>
                    <a:pt x="2425" y="4801"/>
                  </a:cubicBezTo>
                  <a:cubicBezTo>
                    <a:pt x="2415" y="4801"/>
                    <a:pt x="2404" y="4802"/>
                    <a:pt x="2394" y="4803"/>
                  </a:cubicBezTo>
                  <a:cubicBezTo>
                    <a:pt x="2241" y="4843"/>
                    <a:pt x="2103" y="4859"/>
                    <a:pt x="1981" y="4859"/>
                  </a:cubicBezTo>
                  <a:cubicBezTo>
                    <a:pt x="1552" y="4859"/>
                    <a:pt x="1310" y="4660"/>
                    <a:pt x="1227" y="4577"/>
                  </a:cubicBezTo>
                  <a:cubicBezTo>
                    <a:pt x="1275" y="4268"/>
                    <a:pt x="1584" y="3148"/>
                    <a:pt x="2703" y="2767"/>
                  </a:cubicBezTo>
                  <a:lnTo>
                    <a:pt x="2703" y="2827"/>
                  </a:lnTo>
                  <a:cubicBezTo>
                    <a:pt x="2703" y="2910"/>
                    <a:pt x="2775" y="2982"/>
                    <a:pt x="2870" y="2982"/>
                  </a:cubicBezTo>
                  <a:cubicBezTo>
                    <a:pt x="2954" y="2982"/>
                    <a:pt x="3037" y="2910"/>
                    <a:pt x="3037" y="2827"/>
                  </a:cubicBezTo>
                  <a:cubicBezTo>
                    <a:pt x="3049" y="2291"/>
                    <a:pt x="3346" y="2065"/>
                    <a:pt x="3489" y="1993"/>
                  </a:cubicBezTo>
                  <a:cubicBezTo>
                    <a:pt x="3823" y="2386"/>
                    <a:pt x="3727" y="2863"/>
                    <a:pt x="3727" y="2898"/>
                  </a:cubicBezTo>
                  <a:cubicBezTo>
                    <a:pt x="3716" y="2982"/>
                    <a:pt x="3775" y="3077"/>
                    <a:pt x="3846" y="3089"/>
                  </a:cubicBezTo>
                  <a:lnTo>
                    <a:pt x="3882" y="3089"/>
                  </a:lnTo>
                  <a:cubicBezTo>
                    <a:pt x="3930" y="3089"/>
                    <a:pt x="3966" y="3077"/>
                    <a:pt x="4001" y="3029"/>
                  </a:cubicBezTo>
                  <a:cubicBezTo>
                    <a:pt x="4132" y="3160"/>
                    <a:pt x="4311" y="3398"/>
                    <a:pt x="4370" y="3696"/>
                  </a:cubicBezTo>
                  <a:cubicBezTo>
                    <a:pt x="4382" y="3779"/>
                    <a:pt x="4442" y="3815"/>
                    <a:pt x="4525" y="3815"/>
                  </a:cubicBezTo>
                  <a:cubicBezTo>
                    <a:pt x="6037" y="3863"/>
                    <a:pt x="7418" y="4684"/>
                    <a:pt x="8192" y="5982"/>
                  </a:cubicBezTo>
                  <a:cubicBezTo>
                    <a:pt x="8538" y="6554"/>
                    <a:pt x="8752" y="7208"/>
                    <a:pt x="8788" y="7863"/>
                  </a:cubicBezTo>
                  <a:cubicBezTo>
                    <a:pt x="8835" y="8566"/>
                    <a:pt x="8704" y="9256"/>
                    <a:pt x="8371" y="9911"/>
                  </a:cubicBezTo>
                  <a:cubicBezTo>
                    <a:pt x="8335" y="9983"/>
                    <a:pt x="8371" y="10090"/>
                    <a:pt x="8454" y="10125"/>
                  </a:cubicBezTo>
                  <a:cubicBezTo>
                    <a:pt x="8478" y="10149"/>
                    <a:pt x="8490" y="10149"/>
                    <a:pt x="8526" y="10149"/>
                  </a:cubicBezTo>
                  <a:cubicBezTo>
                    <a:pt x="8585" y="10149"/>
                    <a:pt x="8645" y="10113"/>
                    <a:pt x="8669" y="10054"/>
                  </a:cubicBezTo>
                  <a:cubicBezTo>
                    <a:pt x="9014" y="9351"/>
                    <a:pt x="9169" y="8613"/>
                    <a:pt x="9121" y="7851"/>
                  </a:cubicBezTo>
                  <a:cubicBezTo>
                    <a:pt x="9073" y="7137"/>
                    <a:pt x="8847" y="6434"/>
                    <a:pt x="8478" y="5815"/>
                  </a:cubicBezTo>
                  <a:cubicBezTo>
                    <a:pt x="8121" y="5208"/>
                    <a:pt x="7633" y="4696"/>
                    <a:pt x="7061" y="4327"/>
                  </a:cubicBezTo>
                  <a:cubicBezTo>
                    <a:pt x="6787" y="3553"/>
                    <a:pt x="6394" y="2172"/>
                    <a:pt x="6847" y="1243"/>
                  </a:cubicBezTo>
                  <a:cubicBezTo>
                    <a:pt x="7025" y="862"/>
                    <a:pt x="7347" y="589"/>
                    <a:pt x="7799" y="446"/>
                  </a:cubicBezTo>
                  <a:cubicBezTo>
                    <a:pt x="8029" y="364"/>
                    <a:pt x="8252" y="324"/>
                    <a:pt x="8464" y="324"/>
                  </a:cubicBezTo>
                  <a:close/>
                  <a:moveTo>
                    <a:pt x="8449" y="0"/>
                  </a:moveTo>
                  <a:cubicBezTo>
                    <a:pt x="8203" y="0"/>
                    <a:pt x="7947" y="46"/>
                    <a:pt x="7680" y="136"/>
                  </a:cubicBezTo>
                  <a:cubicBezTo>
                    <a:pt x="7145" y="315"/>
                    <a:pt x="6752" y="636"/>
                    <a:pt x="6525" y="1112"/>
                  </a:cubicBezTo>
                  <a:cubicBezTo>
                    <a:pt x="6311" y="1577"/>
                    <a:pt x="6252" y="2172"/>
                    <a:pt x="6335" y="2875"/>
                  </a:cubicBezTo>
                  <a:cubicBezTo>
                    <a:pt x="6383" y="3244"/>
                    <a:pt x="6490" y="3660"/>
                    <a:pt x="6621" y="4077"/>
                  </a:cubicBezTo>
                  <a:cubicBezTo>
                    <a:pt x="6025" y="3744"/>
                    <a:pt x="5335" y="3565"/>
                    <a:pt x="4644" y="3529"/>
                  </a:cubicBezTo>
                  <a:cubicBezTo>
                    <a:pt x="4489" y="3065"/>
                    <a:pt x="4180" y="2767"/>
                    <a:pt x="4025" y="2660"/>
                  </a:cubicBezTo>
                  <a:cubicBezTo>
                    <a:pt x="4013" y="2422"/>
                    <a:pt x="3942" y="2065"/>
                    <a:pt x="3668" y="1767"/>
                  </a:cubicBezTo>
                  <a:lnTo>
                    <a:pt x="3704" y="1589"/>
                  </a:lnTo>
                  <a:cubicBezTo>
                    <a:pt x="3716" y="1505"/>
                    <a:pt x="3656" y="1422"/>
                    <a:pt x="3573" y="1410"/>
                  </a:cubicBezTo>
                  <a:cubicBezTo>
                    <a:pt x="3564" y="1409"/>
                    <a:pt x="3556" y="1409"/>
                    <a:pt x="3549" y="1409"/>
                  </a:cubicBezTo>
                  <a:cubicBezTo>
                    <a:pt x="3466" y="1409"/>
                    <a:pt x="3405" y="1465"/>
                    <a:pt x="3394" y="1541"/>
                  </a:cubicBezTo>
                  <a:lnTo>
                    <a:pt x="3358" y="1720"/>
                  </a:lnTo>
                  <a:cubicBezTo>
                    <a:pt x="3192" y="1803"/>
                    <a:pt x="2882" y="1993"/>
                    <a:pt x="2751" y="2434"/>
                  </a:cubicBezTo>
                  <a:cubicBezTo>
                    <a:pt x="1227" y="2839"/>
                    <a:pt x="894" y="4399"/>
                    <a:pt x="894" y="4672"/>
                  </a:cubicBezTo>
                  <a:cubicBezTo>
                    <a:pt x="894" y="4696"/>
                    <a:pt x="906" y="4744"/>
                    <a:pt x="918" y="4756"/>
                  </a:cubicBezTo>
                  <a:cubicBezTo>
                    <a:pt x="929" y="4780"/>
                    <a:pt x="1108" y="5018"/>
                    <a:pt x="1501" y="5149"/>
                  </a:cubicBezTo>
                  <a:cubicBezTo>
                    <a:pt x="1549" y="5208"/>
                    <a:pt x="1620" y="5339"/>
                    <a:pt x="1763" y="5458"/>
                  </a:cubicBezTo>
                  <a:cubicBezTo>
                    <a:pt x="1703" y="5458"/>
                    <a:pt x="1644" y="5446"/>
                    <a:pt x="1584" y="5446"/>
                  </a:cubicBezTo>
                  <a:cubicBezTo>
                    <a:pt x="1447" y="5428"/>
                    <a:pt x="1325" y="5416"/>
                    <a:pt x="1220" y="5416"/>
                  </a:cubicBezTo>
                  <a:cubicBezTo>
                    <a:pt x="1114" y="5416"/>
                    <a:pt x="1025" y="5428"/>
                    <a:pt x="953" y="5458"/>
                  </a:cubicBezTo>
                  <a:cubicBezTo>
                    <a:pt x="929" y="5458"/>
                    <a:pt x="929" y="5470"/>
                    <a:pt x="918" y="5470"/>
                  </a:cubicBezTo>
                  <a:cubicBezTo>
                    <a:pt x="870" y="5446"/>
                    <a:pt x="810" y="5411"/>
                    <a:pt x="751" y="5399"/>
                  </a:cubicBezTo>
                  <a:lnTo>
                    <a:pt x="751" y="5339"/>
                  </a:lnTo>
                  <a:cubicBezTo>
                    <a:pt x="751" y="5256"/>
                    <a:pt x="679" y="5172"/>
                    <a:pt x="596" y="5172"/>
                  </a:cubicBezTo>
                  <a:cubicBezTo>
                    <a:pt x="501" y="5172"/>
                    <a:pt x="429" y="5256"/>
                    <a:pt x="429" y="5339"/>
                  </a:cubicBezTo>
                  <a:lnTo>
                    <a:pt x="429" y="5399"/>
                  </a:lnTo>
                  <a:cubicBezTo>
                    <a:pt x="167" y="5470"/>
                    <a:pt x="1" y="5696"/>
                    <a:pt x="1" y="5970"/>
                  </a:cubicBezTo>
                  <a:lnTo>
                    <a:pt x="1" y="6149"/>
                  </a:lnTo>
                  <a:cubicBezTo>
                    <a:pt x="1" y="6470"/>
                    <a:pt x="263" y="6744"/>
                    <a:pt x="596" y="6744"/>
                  </a:cubicBezTo>
                  <a:cubicBezTo>
                    <a:pt x="798" y="6744"/>
                    <a:pt x="989" y="6637"/>
                    <a:pt x="1096" y="6458"/>
                  </a:cubicBezTo>
                  <a:cubicBezTo>
                    <a:pt x="1430" y="6518"/>
                    <a:pt x="1870" y="6625"/>
                    <a:pt x="2358" y="6827"/>
                  </a:cubicBezTo>
                  <a:cubicBezTo>
                    <a:pt x="2958" y="7080"/>
                    <a:pt x="3399" y="7165"/>
                    <a:pt x="3740" y="7165"/>
                  </a:cubicBezTo>
                  <a:cubicBezTo>
                    <a:pt x="3785" y="7165"/>
                    <a:pt x="3829" y="7164"/>
                    <a:pt x="3870" y="7161"/>
                  </a:cubicBezTo>
                  <a:cubicBezTo>
                    <a:pt x="3954" y="7375"/>
                    <a:pt x="4239" y="8018"/>
                    <a:pt x="4704" y="8542"/>
                  </a:cubicBezTo>
                  <a:cubicBezTo>
                    <a:pt x="4704" y="8661"/>
                    <a:pt x="4716" y="8768"/>
                    <a:pt x="4739" y="8887"/>
                  </a:cubicBezTo>
                  <a:cubicBezTo>
                    <a:pt x="4847" y="9363"/>
                    <a:pt x="5132" y="9756"/>
                    <a:pt x="5454" y="10042"/>
                  </a:cubicBezTo>
                  <a:lnTo>
                    <a:pt x="5180" y="10042"/>
                  </a:lnTo>
                  <a:cubicBezTo>
                    <a:pt x="4692" y="10042"/>
                    <a:pt x="4323" y="10435"/>
                    <a:pt x="4323" y="10887"/>
                  </a:cubicBezTo>
                  <a:cubicBezTo>
                    <a:pt x="4323" y="10983"/>
                    <a:pt x="4394" y="11054"/>
                    <a:pt x="4489" y="11054"/>
                  </a:cubicBezTo>
                  <a:lnTo>
                    <a:pt x="7597" y="11054"/>
                  </a:lnTo>
                  <a:cubicBezTo>
                    <a:pt x="8561" y="11054"/>
                    <a:pt x="9383" y="10709"/>
                    <a:pt x="9978" y="10078"/>
                  </a:cubicBezTo>
                  <a:cubicBezTo>
                    <a:pt x="10550" y="9459"/>
                    <a:pt x="10859" y="8590"/>
                    <a:pt x="10859" y="7613"/>
                  </a:cubicBezTo>
                  <a:cubicBezTo>
                    <a:pt x="10847" y="6399"/>
                    <a:pt x="10204" y="5434"/>
                    <a:pt x="9645" y="4577"/>
                  </a:cubicBezTo>
                  <a:cubicBezTo>
                    <a:pt x="9228" y="3958"/>
                    <a:pt x="8835" y="3363"/>
                    <a:pt x="8776" y="2791"/>
                  </a:cubicBezTo>
                  <a:cubicBezTo>
                    <a:pt x="8752" y="2410"/>
                    <a:pt x="8847" y="2113"/>
                    <a:pt x="9073" y="1946"/>
                  </a:cubicBezTo>
                  <a:cubicBezTo>
                    <a:pt x="9208" y="1850"/>
                    <a:pt x="9386" y="1802"/>
                    <a:pt x="9584" y="1802"/>
                  </a:cubicBezTo>
                  <a:cubicBezTo>
                    <a:pt x="9806" y="1802"/>
                    <a:pt x="10055" y="1862"/>
                    <a:pt x="10300" y="1982"/>
                  </a:cubicBezTo>
                  <a:cubicBezTo>
                    <a:pt x="10320" y="1989"/>
                    <a:pt x="10339" y="1993"/>
                    <a:pt x="10359" y="1993"/>
                  </a:cubicBezTo>
                  <a:cubicBezTo>
                    <a:pt x="10399" y="1993"/>
                    <a:pt x="10439" y="1978"/>
                    <a:pt x="10478" y="1946"/>
                  </a:cubicBezTo>
                  <a:cubicBezTo>
                    <a:pt x="10514" y="1898"/>
                    <a:pt x="10550" y="1839"/>
                    <a:pt x="10514" y="1779"/>
                  </a:cubicBezTo>
                  <a:cubicBezTo>
                    <a:pt x="10502" y="1743"/>
                    <a:pt x="10181" y="672"/>
                    <a:pt x="9300" y="208"/>
                  </a:cubicBezTo>
                  <a:cubicBezTo>
                    <a:pt x="9036" y="69"/>
                    <a:pt x="8751" y="0"/>
                    <a:pt x="8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Google Shape;11869;p81">
              <a:extLst>
                <a:ext uri="{FF2B5EF4-FFF2-40B4-BE49-F238E27FC236}">
                  <a16:creationId xmlns:a16="http://schemas.microsoft.com/office/drawing/2014/main" id="{296A471E-76C2-9B76-6D88-665268576607}"/>
                </a:ext>
              </a:extLst>
            </p:cNvPr>
            <p:cNvSpPr/>
            <p:nvPr/>
          </p:nvSpPr>
          <p:spPr>
            <a:xfrm>
              <a:off x="3823757" y="2285522"/>
              <a:ext cx="16416" cy="10304"/>
            </a:xfrm>
            <a:custGeom>
              <a:avLst/>
              <a:gdLst/>
              <a:ahLst/>
              <a:cxnLst/>
              <a:rect l="l" t="t" r="r" b="b"/>
              <a:pathLst>
                <a:path w="513" h="322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346" y="322"/>
                  </a:lnTo>
                  <a:cubicBezTo>
                    <a:pt x="441" y="322"/>
                    <a:pt x="513" y="250"/>
                    <a:pt x="513" y="155"/>
                  </a:cubicBezTo>
                  <a:cubicBezTo>
                    <a:pt x="513" y="72"/>
                    <a:pt x="441" y="0"/>
                    <a:pt x="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Google Shape;11870;p81">
              <a:extLst>
                <a:ext uri="{FF2B5EF4-FFF2-40B4-BE49-F238E27FC236}">
                  <a16:creationId xmlns:a16="http://schemas.microsoft.com/office/drawing/2014/main" id="{2F91A2FB-A1D8-989B-5BCF-889275A753E7}"/>
                </a:ext>
              </a:extLst>
            </p:cNvPr>
            <p:cNvSpPr/>
            <p:nvPr/>
          </p:nvSpPr>
          <p:spPr>
            <a:xfrm>
              <a:off x="3664493" y="2075218"/>
              <a:ext cx="26720" cy="26688"/>
            </a:xfrm>
            <a:custGeom>
              <a:avLst/>
              <a:gdLst/>
              <a:ahLst/>
              <a:cxnLst/>
              <a:rect l="l" t="t" r="r" b="b"/>
              <a:pathLst>
                <a:path w="835" h="834" extrusionOk="0">
                  <a:moveTo>
                    <a:pt x="417" y="321"/>
                  </a:moveTo>
                  <a:cubicBezTo>
                    <a:pt x="477" y="321"/>
                    <a:pt x="513" y="357"/>
                    <a:pt x="513" y="417"/>
                  </a:cubicBezTo>
                  <a:cubicBezTo>
                    <a:pt x="513" y="476"/>
                    <a:pt x="453" y="524"/>
                    <a:pt x="417" y="524"/>
                  </a:cubicBezTo>
                  <a:cubicBezTo>
                    <a:pt x="358" y="524"/>
                    <a:pt x="310" y="476"/>
                    <a:pt x="310" y="417"/>
                  </a:cubicBezTo>
                  <a:cubicBezTo>
                    <a:pt x="310" y="357"/>
                    <a:pt x="346" y="321"/>
                    <a:pt x="417" y="321"/>
                  </a:cubicBezTo>
                  <a:close/>
                  <a:moveTo>
                    <a:pt x="417" y="0"/>
                  </a:moveTo>
                  <a:cubicBezTo>
                    <a:pt x="179" y="0"/>
                    <a:pt x="1" y="202"/>
                    <a:pt x="1" y="417"/>
                  </a:cubicBezTo>
                  <a:cubicBezTo>
                    <a:pt x="1" y="655"/>
                    <a:pt x="191" y="833"/>
                    <a:pt x="417" y="833"/>
                  </a:cubicBezTo>
                  <a:cubicBezTo>
                    <a:pt x="656" y="833"/>
                    <a:pt x="834" y="643"/>
                    <a:pt x="834" y="417"/>
                  </a:cubicBezTo>
                  <a:cubicBezTo>
                    <a:pt x="834" y="202"/>
                    <a:pt x="632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oogle Shape;11871;p81">
            <a:extLst>
              <a:ext uri="{FF2B5EF4-FFF2-40B4-BE49-F238E27FC236}">
                <a16:creationId xmlns:a16="http://schemas.microsoft.com/office/drawing/2014/main" id="{DD0B9C50-DB40-0F2A-1EC8-AC2775F9A768}"/>
              </a:ext>
            </a:extLst>
          </p:cNvPr>
          <p:cNvGrpSpPr/>
          <p:nvPr/>
        </p:nvGrpSpPr>
        <p:grpSpPr>
          <a:xfrm>
            <a:off x="3845792" y="4081076"/>
            <a:ext cx="715584" cy="704896"/>
            <a:chOff x="1950765" y="1964338"/>
            <a:chExt cx="357792" cy="35244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5" name="Google Shape;11872;p81">
              <a:extLst>
                <a:ext uri="{FF2B5EF4-FFF2-40B4-BE49-F238E27FC236}">
                  <a16:creationId xmlns:a16="http://schemas.microsoft.com/office/drawing/2014/main" id="{0ADC8CF7-FA6E-C7A3-AB17-BA965592AFBF}"/>
                </a:ext>
              </a:extLst>
            </p:cNvPr>
            <p:cNvSpPr/>
            <p:nvPr/>
          </p:nvSpPr>
          <p:spPr>
            <a:xfrm>
              <a:off x="2048301" y="2152530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2" y="1"/>
                  </a:moveTo>
                  <a:cubicBezTo>
                    <a:pt x="346" y="1"/>
                    <a:pt x="0" y="334"/>
                    <a:pt x="0" y="751"/>
                  </a:cubicBezTo>
                  <a:lnTo>
                    <a:pt x="0" y="1096"/>
                  </a:lnTo>
                  <a:cubicBezTo>
                    <a:pt x="0" y="1513"/>
                    <a:pt x="346" y="1858"/>
                    <a:pt x="762" y="1858"/>
                  </a:cubicBezTo>
                  <a:cubicBezTo>
                    <a:pt x="1179" y="1858"/>
                    <a:pt x="1524" y="1513"/>
                    <a:pt x="1524" y="1096"/>
                  </a:cubicBezTo>
                  <a:lnTo>
                    <a:pt x="1524" y="751"/>
                  </a:lnTo>
                  <a:cubicBezTo>
                    <a:pt x="1524" y="656"/>
                    <a:pt x="1489" y="549"/>
                    <a:pt x="1453" y="442"/>
                  </a:cubicBezTo>
                  <a:cubicBezTo>
                    <a:pt x="1419" y="390"/>
                    <a:pt x="1360" y="351"/>
                    <a:pt x="1303" y="351"/>
                  </a:cubicBezTo>
                  <a:cubicBezTo>
                    <a:pt x="1280" y="351"/>
                    <a:pt x="1259" y="357"/>
                    <a:pt x="1239" y="370"/>
                  </a:cubicBezTo>
                  <a:cubicBezTo>
                    <a:pt x="1167" y="418"/>
                    <a:pt x="1120" y="501"/>
                    <a:pt x="1167" y="572"/>
                  </a:cubicBezTo>
                  <a:cubicBezTo>
                    <a:pt x="1191" y="632"/>
                    <a:pt x="1215" y="703"/>
                    <a:pt x="1215" y="775"/>
                  </a:cubicBezTo>
                  <a:lnTo>
                    <a:pt x="1215" y="1120"/>
                  </a:lnTo>
                  <a:cubicBezTo>
                    <a:pt x="1215" y="1358"/>
                    <a:pt x="1012" y="1561"/>
                    <a:pt x="762" y="1561"/>
                  </a:cubicBezTo>
                  <a:cubicBezTo>
                    <a:pt x="524" y="1561"/>
                    <a:pt x="322" y="1370"/>
                    <a:pt x="322" y="1120"/>
                  </a:cubicBezTo>
                  <a:lnTo>
                    <a:pt x="322" y="775"/>
                  </a:lnTo>
                  <a:cubicBezTo>
                    <a:pt x="322" y="537"/>
                    <a:pt x="512" y="322"/>
                    <a:pt x="762" y="322"/>
                  </a:cubicBezTo>
                  <a:cubicBezTo>
                    <a:pt x="858" y="322"/>
                    <a:pt x="929" y="251"/>
                    <a:pt x="929" y="156"/>
                  </a:cubicBezTo>
                  <a:cubicBezTo>
                    <a:pt x="929" y="72"/>
                    <a:pt x="858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Google Shape;11873;p81">
              <a:extLst>
                <a:ext uri="{FF2B5EF4-FFF2-40B4-BE49-F238E27FC236}">
                  <a16:creationId xmlns:a16="http://schemas.microsoft.com/office/drawing/2014/main" id="{88E770B2-41BF-AA02-5F96-48302C414869}"/>
                </a:ext>
              </a:extLst>
            </p:cNvPr>
            <p:cNvSpPr/>
            <p:nvPr/>
          </p:nvSpPr>
          <p:spPr>
            <a:xfrm>
              <a:off x="2164109" y="2152530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3" y="1"/>
                  </a:moveTo>
                  <a:cubicBezTo>
                    <a:pt x="346" y="1"/>
                    <a:pt x="1" y="334"/>
                    <a:pt x="1" y="751"/>
                  </a:cubicBezTo>
                  <a:lnTo>
                    <a:pt x="1" y="1096"/>
                  </a:lnTo>
                  <a:cubicBezTo>
                    <a:pt x="1" y="1513"/>
                    <a:pt x="346" y="1858"/>
                    <a:pt x="763" y="1858"/>
                  </a:cubicBezTo>
                  <a:cubicBezTo>
                    <a:pt x="1180" y="1858"/>
                    <a:pt x="1525" y="1513"/>
                    <a:pt x="1525" y="1096"/>
                  </a:cubicBezTo>
                  <a:lnTo>
                    <a:pt x="1525" y="751"/>
                  </a:lnTo>
                  <a:cubicBezTo>
                    <a:pt x="1525" y="656"/>
                    <a:pt x="1489" y="549"/>
                    <a:pt x="1442" y="442"/>
                  </a:cubicBezTo>
                  <a:cubicBezTo>
                    <a:pt x="1416" y="390"/>
                    <a:pt x="1359" y="351"/>
                    <a:pt x="1303" y="351"/>
                  </a:cubicBezTo>
                  <a:cubicBezTo>
                    <a:pt x="1281" y="351"/>
                    <a:pt x="1259" y="357"/>
                    <a:pt x="1239" y="370"/>
                  </a:cubicBezTo>
                  <a:cubicBezTo>
                    <a:pt x="1168" y="418"/>
                    <a:pt x="1120" y="501"/>
                    <a:pt x="1168" y="572"/>
                  </a:cubicBezTo>
                  <a:cubicBezTo>
                    <a:pt x="1192" y="632"/>
                    <a:pt x="1203" y="703"/>
                    <a:pt x="1203" y="775"/>
                  </a:cubicBezTo>
                  <a:lnTo>
                    <a:pt x="1203" y="1120"/>
                  </a:lnTo>
                  <a:cubicBezTo>
                    <a:pt x="1203" y="1358"/>
                    <a:pt x="1013" y="1561"/>
                    <a:pt x="763" y="1561"/>
                  </a:cubicBezTo>
                  <a:cubicBezTo>
                    <a:pt x="525" y="1561"/>
                    <a:pt x="311" y="1370"/>
                    <a:pt x="311" y="1120"/>
                  </a:cubicBezTo>
                  <a:lnTo>
                    <a:pt x="311" y="775"/>
                  </a:lnTo>
                  <a:cubicBezTo>
                    <a:pt x="311" y="537"/>
                    <a:pt x="513" y="322"/>
                    <a:pt x="763" y="322"/>
                  </a:cubicBezTo>
                  <a:cubicBezTo>
                    <a:pt x="846" y="322"/>
                    <a:pt x="930" y="251"/>
                    <a:pt x="930" y="156"/>
                  </a:cubicBezTo>
                  <a:cubicBezTo>
                    <a:pt x="930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Google Shape;11874;p81">
              <a:extLst>
                <a:ext uri="{FF2B5EF4-FFF2-40B4-BE49-F238E27FC236}">
                  <a16:creationId xmlns:a16="http://schemas.microsoft.com/office/drawing/2014/main" id="{6DCA0EEC-E6B3-5A6D-F17A-B0CD09A02451}"/>
                </a:ext>
              </a:extLst>
            </p:cNvPr>
            <p:cNvSpPr/>
            <p:nvPr/>
          </p:nvSpPr>
          <p:spPr>
            <a:xfrm>
              <a:off x="2097453" y="2224562"/>
              <a:ext cx="65952" cy="56416"/>
            </a:xfrm>
            <a:custGeom>
              <a:avLst/>
              <a:gdLst/>
              <a:ahLst/>
              <a:cxnLst/>
              <a:rect l="l" t="t" r="r" b="b"/>
              <a:pathLst>
                <a:path w="2061" h="1763" extrusionOk="0">
                  <a:moveTo>
                    <a:pt x="1012" y="322"/>
                  </a:moveTo>
                  <a:cubicBezTo>
                    <a:pt x="1405" y="322"/>
                    <a:pt x="1715" y="560"/>
                    <a:pt x="1715" y="858"/>
                  </a:cubicBezTo>
                  <a:cubicBezTo>
                    <a:pt x="1727" y="1096"/>
                    <a:pt x="1489" y="1250"/>
                    <a:pt x="1191" y="1405"/>
                  </a:cubicBezTo>
                  <a:cubicBezTo>
                    <a:pt x="1131" y="1435"/>
                    <a:pt x="1075" y="1450"/>
                    <a:pt x="1021" y="1450"/>
                  </a:cubicBezTo>
                  <a:cubicBezTo>
                    <a:pt x="968" y="1450"/>
                    <a:pt x="917" y="1435"/>
                    <a:pt x="870" y="1405"/>
                  </a:cubicBezTo>
                  <a:lnTo>
                    <a:pt x="846" y="1405"/>
                  </a:lnTo>
                  <a:cubicBezTo>
                    <a:pt x="548" y="1250"/>
                    <a:pt x="310" y="1096"/>
                    <a:pt x="310" y="858"/>
                  </a:cubicBezTo>
                  <a:cubicBezTo>
                    <a:pt x="310" y="560"/>
                    <a:pt x="631" y="322"/>
                    <a:pt x="1012" y="322"/>
                  </a:cubicBezTo>
                  <a:close/>
                  <a:moveTo>
                    <a:pt x="1024" y="0"/>
                  </a:moveTo>
                  <a:cubicBezTo>
                    <a:pt x="465" y="0"/>
                    <a:pt x="0" y="381"/>
                    <a:pt x="0" y="846"/>
                  </a:cubicBezTo>
                  <a:cubicBezTo>
                    <a:pt x="0" y="1310"/>
                    <a:pt x="417" y="1524"/>
                    <a:pt x="703" y="1679"/>
                  </a:cubicBezTo>
                  <a:lnTo>
                    <a:pt x="715" y="1679"/>
                  </a:lnTo>
                  <a:cubicBezTo>
                    <a:pt x="822" y="1739"/>
                    <a:pt x="929" y="1762"/>
                    <a:pt x="1024" y="1762"/>
                  </a:cubicBezTo>
                  <a:cubicBezTo>
                    <a:pt x="1131" y="1762"/>
                    <a:pt x="1239" y="1739"/>
                    <a:pt x="1346" y="1679"/>
                  </a:cubicBezTo>
                  <a:lnTo>
                    <a:pt x="1358" y="1679"/>
                  </a:lnTo>
                  <a:cubicBezTo>
                    <a:pt x="1643" y="1524"/>
                    <a:pt x="2060" y="1286"/>
                    <a:pt x="2060" y="846"/>
                  </a:cubicBezTo>
                  <a:cubicBezTo>
                    <a:pt x="2060" y="381"/>
                    <a:pt x="1596" y="0"/>
                    <a:pt x="1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Google Shape;11875;p81">
              <a:extLst>
                <a:ext uri="{FF2B5EF4-FFF2-40B4-BE49-F238E27FC236}">
                  <a16:creationId xmlns:a16="http://schemas.microsoft.com/office/drawing/2014/main" id="{4F5041EA-655F-2F25-CF0C-8958B0B53885}"/>
                </a:ext>
              </a:extLst>
            </p:cNvPr>
            <p:cNvSpPr/>
            <p:nvPr/>
          </p:nvSpPr>
          <p:spPr>
            <a:xfrm>
              <a:off x="1950765" y="1964338"/>
              <a:ext cx="357792" cy="352448"/>
            </a:xfrm>
            <a:custGeom>
              <a:avLst/>
              <a:gdLst/>
              <a:ahLst/>
              <a:cxnLst/>
              <a:rect l="l" t="t" r="r" b="b"/>
              <a:pathLst>
                <a:path w="11181" h="11014" extrusionOk="0">
                  <a:moveTo>
                    <a:pt x="2155" y="346"/>
                  </a:moveTo>
                  <a:cubicBezTo>
                    <a:pt x="2429" y="357"/>
                    <a:pt x="2715" y="453"/>
                    <a:pt x="2977" y="608"/>
                  </a:cubicBezTo>
                  <a:cubicBezTo>
                    <a:pt x="3453" y="893"/>
                    <a:pt x="3822" y="1358"/>
                    <a:pt x="4025" y="1917"/>
                  </a:cubicBezTo>
                  <a:cubicBezTo>
                    <a:pt x="4049" y="2001"/>
                    <a:pt x="4060" y="2072"/>
                    <a:pt x="4072" y="2132"/>
                  </a:cubicBezTo>
                  <a:cubicBezTo>
                    <a:pt x="3930" y="2203"/>
                    <a:pt x="3763" y="2298"/>
                    <a:pt x="3620" y="2393"/>
                  </a:cubicBezTo>
                  <a:cubicBezTo>
                    <a:pt x="3584" y="2239"/>
                    <a:pt x="3537" y="2072"/>
                    <a:pt x="3477" y="1905"/>
                  </a:cubicBezTo>
                  <a:cubicBezTo>
                    <a:pt x="3275" y="1322"/>
                    <a:pt x="2929" y="846"/>
                    <a:pt x="2501" y="536"/>
                  </a:cubicBezTo>
                  <a:cubicBezTo>
                    <a:pt x="2382" y="453"/>
                    <a:pt x="2263" y="393"/>
                    <a:pt x="2155" y="346"/>
                  </a:cubicBezTo>
                  <a:close/>
                  <a:moveTo>
                    <a:pt x="1582" y="529"/>
                  </a:moveTo>
                  <a:cubicBezTo>
                    <a:pt x="2211" y="529"/>
                    <a:pt x="2889" y="1119"/>
                    <a:pt x="3203" y="2012"/>
                  </a:cubicBezTo>
                  <a:cubicBezTo>
                    <a:pt x="3275" y="2203"/>
                    <a:pt x="3322" y="2417"/>
                    <a:pt x="3346" y="2608"/>
                  </a:cubicBezTo>
                  <a:cubicBezTo>
                    <a:pt x="3048" y="2846"/>
                    <a:pt x="2775" y="3132"/>
                    <a:pt x="2501" y="3453"/>
                  </a:cubicBezTo>
                  <a:cubicBezTo>
                    <a:pt x="2239" y="3786"/>
                    <a:pt x="2001" y="4156"/>
                    <a:pt x="1798" y="4537"/>
                  </a:cubicBezTo>
                  <a:cubicBezTo>
                    <a:pt x="1251" y="4287"/>
                    <a:pt x="810" y="3786"/>
                    <a:pt x="584" y="3144"/>
                  </a:cubicBezTo>
                  <a:cubicBezTo>
                    <a:pt x="370" y="2572"/>
                    <a:pt x="370" y="1977"/>
                    <a:pt x="572" y="1465"/>
                  </a:cubicBezTo>
                  <a:cubicBezTo>
                    <a:pt x="703" y="1108"/>
                    <a:pt x="929" y="810"/>
                    <a:pt x="1203" y="608"/>
                  </a:cubicBezTo>
                  <a:cubicBezTo>
                    <a:pt x="1227" y="596"/>
                    <a:pt x="1251" y="596"/>
                    <a:pt x="1263" y="584"/>
                  </a:cubicBezTo>
                  <a:cubicBezTo>
                    <a:pt x="1366" y="547"/>
                    <a:pt x="1474" y="529"/>
                    <a:pt x="1582" y="529"/>
                  </a:cubicBezTo>
                  <a:close/>
                  <a:moveTo>
                    <a:pt x="9061" y="357"/>
                  </a:moveTo>
                  <a:lnTo>
                    <a:pt x="9061" y="357"/>
                  </a:lnTo>
                  <a:cubicBezTo>
                    <a:pt x="8930" y="417"/>
                    <a:pt x="8811" y="488"/>
                    <a:pt x="8680" y="584"/>
                  </a:cubicBezTo>
                  <a:cubicBezTo>
                    <a:pt x="8609" y="643"/>
                    <a:pt x="8585" y="727"/>
                    <a:pt x="8644" y="810"/>
                  </a:cubicBezTo>
                  <a:cubicBezTo>
                    <a:pt x="8680" y="846"/>
                    <a:pt x="8728" y="869"/>
                    <a:pt x="8787" y="869"/>
                  </a:cubicBezTo>
                  <a:cubicBezTo>
                    <a:pt x="8811" y="869"/>
                    <a:pt x="8859" y="846"/>
                    <a:pt x="8871" y="834"/>
                  </a:cubicBezTo>
                  <a:cubicBezTo>
                    <a:pt x="9134" y="647"/>
                    <a:pt x="9409" y="545"/>
                    <a:pt x="9662" y="545"/>
                  </a:cubicBezTo>
                  <a:cubicBezTo>
                    <a:pt x="9764" y="545"/>
                    <a:pt x="9862" y="561"/>
                    <a:pt x="9954" y="596"/>
                  </a:cubicBezTo>
                  <a:cubicBezTo>
                    <a:pt x="9978" y="596"/>
                    <a:pt x="10002" y="608"/>
                    <a:pt x="10037" y="631"/>
                  </a:cubicBezTo>
                  <a:cubicBezTo>
                    <a:pt x="10311" y="822"/>
                    <a:pt x="10526" y="1119"/>
                    <a:pt x="10657" y="1477"/>
                  </a:cubicBezTo>
                  <a:cubicBezTo>
                    <a:pt x="10847" y="1989"/>
                    <a:pt x="10835" y="2584"/>
                    <a:pt x="10645" y="3155"/>
                  </a:cubicBezTo>
                  <a:cubicBezTo>
                    <a:pt x="10418" y="3775"/>
                    <a:pt x="9978" y="4298"/>
                    <a:pt x="9418" y="4548"/>
                  </a:cubicBezTo>
                  <a:cubicBezTo>
                    <a:pt x="9228" y="4167"/>
                    <a:pt x="8990" y="3810"/>
                    <a:pt x="8728" y="3465"/>
                  </a:cubicBezTo>
                  <a:cubicBezTo>
                    <a:pt x="8454" y="3144"/>
                    <a:pt x="8168" y="2858"/>
                    <a:pt x="7870" y="2620"/>
                  </a:cubicBezTo>
                  <a:cubicBezTo>
                    <a:pt x="7906" y="2429"/>
                    <a:pt x="7954" y="2215"/>
                    <a:pt x="8025" y="2024"/>
                  </a:cubicBezTo>
                  <a:cubicBezTo>
                    <a:pt x="8109" y="1774"/>
                    <a:pt x="8251" y="1536"/>
                    <a:pt x="8394" y="1310"/>
                  </a:cubicBezTo>
                  <a:cubicBezTo>
                    <a:pt x="8454" y="1239"/>
                    <a:pt x="8430" y="1131"/>
                    <a:pt x="8371" y="1084"/>
                  </a:cubicBezTo>
                  <a:cubicBezTo>
                    <a:pt x="8340" y="1062"/>
                    <a:pt x="8309" y="1053"/>
                    <a:pt x="8278" y="1053"/>
                  </a:cubicBezTo>
                  <a:cubicBezTo>
                    <a:pt x="8225" y="1053"/>
                    <a:pt x="8175" y="1081"/>
                    <a:pt x="8144" y="1119"/>
                  </a:cubicBezTo>
                  <a:cubicBezTo>
                    <a:pt x="7966" y="1358"/>
                    <a:pt x="7835" y="1620"/>
                    <a:pt x="7728" y="1905"/>
                  </a:cubicBezTo>
                  <a:cubicBezTo>
                    <a:pt x="7668" y="2072"/>
                    <a:pt x="7620" y="2227"/>
                    <a:pt x="7597" y="2393"/>
                  </a:cubicBezTo>
                  <a:cubicBezTo>
                    <a:pt x="7442" y="2286"/>
                    <a:pt x="7299" y="2203"/>
                    <a:pt x="7132" y="2132"/>
                  </a:cubicBezTo>
                  <a:cubicBezTo>
                    <a:pt x="7156" y="2060"/>
                    <a:pt x="7180" y="1977"/>
                    <a:pt x="7204" y="1917"/>
                  </a:cubicBezTo>
                  <a:cubicBezTo>
                    <a:pt x="7418" y="1358"/>
                    <a:pt x="7787" y="893"/>
                    <a:pt x="8251" y="608"/>
                  </a:cubicBezTo>
                  <a:cubicBezTo>
                    <a:pt x="8513" y="465"/>
                    <a:pt x="8787" y="369"/>
                    <a:pt x="9061" y="357"/>
                  </a:cubicBezTo>
                  <a:close/>
                  <a:moveTo>
                    <a:pt x="5620" y="2072"/>
                  </a:moveTo>
                  <a:cubicBezTo>
                    <a:pt x="6632" y="2072"/>
                    <a:pt x="7680" y="2655"/>
                    <a:pt x="8502" y="3667"/>
                  </a:cubicBezTo>
                  <a:cubicBezTo>
                    <a:pt x="9311" y="4679"/>
                    <a:pt x="9775" y="5965"/>
                    <a:pt x="9775" y="7204"/>
                  </a:cubicBezTo>
                  <a:cubicBezTo>
                    <a:pt x="9764" y="7656"/>
                    <a:pt x="9645" y="8085"/>
                    <a:pt x="9418" y="8466"/>
                  </a:cubicBezTo>
                  <a:cubicBezTo>
                    <a:pt x="9121" y="8454"/>
                    <a:pt x="8834" y="8450"/>
                    <a:pt x="8581" y="8450"/>
                  </a:cubicBezTo>
                  <a:cubicBezTo>
                    <a:pt x="8076" y="8450"/>
                    <a:pt x="7708" y="8466"/>
                    <a:pt x="7668" y="8466"/>
                  </a:cubicBezTo>
                  <a:cubicBezTo>
                    <a:pt x="7573" y="8466"/>
                    <a:pt x="7501" y="8549"/>
                    <a:pt x="7513" y="8632"/>
                  </a:cubicBezTo>
                  <a:cubicBezTo>
                    <a:pt x="7513" y="8721"/>
                    <a:pt x="7585" y="8788"/>
                    <a:pt x="7662" y="8788"/>
                  </a:cubicBezTo>
                  <a:cubicBezTo>
                    <a:pt x="7668" y="8788"/>
                    <a:pt x="7674" y="8788"/>
                    <a:pt x="7680" y="8787"/>
                  </a:cubicBezTo>
                  <a:cubicBezTo>
                    <a:pt x="7688" y="8787"/>
                    <a:pt x="8003" y="8771"/>
                    <a:pt x="8455" y="8771"/>
                  </a:cubicBezTo>
                  <a:cubicBezTo>
                    <a:pt x="8681" y="8771"/>
                    <a:pt x="8942" y="8775"/>
                    <a:pt x="9216" y="8787"/>
                  </a:cubicBezTo>
                  <a:cubicBezTo>
                    <a:pt x="9144" y="8882"/>
                    <a:pt x="9061" y="8978"/>
                    <a:pt x="8978" y="9085"/>
                  </a:cubicBezTo>
                  <a:lnTo>
                    <a:pt x="8740" y="9323"/>
                  </a:lnTo>
                  <a:cubicBezTo>
                    <a:pt x="7990" y="9109"/>
                    <a:pt x="7394" y="9001"/>
                    <a:pt x="7370" y="8990"/>
                  </a:cubicBezTo>
                  <a:cubicBezTo>
                    <a:pt x="7362" y="8988"/>
                    <a:pt x="7354" y="8988"/>
                    <a:pt x="7346" y="8988"/>
                  </a:cubicBezTo>
                  <a:cubicBezTo>
                    <a:pt x="7261" y="8988"/>
                    <a:pt x="7191" y="9044"/>
                    <a:pt x="7180" y="9120"/>
                  </a:cubicBezTo>
                  <a:cubicBezTo>
                    <a:pt x="7156" y="9216"/>
                    <a:pt x="7216" y="9299"/>
                    <a:pt x="7311" y="9323"/>
                  </a:cubicBezTo>
                  <a:cubicBezTo>
                    <a:pt x="7323" y="9323"/>
                    <a:pt x="7799" y="9406"/>
                    <a:pt x="8418" y="9573"/>
                  </a:cubicBezTo>
                  <a:cubicBezTo>
                    <a:pt x="7990" y="9871"/>
                    <a:pt x="7478" y="10109"/>
                    <a:pt x="6894" y="10240"/>
                  </a:cubicBezTo>
                  <a:cubicBezTo>
                    <a:pt x="6918" y="10192"/>
                    <a:pt x="6966" y="10168"/>
                    <a:pt x="6989" y="10121"/>
                  </a:cubicBezTo>
                  <a:cubicBezTo>
                    <a:pt x="7037" y="10049"/>
                    <a:pt x="7025" y="9942"/>
                    <a:pt x="6954" y="9894"/>
                  </a:cubicBezTo>
                  <a:cubicBezTo>
                    <a:pt x="6924" y="9882"/>
                    <a:pt x="6892" y="9875"/>
                    <a:pt x="6862" y="9875"/>
                  </a:cubicBezTo>
                  <a:cubicBezTo>
                    <a:pt x="6808" y="9875"/>
                    <a:pt x="6758" y="9896"/>
                    <a:pt x="6727" y="9942"/>
                  </a:cubicBezTo>
                  <a:cubicBezTo>
                    <a:pt x="6608" y="10109"/>
                    <a:pt x="6430" y="10216"/>
                    <a:pt x="6216" y="10216"/>
                  </a:cubicBezTo>
                  <a:cubicBezTo>
                    <a:pt x="6096" y="10216"/>
                    <a:pt x="6001" y="10180"/>
                    <a:pt x="5894" y="10109"/>
                  </a:cubicBezTo>
                  <a:cubicBezTo>
                    <a:pt x="5811" y="10055"/>
                    <a:pt x="5712" y="10028"/>
                    <a:pt x="5616" y="10028"/>
                  </a:cubicBezTo>
                  <a:cubicBezTo>
                    <a:pt x="5519" y="10028"/>
                    <a:pt x="5424" y="10055"/>
                    <a:pt x="5346" y="10109"/>
                  </a:cubicBezTo>
                  <a:cubicBezTo>
                    <a:pt x="5239" y="10168"/>
                    <a:pt x="5132" y="10216"/>
                    <a:pt x="5013" y="10216"/>
                  </a:cubicBezTo>
                  <a:cubicBezTo>
                    <a:pt x="4811" y="10216"/>
                    <a:pt x="4632" y="10109"/>
                    <a:pt x="4513" y="9942"/>
                  </a:cubicBezTo>
                  <a:cubicBezTo>
                    <a:pt x="4482" y="9896"/>
                    <a:pt x="4427" y="9875"/>
                    <a:pt x="4373" y="9875"/>
                  </a:cubicBezTo>
                  <a:cubicBezTo>
                    <a:pt x="4343" y="9875"/>
                    <a:pt x="4312" y="9882"/>
                    <a:pt x="4287" y="9894"/>
                  </a:cubicBezTo>
                  <a:cubicBezTo>
                    <a:pt x="4215" y="9942"/>
                    <a:pt x="4203" y="10049"/>
                    <a:pt x="4239" y="10121"/>
                  </a:cubicBezTo>
                  <a:cubicBezTo>
                    <a:pt x="4275" y="10168"/>
                    <a:pt x="4299" y="10216"/>
                    <a:pt x="4346" y="10240"/>
                  </a:cubicBezTo>
                  <a:cubicBezTo>
                    <a:pt x="3763" y="10109"/>
                    <a:pt x="3263" y="9882"/>
                    <a:pt x="2810" y="9573"/>
                  </a:cubicBezTo>
                  <a:cubicBezTo>
                    <a:pt x="3441" y="9406"/>
                    <a:pt x="3918" y="9323"/>
                    <a:pt x="3930" y="9323"/>
                  </a:cubicBezTo>
                  <a:cubicBezTo>
                    <a:pt x="4025" y="9299"/>
                    <a:pt x="4072" y="9216"/>
                    <a:pt x="4060" y="9120"/>
                  </a:cubicBezTo>
                  <a:cubicBezTo>
                    <a:pt x="4050" y="9044"/>
                    <a:pt x="3969" y="8988"/>
                    <a:pt x="3892" y="8988"/>
                  </a:cubicBezTo>
                  <a:cubicBezTo>
                    <a:pt x="3884" y="8988"/>
                    <a:pt x="3877" y="8988"/>
                    <a:pt x="3870" y="8990"/>
                  </a:cubicBezTo>
                  <a:cubicBezTo>
                    <a:pt x="3822" y="8990"/>
                    <a:pt x="3227" y="9109"/>
                    <a:pt x="2501" y="9323"/>
                  </a:cubicBezTo>
                  <a:cubicBezTo>
                    <a:pt x="2406" y="9240"/>
                    <a:pt x="2334" y="9168"/>
                    <a:pt x="2263" y="9085"/>
                  </a:cubicBezTo>
                  <a:cubicBezTo>
                    <a:pt x="2167" y="8990"/>
                    <a:pt x="2096" y="8882"/>
                    <a:pt x="2025" y="8787"/>
                  </a:cubicBezTo>
                  <a:cubicBezTo>
                    <a:pt x="2298" y="8775"/>
                    <a:pt x="2558" y="8771"/>
                    <a:pt x="2783" y="8771"/>
                  </a:cubicBezTo>
                  <a:cubicBezTo>
                    <a:pt x="3232" y="8771"/>
                    <a:pt x="3545" y="8787"/>
                    <a:pt x="3560" y="8787"/>
                  </a:cubicBezTo>
                  <a:cubicBezTo>
                    <a:pt x="3644" y="8787"/>
                    <a:pt x="3715" y="8728"/>
                    <a:pt x="3715" y="8632"/>
                  </a:cubicBezTo>
                  <a:cubicBezTo>
                    <a:pt x="3715" y="8549"/>
                    <a:pt x="3656" y="8466"/>
                    <a:pt x="3572" y="8466"/>
                  </a:cubicBezTo>
                  <a:cubicBezTo>
                    <a:pt x="3533" y="8466"/>
                    <a:pt x="3160" y="8450"/>
                    <a:pt x="2651" y="8450"/>
                  </a:cubicBezTo>
                  <a:cubicBezTo>
                    <a:pt x="2396" y="8450"/>
                    <a:pt x="2108" y="8454"/>
                    <a:pt x="1810" y="8466"/>
                  </a:cubicBezTo>
                  <a:cubicBezTo>
                    <a:pt x="1596" y="8073"/>
                    <a:pt x="1477" y="7632"/>
                    <a:pt x="1477" y="7204"/>
                  </a:cubicBezTo>
                  <a:cubicBezTo>
                    <a:pt x="1477" y="5965"/>
                    <a:pt x="1929" y="4679"/>
                    <a:pt x="2751" y="3667"/>
                  </a:cubicBezTo>
                  <a:cubicBezTo>
                    <a:pt x="3572" y="2655"/>
                    <a:pt x="4608" y="2072"/>
                    <a:pt x="5620" y="2072"/>
                  </a:cubicBezTo>
                  <a:close/>
                  <a:moveTo>
                    <a:pt x="5605" y="10335"/>
                  </a:moveTo>
                  <a:cubicBezTo>
                    <a:pt x="5641" y="10335"/>
                    <a:pt x="5680" y="10347"/>
                    <a:pt x="5715" y="10371"/>
                  </a:cubicBezTo>
                  <a:cubicBezTo>
                    <a:pt x="5858" y="10478"/>
                    <a:pt x="6037" y="10525"/>
                    <a:pt x="6216" y="10525"/>
                  </a:cubicBezTo>
                  <a:cubicBezTo>
                    <a:pt x="6311" y="10525"/>
                    <a:pt x="6394" y="10502"/>
                    <a:pt x="6477" y="10478"/>
                  </a:cubicBezTo>
                  <a:lnTo>
                    <a:pt x="6477" y="10478"/>
                  </a:lnTo>
                  <a:cubicBezTo>
                    <a:pt x="6204" y="10644"/>
                    <a:pt x="5906" y="10716"/>
                    <a:pt x="5608" y="10716"/>
                  </a:cubicBezTo>
                  <a:cubicBezTo>
                    <a:pt x="5311" y="10716"/>
                    <a:pt x="5013" y="10644"/>
                    <a:pt x="4751" y="10478"/>
                  </a:cubicBezTo>
                  <a:lnTo>
                    <a:pt x="4751" y="10478"/>
                  </a:lnTo>
                  <a:cubicBezTo>
                    <a:pt x="4834" y="10502"/>
                    <a:pt x="4918" y="10525"/>
                    <a:pt x="5001" y="10525"/>
                  </a:cubicBezTo>
                  <a:cubicBezTo>
                    <a:pt x="5180" y="10525"/>
                    <a:pt x="5358" y="10478"/>
                    <a:pt x="5513" y="10371"/>
                  </a:cubicBezTo>
                  <a:cubicBezTo>
                    <a:pt x="5537" y="10347"/>
                    <a:pt x="5570" y="10335"/>
                    <a:pt x="5605" y="10335"/>
                  </a:cubicBezTo>
                  <a:close/>
                  <a:moveTo>
                    <a:pt x="2035" y="1"/>
                  </a:moveTo>
                  <a:cubicBezTo>
                    <a:pt x="1822" y="1"/>
                    <a:pt x="1610" y="39"/>
                    <a:pt x="1405" y="119"/>
                  </a:cubicBezTo>
                  <a:cubicBezTo>
                    <a:pt x="846" y="310"/>
                    <a:pt x="429" y="738"/>
                    <a:pt x="215" y="1358"/>
                  </a:cubicBezTo>
                  <a:cubicBezTo>
                    <a:pt x="0" y="1929"/>
                    <a:pt x="0" y="2620"/>
                    <a:pt x="227" y="3239"/>
                  </a:cubicBezTo>
                  <a:cubicBezTo>
                    <a:pt x="477" y="3953"/>
                    <a:pt x="989" y="4537"/>
                    <a:pt x="1608" y="4822"/>
                  </a:cubicBezTo>
                  <a:cubicBezTo>
                    <a:pt x="1263" y="5584"/>
                    <a:pt x="1084" y="6406"/>
                    <a:pt x="1084" y="7204"/>
                  </a:cubicBezTo>
                  <a:cubicBezTo>
                    <a:pt x="1084" y="7632"/>
                    <a:pt x="1191" y="8085"/>
                    <a:pt x="1382" y="8489"/>
                  </a:cubicBezTo>
                  <a:cubicBezTo>
                    <a:pt x="953" y="8513"/>
                    <a:pt x="524" y="8561"/>
                    <a:pt x="167" y="8644"/>
                  </a:cubicBezTo>
                  <a:cubicBezTo>
                    <a:pt x="72" y="8668"/>
                    <a:pt x="36" y="8751"/>
                    <a:pt x="48" y="8847"/>
                  </a:cubicBezTo>
                  <a:cubicBezTo>
                    <a:pt x="60" y="8918"/>
                    <a:pt x="131" y="8966"/>
                    <a:pt x="215" y="8966"/>
                  </a:cubicBezTo>
                  <a:lnTo>
                    <a:pt x="239" y="8966"/>
                  </a:lnTo>
                  <a:cubicBezTo>
                    <a:pt x="608" y="8870"/>
                    <a:pt x="1084" y="8823"/>
                    <a:pt x="1560" y="8799"/>
                  </a:cubicBezTo>
                  <a:cubicBezTo>
                    <a:pt x="1667" y="8978"/>
                    <a:pt x="1798" y="9144"/>
                    <a:pt x="1953" y="9287"/>
                  </a:cubicBezTo>
                  <a:lnTo>
                    <a:pt x="2072" y="9406"/>
                  </a:lnTo>
                  <a:cubicBezTo>
                    <a:pt x="1667" y="9525"/>
                    <a:pt x="1239" y="9680"/>
                    <a:pt x="834" y="9859"/>
                  </a:cubicBezTo>
                  <a:cubicBezTo>
                    <a:pt x="762" y="9882"/>
                    <a:pt x="715" y="9990"/>
                    <a:pt x="762" y="10061"/>
                  </a:cubicBezTo>
                  <a:cubicBezTo>
                    <a:pt x="786" y="10121"/>
                    <a:pt x="846" y="10156"/>
                    <a:pt x="905" y="10156"/>
                  </a:cubicBezTo>
                  <a:cubicBezTo>
                    <a:pt x="929" y="10156"/>
                    <a:pt x="953" y="10156"/>
                    <a:pt x="965" y="10132"/>
                  </a:cubicBezTo>
                  <a:cubicBezTo>
                    <a:pt x="1417" y="9942"/>
                    <a:pt x="1905" y="9775"/>
                    <a:pt x="2358" y="9644"/>
                  </a:cubicBezTo>
                  <a:cubicBezTo>
                    <a:pt x="2870" y="10061"/>
                    <a:pt x="3501" y="10359"/>
                    <a:pt x="4227" y="10525"/>
                  </a:cubicBezTo>
                  <a:cubicBezTo>
                    <a:pt x="4596" y="10835"/>
                    <a:pt x="5073" y="11014"/>
                    <a:pt x="5573" y="11014"/>
                  </a:cubicBezTo>
                  <a:cubicBezTo>
                    <a:pt x="6061" y="11014"/>
                    <a:pt x="6537" y="10835"/>
                    <a:pt x="6906" y="10525"/>
                  </a:cubicBezTo>
                  <a:cubicBezTo>
                    <a:pt x="7620" y="10359"/>
                    <a:pt x="8263" y="10061"/>
                    <a:pt x="8787" y="9644"/>
                  </a:cubicBezTo>
                  <a:cubicBezTo>
                    <a:pt x="9240" y="9775"/>
                    <a:pt x="9740" y="9942"/>
                    <a:pt x="10168" y="10132"/>
                  </a:cubicBezTo>
                  <a:cubicBezTo>
                    <a:pt x="10180" y="10156"/>
                    <a:pt x="10216" y="10156"/>
                    <a:pt x="10228" y="10156"/>
                  </a:cubicBezTo>
                  <a:cubicBezTo>
                    <a:pt x="10287" y="10156"/>
                    <a:pt x="10347" y="10121"/>
                    <a:pt x="10371" y="10061"/>
                  </a:cubicBezTo>
                  <a:cubicBezTo>
                    <a:pt x="10407" y="9990"/>
                    <a:pt x="10371" y="9882"/>
                    <a:pt x="10299" y="9859"/>
                  </a:cubicBezTo>
                  <a:cubicBezTo>
                    <a:pt x="9918" y="9680"/>
                    <a:pt x="9478" y="9525"/>
                    <a:pt x="9061" y="9406"/>
                  </a:cubicBezTo>
                  <a:lnTo>
                    <a:pt x="9180" y="9287"/>
                  </a:lnTo>
                  <a:cubicBezTo>
                    <a:pt x="9335" y="9144"/>
                    <a:pt x="9466" y="8966"/>
                    <a:pt x="9573" y="8799"/>
                  </a:cubicBezTo>
                  <a:cubicBezTo>
                    <a:pt x="10049" y="8823"/>
                    <a:pt x="10526" y="8870"/>
                    <a:pt x="10895" y="8966"/>
                  </a:cubicBezTo>
                  <a:lnTo>
                    <a:pt x="10930" y="8966"/>
                  </a:lnTo>
                  <a:cubicBezTo>
                    <a:pt x="11002" y="8966"/>
                    <a:pt x="11061" y="8918"/>
                    <a:pt x="11085" y="8847"/>
                  </a:cubicBezTo>
                  <a:cubicBezTo>
                    <a:pt x="11133" y="8751"/>
                    <a:pt x="11085" y="8680"/>
                    <a:pt x="11002" y="8644"/>
                  </a:cubicBezTo>
                  <a:cubicBezTo>
                    <a:pt x="10645" y="8573"/>
                    <a:pt x="10216" y="8513"/>
                    <a:pt x="9775" y="8489"/>
                  </a:cubicBezTo>
                  <a:cubicBezTo>
                    <a:pt x="9978" y="8085"/>
                    <a:pt x="10073" y="7644"/>
                    <a:pt x="10073" y="7204"/>
                  </a:cubicBezTo>
                  <a:cubicBezTo>
                    <a:pt x="10073" y="6406"/>
                    <a:pt x="9895" y="5584"/>
                    <a:pt x="9561" y="4822"/>
                  </a:cubicBezTo>
                  <a:cubicBezTo>
                    <a:pt x="10168" y="4525"/>
                    <a:pt x="10692" y="3941"/>
                    <a:pt x="10942" y="3239"/>
                  </a:cubicBezTo>
                  <a:cubicBezTo>
                    <a:pt x="11169" y="2608"/>
                    <a:pt x="11180" y="1929"/>
                    <a:pt x="10954" y="1358"/>
                  </a:cubicBezTo>
                  <a:cubicBezTo>
                    <a:pt x="10728" y="762"/>
                    <a:pt x="10311" y="334"/>
                    <a:pt x="9764" y="119"/>
                  </a:cubicBezTo>
                  <a:cubicBezTo>
                    <a:pt x="9561" y="49"/>
                    <a:pt x="9352" y="14"/>
                    <a:pt x="9141" y="14"/>
                  </a:cubicBezTo>
                  <a:cubicBezTo>
                    <a:pt x="8782" y="14"/>
                    <a:pt x="8418" y="115"/>
                    <a:pt x="8073" y="310"/>
                  </a:cubicBezTo>
                  <a:cubicBezTo>
                    <a:pt x="7537" y="631"/>
                    <a:pt x="7120" y="1155"/>
                    <a:pt x="6882" y="1786"/>
                  </a:cubicBezTo>
                  <a:cubicBezTo>
                    <a:pt x="6858" y="1846"/>
                    <a:pt x="6835" y="1905"/>
                    <a:pt x="6823" y="1977"/>
                  </a:cubicBezTo>
                  <a:cubicBezTo>
                    <a:pt x="6418" y="1810"/>
                    <a:pt x="6001" y="1727"/>
                    <a:pt x="5584" y="1727"/>
                  </a:cubicBezTo>
                  <a:cubicBezTo>
                    <a:pt x="5168" y="1727"/>
                    <a:pt x="4763" y="1822"/>
                    <a:pt x="4346" y="1977"/>
                  </a:cubicBezTo>
                  <a:cubicBezTo>
                    <a:pt x="4334" y="1917"/>
                    <a:pt x="4299" y="1858"/>
                    <a:pt x="4287" y="1786"/>
                  </a:cubicBezTo>
                  <a:cubicBezTo>
                    <a:pt x="4060" y="1143"/>
                    <a:pt x="3632" y="619"/>
                    <a:pt x="3096" y="310"/>
                  </a:cubicBezTo>
                  <a:cubicBezTo>
                    <a:pt x="2753" y="109"/>
                    <a:pt x="2392" y="1"/>
                    <a:pt x="2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oogle Shape;11876;p81">
            <a:extLst>
              <a:ext uri="{FF2B5EF4-FFF2-40B4-BE49-F238E27FC236}">
                <a16:creationId xmlns:a16="http://schemas.microsoft.com/office/drawing/2014/main" id="{F62A0EF8-1CA2-4845-7EC9-75D5E9489019}"/>
              </a:ext>
            </a:extLst>
          </p:cNvPr>
          <p:cNvGrpSpPr/>
          <p:nvPr/>
        </p:nvGrpSpPr>
        <p:grpSpPr>
          <a:xfrm>
            <a:off x="14815520" y="4081780"/>
            <a:ext cx="735424" cy="706496"/>
            <a:chOff x="7435629" y="1964690"/>
            <a:chExt cx="367712" cy="35324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0" name="Google Shape;11877;p81">
              <a:extLst>
                <a:ext uri="{FF2B5EF4-FFF2-40B4-BE49-F238E27FC236}">
                  <a16:creationId xmlns:a16="http://schemas.microsoft.com/office/drawing/2014/main" id="{1667818C-7E9D-C443-5ABD-6EB2424D1CE9}"/>
                </a:ext>
              </a:extLst>
            </p:cNvPr>
            <p:cNvSpPr/>
            <p:nvPr/>
          </p:nvSpPr>
          <p:spPr>
            <a:xfrm>
              <a:off x="7586125" y="2054258"/>
              <a:ext cx="65952" cy="62880"/>
            </a:xfrm>
            <a:custGeom>
              <a:avLst/>
              <a:gdLst/>
              <a:ahLst/>
              <a:cxnLst/>
              <a:rect l="l" t="t" r="r" b="b"/>
              <a:pathLst>
                <a:path w="2061" h="1965" extrusionOk="0">
                  <a:moveTo>
                    <a:pt x="1037" y="334"/>
                  </a:moveTo>
                  <a:cubicBezTo>
                    <a:pt x="1120" y="334"/>
                    <a:pt x="1299" y="405"/>
                    <a:pt x="1465" y="560"/>
                  </a:cubicBezTo>
                  <a:cubicBezTo>
                    <a:pt x="1596" y="679"/>
                    <a:pt x="1691" y="798"/>
                    <a:pt x="1715" y="917"/>
                  </a:cubicBezTo>
                  <a:cubicBezTo>
                    <a:pt x="1489" y="774"/>
                    <a:pt x="1215" y="691"/>
                    <a:pt x="1037" y="691"/>
                  </a:cubicBezTo>
                  <a:cubicBezTo>
                    <a:pt x="858" y="691"/>
                    <a:pt x="572" y="774"/>
                    <a:pt x="346" y="917"/>
                  </a:cubicBezTo>
                  <a:cubicBezTo>
                    <a:pt x="382" y="810"/>
                    <a:pt x="465" y="667"/>
                    <a:pt x="596" y="560"/>
                  </a:cubicBezTo>
                  <a:cubicBezTo>
                    <a:pt x="763" y="405"/>
                    <a:pt x="941" y="334"/>
                    <a:pt x="1037" y="334"/>
                  </a:cubicBezTo>
                  <a:close/>
                  <a:moveTo>
                    <a:pt x="1025" y="1012"/>
                  </a:moveTo>
                  <a:cubicBezTo>
                    <a:pt x="1191" y="1012"/>
                    <a:pt x="1477" y="1119"/>
                    <a:pt x="1620" y="1238"/>
                  </a:cubicBezTo>
                  <a:cubicBezTo>
                    <a:pt x="1596" y="1298"/>
                    <a:pt x="1537" y="1369"/>
                    <a:pt x="1465" y="1429"/>
                  </a:cubicBezTo>
                  <a:cubicBezTo>
                    <a:pt x="1299" y="1584"/>
                    <a:pt x="1120" y="1655"/>
                    <a:pt x="1037" y="1655"/>
                  </a:cubicBezTo>
                  <a:cubicBezTo>
                    <a:pt x="941" y="1655"/>
                    <a:pt x="763" y="1584"/>
                    <a:pt x="596" y="1429"/>
                  </a:cubicBezTo>
                  <a:cubicBezTo>
                    <a:pt x="525" y="1369"/>
                    <a:pt x="465" y="1310"/>
                    <a:pt x="418" y="1238"/>
                  </a:cubicBezTo>
                  <a:cubicBezTo>
                    <a:pt x="584" y="1119"/>
                    <a:pt x="870" y="1012"/>
                    <a:pt x="1025" y="1012"/>
                  </a:cubicBezTo>
                  <a:close/>
                  <a:moveTo>
                    <a:pt x="1037" y="0"/>
                  </a:moveTo>
                  <a:cubicBezTo>
                    <a:pt x="668" y="0"/>
                    <a:pt x="1" y="512"/>
                    <a:pt x="1" y="988"/>
                  </a:cubicBezTo>
                  <a:cubicBezTo>
                    <a:pt x="1" y="1465"/>
                    <a:pt x="668" y="1965"/>
                    <a:pt x="1037" y="1965"/>
                  </a:cubicBezTo>
                  <a:cubicBezTo>
                    <a:pt x="1394" y="1965"/>
                    <a:pt x="2061" y="1465"/>
                    <a:pt x="2061" y="988"/>
                  </a:cubicBezTo>
                  <a:cubicBezTo>
                    <a:pt x="2061" y="512"/>
                    <a:pt x="1394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Google Shape;11878;p81">
              <a:extLst>
                <a:ext uri="{FF2B5EF4-FFF2-40B4-BE49-F238E27FC236}">
                  <a16:creationId xmlns:a16="http://schemas.microsoft.com/office/drawing/2014/main" id="{EF9B26C2-6168-466F-07C0-3F534930EB83}"/>
                </a:ext>
              </a:extLst>
            </p:cNvPr>
            <p:cNvSpPr/>
            <p:nvPr/>
          </p:nvSpPr>
          <p:spPr>
            <a:xfrm>
              <a:off x="7553357" y="2030994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13" y="334"/>
                  </a:moveTo>
                  <a:cubicBezTo>
                    <a:pt x="608" y="334"/>
                    <a:pt x="691" y="418"/>
                    <a:pt x="691" y="513"/>
                  </a:cubicBezTo>
                  <a:lnTo>
                    <a:pt x="691" y="691"/>
                  </a:lnTo>
                  <a:cubicBezTo>
                    <a:pt x="691" y="787"/>
                    <a:pt x="596" y="870"/>
                    <a:pt x="513" y="870"/>
                  </a:cubicBezTo>
                  <a:cubicBezTo>
                    <a:pt x="406" y="870"/>
                    <a:pt x="334" y="775"/>
                    <a:pt x="334" y="691"/>
                  </a:cubicBezTo>
                  <a:lnTo>
                    <a:pt x="334" y="513"/>
                  </a:lnTo>
                  <a:cubicBezTo>
                    <a:pt x="334" y="406"/>
                    <a:pt x="418" y="334"/>
                    <a:pt x="513" y="334"/>
                  </a:cubicBezTo>
                  <a:close/>
                  <a:moveTo>
                    <a:pt x="513" y="1"/>
                  </a:moveTo>
                  <a:cubicBezTo>
                    <a:pt x="227" y="1"/>
                    <a:pt x="1" y="227"/>
                    <a:pt x="1" y="501"/>
                  </a:cubicBezTo>
                  <a:lnTo>
                    <a:pt x="1" y="680"/>
                  </a:lnTo>
                  <a:cubicBezTo>
                    <a:pt x="1" y="965"/>
                    <a:pt x="227" y="1192"/>
                    <a:pt x="513" y="1192"/>
                  </a:cubicBezTo>
                  <a:cubicBezTo>
                    <a:pt x="787" y="1192"/>
                    <a:pt x="1013" y="965"/>
                    <a:pt x="1013" y="680"/>
                  </a:cubicBezTo>
                  <a:lnTo>
                    <a:pt x="1013" y="501"/>
                  </a:lnTo>
                  <a:cubicBezTo>
                    <a:pt x="1013" y="239"/>
                    <a:pt x="775" y="1"/>
                    <a:pt x="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Google Shape;11879;p81">
              <a:extLst>
                <a:ext uri="{FF2B5EF4-FFF2-40B4-BE49-F238E27FC236}">
                  <a16:creationId xmlns:a16="http://schemas.microsoft.com/office/drawing/2014/main" id="{7207A13D-7074-4EB8-DCFF-686860130005}"/>
                </a:ext>
              </a:extLst>
            </p:cNvPr>
            <p:cNvSpPr/>
            <p:nvPr/>
          </p:nvSpPr>
          <p:spPr>
            <a:xfrm>
              <a:off x="7652429" y="2030994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24" y="334"/>
                  </a:moveTo>
                  <a:cubicBezTo>
                    <a:pt x="632" y="334"/>
                    <a:pt x="703" y="418"/>
                    <a:pt x="703" y="513"/>
                  </a:cubicBezTo>
                  <a:lnTo>
                    <a:pt x="703" y="691"/>
                  </a:lnTo>
                  <a:cubicBezTo>
                    <a:pt x="703" y="787"/>
                    <a:pt x="608" y="870"/>
                    <a:pt x="524" y="870"/>
                  </a:cubicBezTo>
                  <a:cubicBezTo>
                    <a:pt x="417" y="870"/>
                    <a:pt x="346" y="775"/>
                    <a:pt x="346" y="691"/>
                  </a:cubicBezTo>
                  <a:lnTo>
                    <a:pt x="346" y="513"/>
                  </a:lnTo>
                  <a:cubicBezTo>
                    <a:pt x="346" y="406"/>
                    <a:pt x="429" y="334"/>
                    <a:pt x="524" y="334"/>
                  </a:cubicBezTo>
                  <a:close/>
                  <a:moveTo>
                    <a:pt x="512" y="1"/>
                  </a:moveTo>
                  <a:cubicBezTo>
                    <a:pt x="227" y="1"/>
                    <a:pt x="0" y="227"/>
                    <a:pt x="0" y="501"/>
                  </a:cubicBezTo>
                  <a:lnTo>
                    <a:pt x="0" y="680"/>
                  </a:lnTo>
                  <a:cubicBezTo>
                    <a:pt x="0" y="965"/>
                    <a:pt x="227" y="1192"/>
                    <a:pt x="512" y="1192"/>
                  </a:cubicBezTo>
                  <a:cubicBezTo>
                    <a:pt x="786" y="1192"/>
                    <a:pt x="1013" y="965"/>
                    <a:pt x="1013" y="680"/>
                  </a:cubicBezTo>
                  <a:lnTo>
                    <a:pt x="1013" y="501"/>
                  </a:lnTo>
                  <a:cubicBezTo>
                    <a:pt x="1013" y="239"/>
                    <a:pt x="786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Google Shape;11880;p81">
              <a:extLst>
                <a:ext uri="{FF2B5EF4-FFF2-40B4-BE49-F238E27FC236}">
                  <a16:creationId xmlns:a16="http://schemas.microsoft.com/office/drawing/2014/main" id="{B3D45C67-43CC-4912-1EC8-61449BFF3721}"/>
                </a:ext>
              </a:extLst>
            </p:cNvPr>
            <p:cNvSpPr/>
            <p:nvPr/>
          </p:nvSpPr>
          <p:spPr>
            <a:xfrm>
              <a:off x="7435629" y="1964690"/>
              <a:ext cx="367712" cy="353248"/>
            </a:xfrm>
            <a:custGeom>
              <a:avLst/>
              <a:gdLst/>
              <a:ahLst/>
              <a:cxnLst/>
              <a:rect l="l" t="t" r="r" b="b"/>
              <a:pathLst>
                <a:path w="11491" h="11039" extrusionOk="0">
                  <a:moveTo>
                    <a:pt x="572" y="2549"/>
                  </a:moveTo>
                  <a:lnTo>
                    <a:pt x="572" y="2549"/>
                  </a:lnTo>
                  <a:cubicBezTo>
                    <a:pt x="1418" y="3275"/>
                    <a:pt x="2323" y="3692"/>
                    <a:pt x="2715" y="3847"/>
                  </a:cubicBezTo>
                  <a:cubicBezTo>
                    <a:pt x="2668" y="3990"/>
                    <a:pt x="2596" y="4121"/>
                    <a:pt x="2501" y="4240"/>
                  </a:cubicBezTo>
                  <a:cubicBezTo>
                    <a:pt x="2394" y="4395"/>
                    <a:pt x="2311" y="4537"/>
                    <a:pt x="2215" y="4704"/>
                  </a:cubicBezTo>
                  <a:cubicBezTo>
                    <a:pt x="2181" y="4706"/>
                    <a:pt x="2147" y="4706"/>
                    <a:pt x="2113" y="4706"/>
                  </a:cubicBezTo>
                  <a:cubicBezTo>
                    <a:pt x="1579" y="4706"/>
                    <a:pt x="1163" y="4529"/>
                    <a:pt x="894" y="4204"/>
                  </a:cubicBezTo>
                  <a:cubicBezTo>
                    <a:pt x="501" y="3692"/>
                    <a:pt x="525" y="2954"/>
                    <a:pt x="572" y="2549"/>
                  </a:cubicBezTo>
                  <a:close/>
                  <a:moveTo>
                    <a:pt x="5730" y="346"/>
                  </a:moveTo>
                  <a:cubicBezTo>
                    <a:pt x="5745" y="346"/>
                    <a:pt x="5760" y="346"/>
                    <a:pt x="5775" y="346"/>
                  </a:cubicBezTo>
                  <a:cubicBezTo>
                    <a:pt x="7037" y="382"/>
                    <a:pt x="8133" y="1347"/>
                    <a:pt x="8288" y="2597"/>
                  </a:cubicBezTo>
                  <a:cubicBezTo>
                    <a:pt x="8323" y="2787"/>
                    <a:pt x="8323" y="2978"/>
                    <a:pt x="8311" y="3180"/>
                  </a:cubicBezTo>
                  <a:cubicBezTo>
                    <a:pt x="8276" y="3514"/>
                    <a:pt x="8347" y="3859"/>
                    <a:pt x="8502" y="4192"/>
                  </a:cubicBezTo>
                  <a:cubicBezTo>
                    <a:pt x="8536" y="4244"/>
                    <a:pt x="8589" y="4283"/>
                    <a:pt x="8652" y="4283"/>
                  </a:cubicBezTo>
                  <a:cubicBezTo>
                    <a:pt x="8676" y="4283"/>
                    <a:pt x="8702" y="4277"/>
                    <a:pt x="8728" y="4264"/>
                  </a:cubicBezTo>
                  <a:cubicBezTo>
                    <a:pt x="8800" y="4216"/>
                    <a:pt x="8847" y="4133"/>
                    <a:pt x="8800" y="4037"/>
                  </a:cubicBezTo>
                  <a:cubicBezTo>
                    <a:pt x="8764" y="3978"/>
                    <a:pt x="8752" y="3930"/>
                    <a:pt x="8728" y="3871"/>
                  </a:cubicBezTo>
                  <a:cubicBezTo>
                    <a:pt x="9109" y="3716"/>
                    <a:pt x="10014" y="3299"/>
                    <a:pt x="10871" y="2585"/>
                  </a:cubicBezTo>
                  <a:lnTo>
                    <a:pt x="10871" y="2585"/>
                  </a:lnTo>
                  <a:cubicBezTo>
                    <a:pt x="10943" y="2954"/>
                    <a:pt x="10978" y="3692"/>
                    <a:pt x="10574" y="4204"/>
                  </a:cubicBezTo>
                  <a:cubicBezTo>
                    <a:pt x="10288" y="4549"/>
                    <a:pt x="9835" y="4728"/>
                    <a:pt x="9240" y="4728"/>
                  </a:cubicBezTo>
                  <a:cubicBezTo>
                    <a:pt x="9216" y="4680"/>
                    <a:pt x="9181" y="4621"/>
                    <a:pt x="9169" y="4573"/>
                  </a:cubicBezTo>
                  <a:cubicBezTo>
                    <a:pt x="9144" y="4524"/>
                    <a:pt x="9086" y="4492"/>
                    <a:pt x="9025" y="4492"/>
                  </a:cubicBezTo>
                  <a:cubicBezTo>
                    <a:pt x="8997" y="4492"/>
                    <a:pt x="8969" y="4499"/>
                    <a:pt x="8942" y="4514"/>
                  </a:cubicBezTo>
                  <a:cubicBezTo>
                    <a:pt x="8871" y="4561"/>
                    <a:pt x="8847" y="4668"/>
                    <a:pt x="8883" y="4740"/>
                  </a:cubicBezTo>
                  <a:cubicBezTo>
                    <a:pt x="9169" y="5228"/>
                    <a:pt x="9335" y="5800"/>
                    <a:pt x="9359" y="6371"/>
                  </a:cubicBezTo>
                  <a:lnTo>
                    <a:pt x="8680" y="6716"/>
                  </a:lnTo>
                  <a:lnTo>
                    <a:pt x="7728" y="6073"/>
                  </a:lnTo>
                  <a:cubicBezTo>
                    <a:pt x="7704" y="6059"/>
                    <a:pt x="7675" y="6053"/>
                    <a:pt x="7645" y="6053"/>
                  </a:cubicBezTo>
                  <a:cubicBezTo>
                    <a:pt x="7599" y="6053"/>
                    <a:pt x="7550" y="6068"/>
                    <a:pt x="7514" y="6097"/>
                  </a:cubicBezTo>
                  <a:lnTo>
                    <a:pt x="7335" y="6276"/>
                  </a:lnTo>
                  <a:cubicBezTo>
                    <a:pt x="7276" y="6335"/>
                    <a:pt x="7276" y="6431"/>
                    <a:pt x="7335" y="6490"/>
                  </a:cubicBezTo>
                  <a:cubicBezTo>
                    <a:pt x="7365" y="6520"/>
                    <a:pt x="7407" y="6535"/>
                    <a:pt x="7448" y="6535"/>
                  </a:cubicBezTo>
                  <a:cubicBezTo>
                    <a:pt x="7490" y="6535"/>
                    <a:pt x="7532" y="6520"/>
                    <a:pt x="7561" y="6490"/>
                  </a:cubicBezTo>
                  <a:lnTo>
                    <a:pt x="7633" y="6419"/>
                  </a:lnTo>
                  <a:lnTo>
                    <a:pt x="8561" y="7026"/>
                  </a:lnTo>
                  <a:cubicBezTo>
                    <a:pt x="8585" y="7050"/>
                    <a:pt x="8621" y="7062"/>
                    <a:pt x="8645" y="7062"/>
                  </a:cubicBezTo>
                  <a:cubicBezTo>
                    <a:pt x="8680" y="7062"/>
                    <a:pt x="8692" y="7062"/>
                    <a:pt x="8728" y="7050"/>
                  </a:cubicBezTo>
                  <a:lnTo>
                    <a:pt x="9871" y="6478"/>
                  </a:lnTo>
                  <a:lnTo>
                    <a:pt x="9871" y="6573"/>
                  </a:lnTo>
                  <a:cubicBezTo>
                    <a:pt x="9871" y="8859"/>
                    <a:pt x="8014" y="10717"/>
                    <a:pt x="5716" y="10717"/>
                  </a:cubicBezTo>
                  <a:cubicBezTo>
                    <a:pt x="3430" y="10717"/>
                    <a:pt x="1561" y="8859"/>
                    <a:pt x="1561" y="6573"/>
                  </a:cubicBezTo>
                  <a:cubicBezTo>
                    <a:pt x="1561" y="6454"/>
                    <a:pt x="1561" y="6335"/>
                    <a:pt x="1584" y="6216"/>
                  </a:cubicBezTo>
                  <a:lnTo>
                    <a:pt x="2180" y="6704"/>
                  </a:lnTo>
                  <a:cubicBezTo>
                    <a:pt x="2209" y="6728"/>
                    <a:pt x="2242" y="6740"/>
                    <a:pt x="2275" y="6740"/>
                  </a:cubicBezTo>
                  <a:cubicBezTo>
                    <a:pt x="2308" y="6740"/>
                    <a:pt x="2340" y="6728"/>
                    <a:pt x="2370" y="6704"/>
                  </a:cubicBezTo>
                  <a:lnTo>
                    <a:pt x="2954" y="6276"/>
                  </a:lnTo>
                  <a:lnTo>
                    <a:pt x="4263" y="7585"/>
                  </a:lnTo>
                  <a:cubicBezTo>
                    <a:pt x="4287" y="7609"/>
                    <a:pt x="4335" y="7621"/>
                    <a:pt x="4382" y="7621"/>
                  </a:cubicBezTo>
                  <a:cubicBezTo>
                    <a:pt x="4418" y="7621"/>
                    <a:pt x="4466" y="7609"/>
                    <a:pt x="4501" y="7585"/>
                  </a:cubicBezTo>
                  <a:lnTo>
                    <a:pt x="5394" y="6645"/>
                  </a:lnTo>
                  <a:lnTo>
                    <a:pt x="6311" y="7562"/>
                  </a:lnTo>
                  <a:cubicBezTo>
                    <a:pt x="6341" y="7591"/>
                    <a:pt x="6383" y="7606"/>
                    <a:pt x="6424" y="7606"/>
                  </a:cubicBezTo>
                  <a:cubicBezTo>
                    <a:pt x="6466" y="7606"/>
                    <a:pt x="6508" y="7591"/>
                    <a:pt x="6537" y="7562"/>
                  </a:cubicBezTo>
                  <a:lnTo>
                    <a:pt x="7061" y="7050"/>
                  </a:lnTo>
                  <a:cubicBezTo>
                    <a:pt x="7121" y="6990"/>
                    <a:pt x="7121" y="6883"/>
                    <a:pt x="7061" y="6823"/>
                  </a:cubicBezTo>
                  <a:cubicBezTo>
                    <a:pt x="7031" y="6794"/>
                    <a:pt x="6990" y="6779"/>
                    <a:pt x="6948" y="6779"/>
                  </a:cubicBezTo>
                  <a:cubicBezTo>
                    <a:pt x="6906" y="6779"/>
                    <a:pt x="6865" y="6794"/>
                    <a:pt x="6835" y="6823"/>
                  </a:cubicBezTo>
                  <a:lnTo>
                    <a:pt x="6430" y="7228"/>
                  </a:lnTo>
                  <a:lnTo>
                    <a:pt x="5513" y="6300"/>
                  </a:lnTo>
                  <a:cubicBezTo>
                    <a:pt x="5478" y="6276"/>
                    <a:pt x="5430" y="6252"/>
                    <a:pt x="5394" y="6252"/>
                  </a:cubicBezTo>
                  <a:cubicBezTo>
                    <a:pt x="5347" y="6252"/>
                    <a:pt x="5299" y="6276"/>
                    <a:pt x="5275" y="6300"/>
                  </a:cubicBezTo>
                  <a:lnTo>
                    <a:pt x="4382" y="7240"/>
                  </a:lnTo>
                  <a:lnTo>
                    <a:pt x="3085" y="5942"/>
                  </a:lnTo>
                  <a:cubicBezTo>
                    <a:pt x="3053" y="5911"/>
                    <a:pt x="3012" y="5896"/>
                    <a:pt x="2971" y="5896"/>
                  </a:cubicBezTo>
                  <a:cubicBezTo>
                    <a:pt x="2934" y="5896"/>
                    <a:pt x="2898" y="5908"/>
                    <a:pt x="2870" y="5931"/>
                  </a:cubicBezTo>
                  <a:lnTo>
                    <a:pt x="2275" y="6371"/>
                  </a:lnTo>
                  <a:lnTo>
                    <a:pt x="2096" y="6228"/>
                  </a:lnTo>
                  <a:cubicBezTo>
                    <a:pt x="2156" y="5585"/>
                    <a:pt x="2382" y="4990"/>
                    <a:pt x="2751" y="4466"/>
                  </a:cubicBezTo>
                  <a:cubicBezTo>
                    <a:pt x="3025" y="4085"/>
                    <a:pt x="3156" y="3621"/>
                    <a:pt x="3132" y="3133"/>
                  </a:cubicBezTo>
                  <a:lnTo>
                    <a:pt x="3132" y="2954"/>
                  </a:lnTo>
                  <a:cubicBezTo>
                    <a:pt x="3132" y="2251"/>
                    <a:pt x="3406" y="1585"/>
                    <a:pt x="3906" y="1097"/>
                  </a:cubicBezTo>
                  <a:cubicBezTo>
                    <a:pt x="4395" y="607"/>
                    <a:pt x="5044" y="346"/>
                    <a:pt x="5730" y="346"/>
                  </a:cubicBezTo>
                  <a:close/>
                  <a:moveTo>
                    <a:pt x="5778" y="1"/>
                  </a:moveTo>
                  <a:cubicBezTo>
                    <a:pt x="5008" y="1"/>
                    <a:pt x="4264" y="298"/>
                    <a:pt x="3716" y="835"/>
                  </a:cubicBezTo>
                  <a:cubicBezTo>
                    <a:pt x="3144" y="1394"/>
                    <a:pt x="2835" y="2132"/>
                    <a:pt x="2835" y="2918"/>
                  </a:cubicBezTo>
                  <a:lnTo>
                    <a:pt x="2835" y="3121"/>
                  </a:lnTo>
                  <a:cubicBezTo>
                    <a:pt x="2846" y="3252"/>
                    <a:pt x="2835" y="3394"/>
                    <a:pt x="2823" y="3537"/>
                  </a:cubicBezTo>
                  <a:cubicBezTo>
                    <a:pt x="2382" y="3359"/>
                    <a:pt x="1430" y="2906"/>
                    <a:pt x="584" y="2121"/>
                  </a:cubicBezTo>
                  <a:cubicBezTo>
                    <a:pt x="552" y="2089"/>
                    <a:pt x="515" y="2073"/>
                    <a:pt x="484" y="2073"/>
                  </a:cubicBezTo>
                  <a:cubicBezTo>
                    <a:pt x="468" y="2073"/>
                    <a:pt x="453" y="2077"/>
                    <a:pt x="441" y="2085"/>
                  </a:cubicBezTo>
                  <a:cubicBezTo>
                    <a:pt x="382" y="2109"/>
                    <a:pt x="334" y="2144"/>
                    <a:pt x="334" y="2204"/>
                  </a:cubicBezTo>
                  <a:cubicBezTo>
                    <a:pt x="322" y="2263"/>
                    <a:pt x="1" y="3573"/>
                    <a:pt x="679" y="4407"/>
                  </a:cubicBezTo>
                  <a:cubicBezTo>
                    <a:pt x="989" y="4811"/>
                    <a:pt x="1477" y="5026"/>
                    <a:pt x="2096" y="5049"/>
                  </a:cubicBezTo>
                  <a:cubicBezTo>
                    <a:pt x="1989" y="5347"/>
                    <a:pt x="1894" y="5657"/>
                    <a:pt x="1846" y="5978"/>
                  </a:cubicBezTo>
                  <a:lnTo>
                    <a:pt x="1584" y="5752"/>
                  </a:lnTo>
                  <a:cubicBezTo>
                    <a:pt x="1553" y="5720"/>
                    <a:pt x="1516" y="5710"/>
                    <a:pt x="1477" y="5710"/>
                  </a:cubicBezTo>
                  <a:cubicBezTo>
                    <a:pt x="1457" y="5710"/>
                    <a:pt x="1438" y="5712"/>
                    <a:pt x="1418" y="5716"/>
                  </a:cubicBezTo>
                  <a:cubicBezTo>
                    <a:pt x="1358" y="5752"/>
                    <a:pt x="1334" y="5800"/>
                    <a:pt x="1311" y="5859"/>
                  </a:cubicBezTo>
                  <a:cubicBezTo>
                    <a:pt x="1299" y="6097"/>
                    <a:pt x="1287" y="6335"/>
                    <a:pt x="1287" y="6550"/>
                  </a:cubicBezTo>
                  <a:cubicBezTo>
                    <a:pt x="1287" y="9026"/>
                    <a:pt x="3287" y="11038"/>
                    <a:pt x="5763" y="11038"/>
                  </a:cubicBezTo>
                  <a:cubicBezTo>
                    <a:pt x="8228" y="11038"/>
                    <a:pt x="10240" y="9026"/>
                    <a:pt x="10240" y="6550"/>
                  </a:cubicBezTo>
                  <a:lnTo>
                    <a:pt x="10240" y="6192"/>
                  </a:lnTo>
                  <a:cubicBezTo>
                    <a:pt x="10240" y="6115"/>
                    <a:pt x="10179" y="6048"/>
                    <a:pt x="10094" y="6048"/>
                  </a:cubicBezTo>
                  <a:cubicBezTo>
                    <a:pt x="10087" y="6048"/>
                    <a:pt x="10081" y="6049"/>
                    <a:pt x="10074" y="6050"/>
                  </a:cubicBezTo>
                  <a:cubicBezTo>
                    <a:pt x="10050" y="6050"/>
                    <a:pt x="10014" y="6061"/>
                    <a:pt x="9990" y="6073"/>
                  </a:cubicBezTo>
                  <a:lnTo>
                    <a:pt x="9728" y="6216"/>
                  </a:lnTo>
                  <a:cubicBezTo>
                    <a:pt x="9693" y="5811"/>
                    <a:pt x="9585" y="5407"/>
                    <a:pt x="9442" y="5038"/>
                  </a:cubicBezTo>
                  <a:cubicBezTo>
                    <a:pt x="10074" y="5002"/>
                    <a:pt x="10550" y="4799"/>
                    <a:pt x="10871" y="4395"/>
                  </a:cubicBezTo>
                  <a:cubicBezTo>
                    <a:pt x="11490" y="3573"/>
                    <a:pt x="11181" y="2251"/>
                    <a:pt x="11169" y="2204"/>
                  </a:cubicBezTo>
                  <a:cubicBezTo>
                    <a:pt x="11157" y="2144"/>
                    <a:pt x="11109" y="2109"/>
                    <a:pt x="11062" y="2085"/>
                  </a:cubicBezTo>
                  <a:cubicBezTo>
                    <a:pt x="11047" y="2082"/>
                    <a:pt x="11032" y="2080"/>
                    <a:pt x="11018" y="2080"/>
                  </a:cubicBezTo>
                  <a:cubicBezTo>
                    <a:pt x="10975" y="2080"/>
                    <a:pt x="10937" y="2094"/>
                    <a:pt x="10919" y="2121"/>
                  </a:cubicBezTo>
                  <a:cubicBezTo>
                    <a:pt x="10062" y="2906"/>
                    <a:pt x="9097" y="3359"/>
                    <a:pt x="8680" y="3537"/>
                  </a:cubicBezTo>
                  <a:cubicBezTo>
                    <a:pt x="8669" y="3418"/>
                    <a:pt x="8645" y="3299"/>
                    <a:pt x="8669" y="3180"/>
                  </a:cubicBezTo>
                  <a:cubicBezTo>
                    <a:pt x="8680" y="2966"/>
                    <a:pt x="8680" y="2740"/>
                    <a:pt x="8657" y="2537"/>
                  </a:cubicBezTo>
                  <a:cubicBezTo>
                    <a:pt x="8454" y="1120"/>
                    <a:pt x="7240" y="37"/>
                    <a:pt x="5823" y="1"/>
                  </a:cubicBezTo>
                  <a:cubicBezTo>
                    <a:pt x="5808" y="1"/>
                    <a:pt x="5793" y="1"/>
                    <a:pt x="5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oogle Shape;11881;p81">
            <a:extLst>
              <a:ext uri="{FF2B5EF4-FFF2-40B4-BE49-F238E27FC236}">
                <a16:creationId xmlns:a16="http://schemas.microsoft.com/office/drawing/2014/main" id="{0DDBADC4-34D8-504D-C0E0-7273A16290C5}"/>
              </a:ext>
            </a:extLst>
          </p:cNvPr>
          <p:cNvGrpSpPr/>
          <p:nvPr/>
        </p:nvGrpSpPr>
        <p:grpSpPr>
          <a:xfrm>
            <a:off x="4969760" y="4082484"/>
            <a:ext cx="666048" cy="705792"/>
            <a:chOff x="2512749" y="1965042"/>
            <a:chExt cx="333024" cy="35289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5" name="Google Shape;11882;p81">
              <a:extLst>
                <a:ext uri="{FF2B5EF4-FFF2-40B4-BE49-F238E27FC236}">
                  <a16:creationId xmlns:a16="http://schemas.microsoft.com/office/drawing/2014/main" id="{5F5D8CB4-43F9-6B69-BFAF-4EF2586C3EE2}"/>
                </a:ext>
              </a:extLst>
            </p:cNvPr>
            <p:cNvSpPr/>
            <p:nvPr/>
          </p:nvSpPr>
          <p:spPr>
            <a:xfrm>
              <a:off x="2590829" y="2129682"/>
              <a:ext cx="49568" cy="60224"/>
            </a:xfrm>
            <a:custGeom>
              <a:avLst/>
              <a:gdLst/>
              <a:ahLst/>
              <a:cxnLst/>
              <a:rect l="l" t="t" r="r" b="b"/>
              <a:pathLst>
                <a:path w="1549" h="1882" extrusionOk="0">
                  <a:moveTo>
                    <a:pt x="775" y="1"/>
                  </a:moveTo>
                  <a:cubicBezTo>
                    <a:pt x="358" y="1"/>
                    <a:pt x="1" y="346"/>
                    <a:pt x="1" y="775"/>
                  </a:cubicBezTo>
                  <a:lnTo>
                    <a:pt x="1" y="1120"/>
                  </a:lnTo>
                  <a:cubicBezTo>
                    <a:pt x="1" y="1537"/>
                    <a:pt x="346" y="1882"/>
                    <a:pt x="775" y="1882"/>
                  </a:cubicBezTo>
                  <a:cubicBezTo>
                    <a:pt x="1203" y="1882"/>
                    <a:pt x="1549" y="1548"/>
                    <a:pt x="1549" y="1120"/>
                  </a:cubicBezTo>
                  <a:lnTo>
                    <a:pt x="1549" y="775"/>
                  </a:lnTo>
                  <a:cubicBezTo>
                    <a:pt x="1537" y="667"/>
                    <a:pt x="1525" y="548"/>
                    <a:pt x="1465" y="441"/>
                  </a:cubicBezTo>
                  <a:cubicBezTo>
                    <a:pt x="1431" y="390"/>
                    <a:pt x="1372" y="351"/>
                    <a:pt x="1315" y="351"/>
                  </a:cubicBezTo>
                  <a:cubicBezTo>
                    <a:pt x="1293" y="351"/>
                    <a:pt x="1271" y="356"/>
                    <a:pt x="1251" y="370"/>
                  </a:cubicBezTo>
                  <a:cubicBezTo>
                    <a:pt x="1180" y="417"/>
                    <a:pt x="1132" y="501"/>
                    <a:pt x="1180" y="584"/>
                  </a:cubicBezTo>
                  <a:cubicBezTo>
                    <a:pt x="1203" y="644"/>
                    <a:pt x="1227" y="703"/>
                    <a:pt x="1227" y="775"/>
                  </a:cubicBezTo>
                  <a:lnTo>
                    <a:pt x="1227" y="1120"/>
                  </a:lnTo>
                  <a:cubicBezTo>
                    <a:pt x="1227" y="1358"/>
                    <a:pt x="1025" y="1560"/>
                    <a:pt x="775" y="1560"/>
                  </a:cubicBezTo>
                  <a:cubicBezTo>
                    <a:pt x="525" y="1560"/>
                    <a:pt x="334" y="1370"/>
                    <a:pt x="334" y="1120"/>
                  </a:cubicBezTo>
                  <a:lnTo>
                    <a:pt x="334" y="775"/>
                  </a:lnTo>
                  <a:cubicBezTo>
                    <a:pt x="334" y="536"/>
                    <a:pt x="525" y="322"/>
                    <a:pt x="775" y="322"/>
                  </a:cubicBezTo>
                  <a:cubicBezTo>
                    <a:pt x="870" y="322"/>
                    <a:pt x="942" y="251"/>
                    <a:pt x="942" y="167"/>
                  </a:cubicBezTo>
                  <a:cubicBezTo>
                    <a:pt x="942" y="72"/>
                    <a:pt x="870" y="1"/>
                    <a:pt x="7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Google Shape;11883;p81">
              <a:extLst>
                <a:ext uri="{FF2B5EF4-FFF2-40B4-BE49-F238E27FC236}">
                  <a16:creationId xmlns:a16="http://schemas.microsoft.com/office/drawing/2014/main" id="{95AFF6FD-530C-ECCA-E744-FED3331F0CE9}"/>
                </a:ext>
              </a:extLst>
            </p:cNvPr>
            <p:cNvSpPr/>
            <p:nvPr/>
          </p:nvSpPr>
          <p:spPr>
            <a:xfrm>
              <a:off x="2718477" y="2129682"/>
              <a:ext cx="49568" cy="60224"/>
            </a:xfrm>
            <a:custGeom>
              <a:avLst/>
              <a:gdLst/>
              <a:ahLst/>
              <a:cxnLst/>
              <a:rect l="l" t="t" r="r" b="b"/>
              <a:pathLst>
                <a:path w="1549" h="1882" extrusionOk="0">
                  <a:moveTo>
                    <a:pt x="774" y="1"/>
                  </a:moveTo>
                  <a:cubicBezTo>
                    <a:pt x="358" y="1"/>
                    <a:pt x="1" y="346"/>
                    <a:pt x="1" y="775"/>
                  </a:cubicBezTo>
                  <a:lnTo>
                    <a:pt x="1" y="1120"/>
                  </a:lnTo>
                  <a:cubicBezTo>
                    <a:pt x="1" y="1537"/>
                    <a:pt x="346" y="1882"/>
                    <a:pt x="774" y="1882"/>
                  </a:cubicBezTo>
                  <a:cubicBezTo>
                    <a:pt x="1191" y="1882"/>
                    <a:pt x="1548" y="1548"/>
                    <a:pt x="1548" y="1120"/>
                  </a:cubicBezTo>
                  <a:lnTo>
                    <a:pt x="1548" y="775"/>
                  </a:lnTo>
                  <a:cubicBezTo>
                    <a:pt x="1536" y="667"/>
                    <a:pt x="1501" y="548"/>
                    <a:pt x="1465" y="441"/>
                  </a:cubicBezTo>
                  <a:cubicBezTo>
                    <a:pt x="1431" y="390"/>
                    <a:pt x="1372" y="351"/>
                    <a:pt x="1315" y="351"/>
                  </a:cubicBezTo>
                  <a:cubicBezTo>
                    <a:pt x="1292" y="351"/>
                    <a:pt x="1271" y="356"/>
                    <a:pt x="1251" y="370"/>
                  </a:cubicBezTo>
                  <a:cubicBezTo>
                    <a:pt x="1179" y="417"/>
                    <a:pt x="1132" y="501"/>
                    <a:pt x="1179" y="584"/>
                  </a:cubicBezTo>
                  <a:cubicBezTo>
                    <a:pt x="1203" y="644"/>
                    <a:pt x="1215" y="703"/>
                    <a:pt x="1215" y="775"/>
                  </a:cubicBezTo>
                  <a:lnTo>
                    <a:pt x="1215" y="1120"/>
                  </a:lnTo>
                  <a:cubicBezTo>
                    <a:pt x="1215" y="1358"/>
                    <a:pt x="1024" y="1560"/>
                    <a:pt x="774" y="1560"/>
                  </a:cubicBezTo>
                  <a:cubicBezTo>
                    <a:pt x="536" y="1560"/>
                    <a:pt x="322" y="1370"/>
                    <a:pt x="322" y="1120"/>
                  </a:cubicBezTo>
                  <a:lnTo>
                    <a:pt x="322" y="775"/>
                  </a:lnTo>
                  <a:cubicBezTo>
                    <a:pt x="322" y="536"/>
                    <a:pt x="524" y="322"/>
                    <a:pt x="774" y="322"/>
                  </a:cubicBez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Google Shape;11884;p81">
              <a:extLst>
                <a:ext uri="{FF2B5EF4-FFF2-40B4-BE49-F238E27FC236}">
                  <a16:creationId xmlns:a16="http://schemas.microsoft.com/office/drawing/2014/main" id="{CFA8E786-48DF-63E7-4B50-85D3B1A2105B}"/>
                </a:ext>
              </a:extLst>
            </p:cNvPr>
            <p:cNvSpPr/>
            <p:nvPr/>
          </p:nvSpPr>
          <p:spPr>
            <a:xfrm>
              <a:off x="2624365" y="2242994"/>
              <a:ext cx="110528" cy="52064"/>
            </a:xfrm>
            <a:custGeom>
              <a:avLst/>
              <a:gdLst/>
              <a:ahLst/>
              <a:cxnLst/>
              <a:rect l="l" t="t" r="r" b="b"/>
              <a:pathLst>
                <a:path w="3454" h="1627" extrusionOk="0">
                  <a:moveTo>
                    <a:pt x="1870" y="365"/>
                  </a:moveTo>
                  <a:cubicBezTo>
                    <a:pt x="1882" y="365"/>
                    <a:pt x="1882" y="389"/>
                    <a:pt x="1906" y="389"/>
                  </a:cubicBezTo>
                  <a:cubicBezTo>
                    <a:pt x="2001" y="460"/>
                    <a:pt x="2120" y="508"/>
                    <a:pt x="2239" y="555"/>
                  </a:cubicBezTo>
                  <a:lnTo>
                    <a:pt x="2239" y="793"/>
                  </a:lnTo>
                  <a:cubicBezTo>
                    <a:pt x="2239" y="1091"/>
                    <a:pt x="2001" y="1329"/>
                    <a:pt x="1703" y="1329"/>
                  </a:cubicBezTo>
                  <a:cubicBezTo>
                    <a:pt x="1406" y="1329"/>
                    <a:pt x="1168" y="1091"/>
                    <a:pt x="1168" y="793"/>
                  </a:cubicBezTo>
                  <a:lnTo>
                    <a:pt x="1168" y="555"/>
                  </a:lnTo>
                  <a:cubicBezTo>
                    <a:pt x="1287" y="520"/>
                    <a:pt x="1406" y="460"/>
                    <a:pt x="1513" y="389"/>
                  </a:cubicBezTo>
                  <a:cubicBezTo>
                    <a:pt x="1525" y="389"/>
                    <a:pt x="1525" y="365"/>
                    <a:pt x="1537" y="365"/>
                  </a:cubicBezTo>
                  <a:lnTo>
                    <a:pt x="1537" y="603"/>
                  </a:lnTo>
                  <a:cubicBezTo>
                    <a:pt x="1537" y="698"/>
                    <a:pt x="1620" y="770"/>
                    <a:pt x="1703" y="770"/>
                  </a:cubicBezTo>
                  <a:cubicBezTo>
                    <a:pt x="1799" y="770"/>
                    <a:pt x="1870" y="698"/>
                    <a:pt x="1870" y="603"/>
                  </a:cubicBezTo>
                  <a:lnTo>
                    <a:pt x="1870" y="365"/>
                  </a:lnTo>
                  <a:close/>
                  <a:moveTo>
                    <a:pt x="173" y="0"/>
                  </a:moveTo>
                  <a:cubicBezTo>
                    <a:pt x="132" y="0"/>
                    <a:pt x="91" y="18"/>
                    <a:pt x="60" y="55"/>
                  </a:cubicBezTo>
                  <a:cubicBezTo>
                    <a:pt x="1" y="115"/>
                    <a:pt x="1" y="222"/>
                    <a:pt x="72" y="282"/>
                  </a:cubicBezTo>
                  <a:cubicBezTo>
                    <a:pt x="298" y="472"/>
                    <a:pt x="572" y="591"/>
                    <a:pt x="870" y="591"/>
                  </a:cubicBezTo>
                  <a:lnTo>
                    <a:pt x="894" y="591"/>
                  </a:lnTo>
                  <a:lnTo>
                    <a:pt x="894" y="770"/>
                  </a:lnTo>
                  <a:cubicBezTo>
                    <a:pt x="894" y="1246"/>
                    <a:pt x="1275" y="1627"/>
                    <a:pt x="1739" y="1627"/>
                  </a:cubicBezTo>
                  <a:cubicBezTo>
                    <a:pt x="2203" y="1627"/>
                    <a:pt x="2584" y="1234"/>
                    <a:pt x="2584" y="770"/>
                  </a:cubicBezTo>
                  <a:lnTo>
                    <a:pt x="2584" y="591"/>
                  </a:lnTo>
                  <a:lnTo>
                    <a:pt x="2596" y="591"/>
                  </a:lnTo>
                  <a:cubicBezTo>
                    <a:pt x="2894" y="591"/>
                    <a:pt x="3180" y="496"/>
                    <a:pt x="3406" y="282"/>
                  </a:cubicBezTo>
                  <a:cubicBezTo>
                    <a:pt x="3454" y="234"/>
                    <a:pt x="3454" y="139"/>
                    <a:pt x="3394" y="55"/>
                  </a:cubicBezTo>
                  <a:cubicBezTo>
                    <a:pt x="3361" y="23"/>
                    <a:pt x="3314" y="4"/>
                    <a:pt x="3268" y="4"/>
                  </a:cubicBezTo>
                  <a:cubicBezTo>
                    <a:pt x="3231" y="4"/>
                    <a:pt x="3195" y="17"/>
                    <a:pt x="3168" y="43"/>
                  </a:cubicBezTo>
                  <a:cubicBezTo>
                    <a:pt x="3001" y="198"/>
                    <a:pt x="2799" y="270"/>
                    <a:pt x="2584" y="270"/>
                  </a:cubicBezTo>
                  <a:cubicBezTo>
                    <a:pt x="2406" y="270"/>
                    <a:pt x="2239" y="210"/>
                    <a:pt x="2096" y="115"/>
                  </a:cubicBezTo>
                  <a:cubicBezTo>
                    <a:pt x="1983" y="43"/>
                    <a:pt x="1852" y="8"/>
                    <a:pt x="1721" y="8"/>
                  </a:cubicBezTo>
                  <a:cubicBezTo>
                    <a:pt x="1590" y="8"/>
                    <a:pt x="1459" y="43"/>
                    <a:pt x="1346" y="115"/>
                  </a:cubicBezTo>
                  <a:cubicBezTo>
                    <a:pt x="1203" y="222"/>
                    <a:pt x="1037" y="270"/>
                    <a:pt x="858" y="270"/>
                  </a:cubicBezTo>
                  <a:cubicBezTo>
                    <a:pt x="656" y="270"/>
                    <a:pt x="441" y="198"/>
                    <a:pt x="275" y="43"/>
                  </a:cubicBezTo>
                  <a:cubicBezTo>
                    <a:pt x="246" y="15"/>
                    <a:pt x="210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Google Shape;11885;p81">
              <a:extLst>
                <a:ext uri="{FF2B5EF4-FFF2-40B4-BE49-F238E27FC236}">
                  <a16:creationId xmlns:a16="http://schemas.microsoft.com/office/drawing/2014/main" id="{E0AE8E37-5C92-96C2-0DA4-415D8F58FE25}"/>
                </a:ext>
              </a:extLst>
            </p:cNvPr>
            <p:cNvSpPr/>
            <p:nvPr/>
          </p:nvSpPr>
          <p:spPr>
            <a:xfrm>
              <a:off x="2654477" y="2194834"/>
              <a:ext cx="49184" cy="38144"/>
            </a:xfrm>
            <a:custGeom>
              <a:avLst/>
              <a:gdLst/>
              <a:ahLst/>
              <a:cxnLst/>
              <a:rect l="l" t="t" r="r" b="b"/>
              <a:pathLst>
                <a:path w="1537" h="1192" extrusionOk="0">
                  <a:moveTo>
                    <a:pt x="1131" y="346"/>
                  </a:moveTo>
                  <a:cubicBezTo>
                    <a:pt x="1155" y="346"/>
                    <a:pt x="1167" y="346"/>
                    <a:pt x="1167" y="358"/>
                  </a:cubicBezTo>
                  <a:cubicBezTo>
                    <a:pt x="1203" y="358"/>
                    <a:pt x="1203" y="370"/>
                    <a:pt x="1179" y="393"/>
                  </a:cubicBezTo>
                  <a:lnTo>
                    <a:pt x="798" y="870"/>
                  </a:lnTo>
                  <a:cubicBezTo>
                    <a:pt x="786" y="882"/>
                    <a:pt x="786" y="882"/>
                    <a:pt x="762" y="882"/>
                  </a:cubicBezTo>
                  <a:cubicBezTo>
                    <a:pt x="750" y="882"/>
                    <a:pt x="750" y="882"/>
                    <a:pt x="738" y="870"/>
                  </a:cubicBezTo>
                  <a:lnTo>
                    <a:pt x="346" y="393"/>
                  </a:lnTo>
                  <a:cubicBezTo>
                    <a:pt x="334" y="370"/>
                    <a:pt x="334" y="358"/>
                    <a:pt x="346" y="358"/>
                  </a:cubicBezTo>
                  <a:cubicBezTo>
                    <a:pt x="357" y="358"/>
                    <a:pt x="357" y="346"/>
                    <a:pt x="381" y="346"/>
                  </a:cubicBezTo>
                  <a:close/>
                  <a:moveTo>
                    <a:pt x="393" y="1"/>
                  </a:moveTo>
                  <a:cubicBezTo>
                    <a:pt x="262" y="1"/>
                    <a:pt x="131" y="72"/>
                    <a:pt x="60" y="215"/>
                  </a:cubicBezTo>
                  <a:cubicBezTo>
                    <a:pt x="0" y="334"/>
                    <a:pt x="24" y="477"/>
                    <a:pt x="107" y="584"/>
                  </a:cubicBezTo>
                  <a:lnTo>
                    <a:pt x="500" y="1060"/>
                  </a:lnTo>
                  <a:cubicBezTo>
                    <a:pt x="572" y="1144"/>
                    <a:pt x="655" y="1191"/>
                    <a:pt x="774" y="1191"/>
                  </a:cubicBezTo>
                  <a:cubicBezTo>
                    <a:pt x="881" y="1191"/>
                    <a:pt x="989" y="1144"/>
                    <a:pt x="1060" y="1060"/>
                  </a:cubicBezTo>
                  <a:lnTo>
                    <a:pt x="1453" y="584"/>
                  </a:lnTo>
                  <a:cubicBezTo>
                    <a:pt x="1524" y="477"/>
                    <a:pt x="1536" y="334"/>
                    <a:pt x="1477" y="215"/>
                  </a:cubicBezTo>
                  <a:cubicBezTo>
                    <a:pt x="1417" y="96"/>
                    <a:pt x="1298" y="1"/>
                    <a:pt x="1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Google Shape;11886;p81">
              <a:extLst>
                <a:ext uri="{FF2B5EF4-FFF2-40B4-BE49-F238E27FC236}">
                  <a16:creationId xmlns:a16="http://schemas.microsoft.com/office/drawing/2014/main" id="{82C3CFC6-0919-3755-38CB-70FC21E5D397}"/>
                </a:ext>
              </a:extLst>
            </p:cNvPr>
            <p:cNvSpPr/>
            <p:nvPr/>
          </p:nvSpPr>
          <p:spPr>
            <a:xfrm>
              <a:off x="2512749" y="1965042"/>
              <a:ext cx="333024" cy="352896"/>
            </a:xfrm>
            <a:custGeom>
              <a:avLst/>
              <a:gdLst/>
              <a:ahLst/>
              <a:cxnLst/>
              <a:rect l="l" t="t" r="r" b="b"/>
              <a:pathLst>
                <a:path w="10407" h="11028" extrusionOk="0">
                  <a:moveTo>
                    <a:pt x="1038" y="321"/>
                  </a:moveTo>
                  <a:cubicBezTo>
                    <a:pt x="1078" y="321"/>
                    <a:pt x="1119" y="335"/>
                    <a:pt x="1155" y="371"/>
                  </a:cubicBezTo>
                  <a:lnTo>
                    <a:pt x="3108" y="1955"/>
                  </a:lnTo>
                  <a:cubicBezTo>
                    <a:pt x="2881" y="2062"/>
                    <a:pt x="2667" y="2181"/>
                    <a:pt x="2441" y="2300"/>
                  </a:cubicBezTo>
                  <a:lnTo>
                    <a:pt x="846" y="502"/>
                  </a:lnTo>
                  <a:cubicBezTo>
                    <a:pt x="869" y="431"/>
                    <a:pt x="905" y="371"/>
                    <a:pt x="965" y="335"/>
                  </a:cubicBezTo>
                  <a:cubicBezTo>
                    <a:pt x="988" y="326"/>
                    <a:pt x="1012" y="321"/>
                    <a:pt x="1038" y="321"/>
                  </a:cubicBezTo>
                  <a:close/>
                  <a:moveTo>
                    <a:pt x="869" y="990"/>
                  </a:moveTo>
                  <a:lnTo>
                    <a:pt x="2191" y="2479"/>
                  </a:lnTo>
                  <a:cubicBezTo>
                    <a:pt x="2012" y="2610"/>
                    <a:pt x="1834" y="2752"/>
                    <a:pt x="1667" y="2907"/>
                  </a:cubicBezTo>
                  <a:cubicBezTo>
                    <a:pt x="1357" y="3205"/>
                    <a:pt x="1084" y="3538"/>
                    <a:pt x="869" y="3895"/>
                  </a:cubicBezTo>
                  <a:lnTo>
                    <a:pt x="869" y="990"/>
                  </a:lnTo>
                  <a:close/>
                  <a:moveTo>
                    <a:pt x="9373" y="324"/>
                  </a:moveTo>
                  <a:cubicBezTo>
                    <a:pt x="9394" y="324"/>
                    <a:pt x="9414" y="328"/>
                    <a:pt x="9430" y="335"/>
                  </a:cubicBezTo>
                  <a:cubicBezTo>
                    <a:pt x="9489" y="371"/>
                    <a:pt x="9537" y="431"/>
                    <a:pt x="9537" y="502"/>
                  </a:cubicBezTo>
                  <a:lnTo>
                    <a:pt x="9228" y="859"/>
                  </a:lnTo>
                  <a:cubicBezTo>
                    <a:pt x="9168" y="919"/>
                    <a:pt x="9168" y="1026"/>
                    <a:pt x="9239" y="1086"/>
                  </a:cubicBezTo>
                  <a:cubicBezTo>
                    <a:pt x="9275" y="1109"/>
                    <a:pt x="9323" y="1121"/>
                    <a:pt x="9347" y="1121"/>
                  </a:cubicBezTo>
                  <a:cubicBezTo>
                    <a:pt x="9394" y="1121"/>
                    <a:pt x="9442" y="1109"/>
                    <a:pt x="9466" y="1062"/>
                  </a:cubicBezTo>
                  <a:lnTo>
                    <a:pt x="9537" y="990"/>
                  </a:lnTo>
                  <a:lnTo>
                    <a:pt x="9537" y="3895"/>
                  </a:lnTo>
                  <a:cubicBezTo>
                    <a:pt x="9323" y="3538"/>
                    <a:pt x="9049" y="3205"/>
                    <a:pt x="8739" y="2907"/>
                  </a:cubicBezTo>
                  <a:cubicBezTo>
                    <a:pt x="8573" y="2764"/>
                    <a:pt x="8394" y="2610"/>
                    <a:pt x="8215" y="2479"/>
                  </a:cubicBezTo>
                  <a:lnTo>
                    <a:pt x="9001" y="1586"/>
                  </a:lnTo>
                  <a:cubicBezTo>
                    <a:pt x="9061" y="1526"/>
                    <a:pt x="9061" y="1419"/>
                    <a:pt x="8989" y="1359"/>
                  </a:cubicBezTo>
                  <a:cubicBezTo>
                    <a:pt x="8962" y="1332"/>
                    <a:pt x="8925" y="1317"/>
                    <a:pt x="8887" y="1317"/>
                  </a:cubicBezTo>
                  <a:cubicBezTo>
                    <a:pt x="8842" y="1317"/>
                    <a:pt x="8795" y="1338"/>
                    <a:pt x="8763" y="1383"/>
                  </a:cubicBezTo>
                  <a:lnTo>
                    <a:pt x="7942" y="2300"/>
                  </a:lnTo>
                  <a:cubicBezTo>
                    <a:pt x="7739" y="2169"/>
                    <a:pt x="7513" y="2050"/>
                    <a:pt x="7275" y="1955"/>
                  </a:cubicBezTo>
                  <a:lnTo>
                    <a:pt x="9239" y="371"/>
                  </a:lnTo>
                  <a:cubicBezTo>
                    <a:pt x="9279" y="339"/>
                    <a:pt x="9329" y="324"/>
                    <a:pt x="9373" y="324"/>
                  </a:cubicBezTo>
                  <a:close/>
                  <a:moveTo>
                    <a:pt x="5191" y="1859"/>
                  </a:moveTo>
                  <a:cubicBezTo>
                    <a:pt x="7787" y="1859"/>
                    <a:pt x="9882" y="3836"/>
                    <a:pt x="9882" y="6277"/>
                  </a:cubicBezTo>
                  <a:cubicBezTo>
                    <a:pt x="9882" y="6753"/>
                    <a:pt x="9811" y="7217"/>
                    <a:pt x="9656" y="7646"/>
                  </a:cubicBezTo>
                  <a:cubicBezTo>
                    <a:pt x="8940" y="7550"/>
                    <a:pt x="8096" y="7537"/>
                    <a:pt x="7673" y="7537"/>
                  </a:cubicBezTo>
                  <a:cubicBezTo>
                    <a:pt x="7520" y="7537"/>
                    <a:pt x="7422" y="7539"/>
                    <a:pt x="7406" y="7539"/>
                  </a:cubicBezTo>
                  <a:cubicBezTo>
                    <a:pt x="7323" y="7539"/>
                    <a:pt x="7251" y="7610"/>
                    <a:pt x="7251" y="7705"/>
                  </a:cubicBezTo>
                  <a:cubicBezTo>
                    <a:pt x="7251" y="7789"/>
                    <a:pt x="7323" y="7872"/>
                    <a:pt x="7406" y="7872"/>
                  </a:cubicBezTo>
                  <a:cubicBezTo>
                    <a:pt x="7415" y="7872"/>
                    <a:pt x="7581" y="7867"/>
                    <a:pt x="7836" y="7867"/>
                  </a:cubicBezTo>
                  <a:cubicBezTo>
                    <a:pt x="8260" y="7867"/>
                    <a:pt x="8930" y="7881"/>
                    <a:pt x="9525" y="7955"/>
                  </a:cubicBezTo>
                  <a:cubicBezTo>
                    <a:pt x="9418" y="8194"/>
                    <a:pt x="9287" y="8432"/>
                    <a:pt x="9156" y="8646"/>
                  </a:cubicBezTo>
                  <a:cubicBezTo>
                    <a:pt x="8204" y="8289"/>
                    <a:pt x="7203" y="8086"/>
                    <a:pt x="7156" y="8075"/>
                  </a:cubicBezTo>
                  <a:cubicBezTo>
                    <a:pt x="7149" y="8074"/>
                    <a:pt x="7141" y="8073"/>
                    <a:pt x="7134" y="8073"/>
                  </a:cubicBezTo>
                  <a:cubicBezTo>
                    <a:pt x="7057" y="8073"/>
                    <a:pt x="6976" y="8129"/>
                    <a:pt x="6965" y="8206"/>
                  </a:cubicBezTo>
                  <a:cubicBezTo>
                    <a:pt x="6953" y="8301"/>
                    <a:pt x="7013" y="8384"/>
                    <a:pt x="7096" y="8408"/>
                  </a:cubicBezTo>
                  <a:cubicBezTo>
                    <a:pt x="7120" y="8408"/>
                    <a:pt x="8049" y="8598"/>
                    <a:pt x="8966" y="8920"/>
                  </a:cubicBezTo>
                  <a:cubicBezTo>
                    <a:pt x="8108" y="10015"/>
                    <a:pt x="6739" y="10706"/>
                    <a:pt x="5191" y="10706"/>
                  </a:cubicBezTo>
                  <a:cubicBezTo>
                    <a:pt x="3667" y="10706"/>
                    <a:pt x="2298" y="10015"/>
                    <a:pt x="1429" y="8920"/>
                  </a:cubicBezTo>
                  <a:cubicBezTo>
                    <a:pt x="2334" y="8598"/>
                    <a:pt x="3274" y="8420"/>
                    <a:pt x="3286" y="8408"/>
                  </a:cubicBezTo>
                  <a:cubicBezTo>
                    <a:pt x="3382" y="8384"/>
                    <a:pt x="3441" y="8301"/>
                    <a:pt x="3429" y="8206"/>
                  </a:cubicBezTo>
                  <a:cubicBezTo>
                    <a:pt x="3407" y="8129"/>
                    <a:pt x="3336" y="8073"/>
                    <a:pt x="3251" y="8073"/>
                  </a:cubicBezTo>
                  <a:cubicBezTo>
                    <a:pt x="3243" y="8073"/>
                    <a:pt x="3235" y="8074"/>
                    <a:pt x="3227" y="8075"/>
                  </a:cubicBezTo>
                  <a:cubicBezTo>
                    <a:pt x="3167" y="8086"/>
                    <a:pt x="2191" y="8289"/>
                    <a:pt x="1238" y="8646"/>
                  </a:cubicBezTo>
                  <a:cubicBezTo>
                    <a:pt x="1084" y="8420"/>
                    <a:pt x="965" y="8194"/>
                    <a:pt x="869" y="7955"/>
                  </a:cubicBezTo>
                  <a:cubicBezTo>
                    <a:pt x="1465" y="7881"/>
                    <a:pt x="2134" y="7867"/>
                    <a:pt x="2556" y="7867"/>
                  </a:cubicBezTo>
                  <a:cubicBezTo>
                    <a:pt x="2809" y="7867"/>
                    <a:pt x="2972" y="7872"/>
                    <a:pt x="2977" y="7872"/>
                  </a:cubicBezTo>
                  <a:cubicBezTo>
                    <a:pt x="3072" y="7872"/>
                    <a:pt x="3143" y="7789"/>
                    <a:pt x="3143" y="7705"/>
                  </a:cubicBezTo>
                  <a:cubicBezTo>
                    <a:pt x="3143" y="7610"/>
                    <a:pt x="3072" y="7539"/>
                    <a:pt x="2977" y="7539"/>
                  </a:cubicBezTo>
                  <a:cubicBezTo>
                    <a:pt x="2961" y="7539"/>
                    <a:pt x="2865" y="7537"/>
                    <a:pt x="2713" y="7537"/>
                  </a:cubicBezTo>
                  <a:cubicBezTo>
                    <a:pt x="2296" y="7537"/>
                    <a:pt x="1460" y="7550"/>
                    <a:pt x="726" y="7646"/>
                  </a:cubicBezTo>
                  <a:cubicBezTo>
                    <a:pt x="584" y="7217"/>
                    <a:pt x="512" y="6753"/>
                    <a:pt x="512" y="6277"/>
                  </a:cubicBezTo>
                  <a:cubicBezTo>
                    <a:pt x="512" y="3836"/>
                    <a:pt x="2608" y="1859"/>
                    <a:pt x="5191" y="1859"/>
                  </a:cubicBezTo>
                  <a:close/>
                  <a:moveTo>
                    <a:pt x="1042" y="0"/>
                  </a:moveTo>
                  <a:cubicBezTo>
                    <a:pt x="968" y="0"/>
                    <a:pt x="893" y="17"/>
                    <a:pt x="822" y="50"/>
                  </a:cubicBezTo>
                  <a:cubicBezTo>
                    <a:pt x="643" y="145"/>
                    <a:pt x="536" y="324"/>
                    <a:pt x="536" y="514"/>
                  </a:cubicBezTo>
                  <a:lnTo>
                    <a:pt x="536" y="4538"/>
                  </a:lnTo>
                  <a:cubicBezTo>
                    <a:pt x="310" y="5086"/>
                    <a:pt x="191" y="5669"/>
                    <a:pt x="191" y="6277"/>
                  </a:cubicBezTo>
                  <a:cubicBezTo>
                    <a:pt x="191" y="6765"/>
                    <a:pt x="262" y="7241"/>
                    <a:pt x="417" y="7705"/>
                  </a:cubicBezTo>
                  <a:cubicBezTo>
                    <a:pt x="310" y="7717"/>
                    <a:pt x="226" y="7753"/>
                    <a:pt x="131" y="7765"/>
                  </a:cubicBezTo>
                  <a:cubicBezTo>
                    <a:pt x="48" y="7789"/>
                    <a:pt x="0" y="7884"/>
                    <a:pt x="12" y="7955"/>
                  </a:cubicBezTo>
                  <a:cubicBezTo>
                    <a:pt x="36" y="8027"/>
                    <a:pt x="107" y="8075"/>
                    <a:pt x="167" y="8075"/>
                  </a:cubicBezTo>
                  <a:lnTo>
                    <a:pt x="203" y="8075"/>
                  </a:lnTo>
                  <a:cubicBezTo>
                    <a:pt x="310" y="8051"/>
                    <a:pt x="417" y="8027"/>
                    <a:pt x="524" y="8003"/>
                  </a:cubicBezTo>
                  <a:cubicBezTo>
                    <a:pt x="631" y="8265"/>
                    <a:pt x="762" y="8527"/>
                    <a:pt x="929" y="8765"/>
                  </a:cubicBezTo>
                  <a:cubicBezTo>
                    <a:pt x="762" y="8837"/>
                    <a:pt x="595" y="8908"/>
                    <a:pt x="453" y="8979"/>
                  </a:cubicBezTo>
                  <a:cubicBezTo>
                    <a:pt x="369" y="9027"/>
                    <a:pt x="345" y="9122"/>
                    <a:pt x="369" y="9206"/>
                  </a:cubicBezTo>
                  <a:cubicBezTo>
                    <a:pt x="405" y="9265"/>
                    <a:pt x="465" y="9301"/>
                    <a:pt x="524" y="9301"/>
                  </a:cubicBezTo>
                  <a:cubicBezTo>
                    <a:pt x="548" y="9301"/>
                    <a:pt x="560" y="9301"/>
                    <a:pt x="595" y="9277"/>
                  </a:cubicBezTo>
                  <a:cubicBezTo>
                    <a:pt x="762" y="9194"/>
                    <a:pt x="941" y="9122"/>
                    <a:pt x="1119" y="9039"/>
                  </a:cubicBezTo>
                  <a:cubicBezTo>
                    <a:pt x="1286" y="9253"/>
                    <a:pt x="1453" y="9456"/>
                    <a:pt x="1655" y="9634"/>
                  </a:cubicBezTo>
                  <a:cubicBezTo>
                    <a:pt x="2608" y="10527"/>
                    <a:pt x="3858" y="11027"/>
                    <a:pt x="5191" y="11027"/>
                  </a:cubicBezTo>
                  <a:cubicBezTo>
                    <a:pt x="6537" y="11027"/>
                    <a:pt x="7787" y="10527"/>
                    <a:pt x="8739" y="9634"/>
                  </a:cubicBezTo>
                  <a:cubicBezTo>
                    <a:pt x="8930" y="9444"/>
                    <a:pt x="9108" y="9253"/>
                    <a:pt x="9275" y="9039"/>
                  </a:cubicBezTo>
                  <a:cubicBezTo>
                    <a:pt x="9454" y="9122"/>
                    <a:pt x="9632" y="9194"/>
                    <a:pt x="9787" y="9277"/>
                  </a:cubicBezTo>
                  <a:cubicBezTo>
                    <a:pt x="9823" y="9301"/>
                    <a:pt x="9835" y="9301"/>
                    <a:pt x="9870" y="9301"/>
                  </a:cubicBezTo>
                  <a:cubicBezTo>
                    <a:pt x="9930" y="9301"/>
                    <a:pt x="9990" y="9265"/>
                    <a:pt x="10013" y="9206"/>
                  </a:cubicBezTo>
                  <a:cubicBezTo>
                    <a:pt x="10061" y="9134"/>
                    <a:pt x="10025" y="9027"/>
                    <a:pt x="9942" y="8979"/>
                  </a:cubicBezTo>
                  <a:cubicBezTo>
                    <a:pt x="9787" y="8908"/>
                    <a:pt x="9632" y="8837"/>
                    <a:pt x="9466" y="8765"/>
                  </a:cubicBezTo>
                  <a:cubicBezTo>
                    <a:pt x="9632" y="8527"/>
                    <a:pt x="9763" y="8265"/>
                    <a:pt x="9870" y="8003"/>
                  </a:cubicBezTo>
                  <a:cubicBezTo>
                    <a:pt x="9978" y="8015"/>
                    <a:pt x="10073" y="8051"/>
                    <a:pt x="10180" y="8075"/>
                  </a:cubicBezTo>
                  <a:lnTo>
                    <a:pt x="10228" y="8075"/>
                  </a:lnTo>
                  <a:cubicBezTo>
                    <a:pt x="10299" y="8075"/>
                    <a:pt x="10359" y="8027"/>
                    <a:pt x="10371" y="7955"/>
                  </a:cubicBezTo>
                  <a:cubicBezTo>
                    <a:pt x="10406" y="7872"/>
                    <a:pt x="10347" y="7777"/>
                    <a:pt x="10275" y="7765"/>
                  </a:cubicBezTo>
                  <a:cubicBezTo>
                    <a:pt x="10180" y="7729"/>
                    <a:pt x="10085" y="7717"/>
                    <a:pt x="9990" y="7705"/>
                  </a:cubicBezTo>
                  <a:cubicBezTo>
                    <a:pt x="10132" y="7241"/>
                    <a:pt x="10216" y="6765"/>
                    <a:pt x="10216" y="6277"/>
                  </a:cubicBezTo>
                  <a:cubicBezTo>
                    <a:pt x="10216" y="5669"/>
                    <a:pt x="10097" y="5086"/>
                    <a:pt x="9870" y="4538"/>
                  </a:cubicBezTo>
                  <a:lnTo>
                    <a:pt x="9870" y="514"/>
                  </a:lnTo>
                  <a:cubicBezTo>
                    <a:pt x="9870" y="324"/>
                    <a:pt x="9763" y="145"/>
                    <a:pt x="9585" y="50"/>
                  </a:cubicBezTo>
                  <a:cubicBezTo>
                    <a:pt x="9514" y="17"/>
                    <a:pt x="9439" y="0"/>
                    <a:pt x="9365" y="0"/>
                  </a:cubicBezTo>
                  <a:cubicBezTo>
                    <a:pt x="9253" y="0"/>
                    <a:pt x="9142" y="38"/>
                    <a:pt x="9049" y="109"/>
                  </a:cubicBezTo>
                  <a:lnTo>
                    <a:pt x="6942" y="1812"/>
                  </a:lnTo>
                  <a:cubicBezTo>
                    <a:pt x="6382" y="1621"/>
                    <a:pt x="5810" y="1514"/>
                    <a:pt x="5191" y="1514"/>
                  </a:cubicBezTo>
                  <a:cubicBezTo>
                    <a:pt x="4584" y="1514"/>
                    <a:pt x="4001" y="1621"/>
                    <a:pt x="3453" y="1812"/>
                  </a:cubicBezTo>
                  <a:lnTo>
                    <a:pt x="1357" y="109"/>
                  </a:lnTo>
                  <a:cubicBezTo>
                    <a:pt x="1264" y="38"/>
                    <a:pt x="1154" y="0"/>
                    <a:pt x="10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oogle Shape;11887;p81">
            <a:extLst>
              <a:ext uri="{FF2B5EF4-FFF2-40B4-BE49-F238E27FC236}">
                <a16:creationId xmlns:a16="http://schemas.microsoft.com/office/drawing/2014/main" id="{89EFBA77-2D85-D185-0671-3165B4FD7E3B}"/>
              </a:ext>
            </a:extLst>
          </p:cNvPr>
          <p:cNvGrpSpPr/>
          <p:nvPr/>
        </p:nvGrpSpPr>
        <p:grpSpPr>
          <a:xfrm>
            <a:off x="2740896" y="4115956"/>
            <a:ext cx="731584" cy="670784"/>
            <a:chOff x="1398317" y="1981778"/>
            <a:chExt cx="365792" cy="33539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1" name="Google Shape;11888;p81">
              <a:extLst>
                <a:ext uri="{FF2B5EF4-FFF2-40B4-BE49-F238E27FC236}">
                  <a16:creationId xmlns:a16="http://schemas.microsoft.com/office/drawing/2014/main" id="{6068DD6C-93C4-773D-D645-223FBA37C944}"/>
                </a:ext>
              </a:extLst>
            </p:cNvPr>
            <p:cNvSpPr/>
            <p:nvPr/>
          </p:nvSpPr>
          <p:spPr>
            <a:xfrm>
              <a:off x="1398317" y="1981778"/>
              <a:ext cx="365792" cy="335392"/>
            </a:xfrm>
            <a:custGeom>
              <a:avLst/>
              <a:gdLst/>
              <a:ahLst/>
              <a:cxnLst/>
              <a:rect l="l" t="t" r="r" b="b"/>
              <a:pathLst>
                <a:path w="11431" h="10481" extrusionOk="0">
                  <a:moveTo>
                    <a:pt x="1882" y="717"/>
                  </a:moveTo>
                  <a:cubicBezTo>
                    <a:pt x="1905" y="801"/>
                    <a:pt x="1929" y="848"/>
                    <a:pt x="1965" y="932"/>
                  </a:cubicBezTo>
                  <a:cubicBezTo>
                    <a:pt x="2132" y="1277"/>
                    <a:pt x="2441" y="1706"/>
                    <a:pt x="3084" y="1944"/>
                  </a:cubicBezTo>
                  <a:cubicBezTo>
                    <a:pt x="2917" y="2146"/>
                    <a:pt x="2775" y="2372"/>
                    <a:pt x="2655" y="2610"/>
                  </a:cubicBezTo>
                  <a:cubicBezTo>
                    <a:pt x="1739" y="2003"/>
                    <a:pt x="1739" y="1217"/>
                    <a:pt x="1882" y="717"/>
                  </a:cubicBezTo>
                  <a:close/>
                  <a:moveTo>
                    <a:pt x="9573" y="717"/>
                  </a:moveTo>
                  <a:cubicBezTo>
                    <a:pt x="9597" y="836"/>
                    <a:pt x="9633" y="955"/>
                    <a:pt x="9633" y="1110"/>
                  </a:cubicBezTo>
                  <a:cubicBezTo>
                    <a:pt x="9656" y="1717"/>
                    <a:pt x="9383" y="2229"/>
                    <a:pt x="8799" y="2610"/>
                  </a:cubicBezTo>
                  <a:cubicBezTo>
                    <a:pt x="8680" y="2372"/>
                    <a:pt x="8549" y="2146"/>
                    <a:pt x="8370" y="1944"/>
                  </a:cubicBezTo>
                  <a:cubicBezTo>
                    <a:pt x="9002" y="1694"/>
                    <a:pt x="9323" y="1277"/>
                    <a:pt x="9478" y="932"/>
                  </a:cubicBezTo>
                  <a:cubicBezTo>
                    <a:pt x="9513" y="860"/>
                    <a:pt x="9537" y="777"/>
                    <a:pt x="9573" y="717"/>
                  </a:cubicBezTo>
                  <a:close/>
                  <a:moveTo>
                    <a:pt x="548" y="2658"/>
                  </a:moveTo>
                  <a:lnTo>
                    <a:pt x="2358" y="3563"/>
                  </a:lnTo>
                  <a:cubicBezTo>
                    <a:pt x="2310" y="3837"/>
                    <a:pt x="2298" y="4134"/>
                    <a:pt x="2322" y="4432"/>
                  </a:cubicBezTo>
                  <a:cubicBezTo>
                    <a:pt x="2163" y="4457"/>
                    <a:pt x="2014" y="4470"/>
                    <a:pt x="1875" y="4470"/>
                  </a:cubicBezTo>
                  <a:cubicBezTo>
                    <a:pt x="1483" y="4470"/>
                    <a:pt x="1173" y="4369"/>
                    <a:pt x="953" y="4158"/>
                  </a:cubicBezTo>
                  <a:cubicBezTo>
                    <a:pt x="524" y="3742"/>
                    <a:pt x="524" y="3015"/>
                    <a:pt x="548" y="2658"/>
                  </a:cubicBezTo>
                  <a:close/>
                  <a:moveTo>
                    <a:pt x="10895" y="2646"/>
                  </a:moveTo>
                  <a:lnTo>
                    <a:pt x="10895" y="2646"/>
                  </a:lnTo>
                  <a:cubicBezTo>
                    <a:pt x="10930" y="3015"/>
                    <a:pt x="10930" y="3742"/>
                    <a:pt x="10490" y="4158"/>
                  </a:cubicBezTo>
                  <a:cubicBezTo>
                    <a:pt x="10270" y="4369"/>
                    <a:pt x="9960" y="4470"/>
                    <a:pt x="9568" y="4470"/>
                  </a:cubicBezTo>
                  <a:cubicBezTo>
                    <a:pt x="9429" y="4470"/>
                    <a:pt x="9280" y="4457"/>
                    <a:pt x="9121" y="4432"/>
                  </a:cubicBezTo>
                  <a:cubicBezTo>
                    <a:pt x="9156" y="4134"/>
                    <a:pt x="9144" y="3849"/>
                    <a:pt x="9097" y="3551"/>
                  </a:cubicBezTo>
                  <a:lnTo>
                    <a:pt x="10895" y="2646"/>
                  </a:lnTo>
                  <a:close/>
                  <a:moveTo>
                    <a:pt x="5727" y="1003"/>
                  </a:moveTo>
                  <a:cubicBezTo>
                    <a:pt x="6644" y="1003"/>
                    <a:pt x="7489" y="1396"/>
                    <a:pt x="8085" y="2087"/>
                  </a:cubicBezTo>
                  <a:cubicBezTo>
                    <a:pt x="8668" y="2777"/>
                    <a:pt x="8918" y="3682"/>
                    <a:pt x="8787" y="4575"/>
                  </a:cubicBezTo>
                  <a:lnTo>
                    <a:pt x="8347" y="7409"/>
                  </a:lnTo>
                  <a:cubicBezTo>
                    <a:pt x="8251" y="8064"/>
                    <a:pt x="7906" y="8635"/>
                    <a:pt x="7394" y="9052"/>
                  </a:cubicBezTo>
                  <a:cubicBezTo>
                    <a:pt x="7275" y="8504"/>
                    <a:pt x="6799" y="8099"/>
                    <a:pt x="6227" y="8099"/>
                  </a:cubicBezTo>
                  <a:lnTo>
                    <a:pt x="5215" y="8099"/>
                  </a:lnTo>
                  <a:cubicBezTo>
                    <a:pt x="4644" y="8099"/>
                    <a:pt x="4156" y="8504"/>
                    <a:pt x="4037" y="9052"/>
                  </a:cubicBezTo>
                  <a:cubicBezTo>
                    <a:pt x="3525" y="8635"/>
                    <a:pt x="3191" y="8064"/>
                    <a:pt x="3084" y="7409"/>
                  </a:cubicBezTo>
                  <a:lnTo>
                    <a:pt x="2655" y="4575"/>
                  </a:lnTo>
                  <a:cubicBezTo>
                    <a:pt x="2548" y="3932"/>
                    <a:pt x="2655" y="3301"/>
                    <a:pt x="2929" y="2730"/>
                  </a:cubicBezTo>
                  <a:cubicBezTo>
                    <a:pt x="2964" y="2730"/>
                    <a:pt x="3169" y="2755"/>
                    <a:pt x="3475" y="2755"/>
                  </a:cubicBezTo>
                  <a:cubicBezTo>
                    <a:pt x="3589" y="2755"/>
                    <a:pt x="3718" y="2751"/>
                    <a:pt x="3858" y="2741"/>
                  </a:cubicBezTo>
                  <a:cubicBezTo>
                    <a:pt x="4418" y="2718"/>
                    <a:pt x="4894" y="2646"/>
                    <a:pt x="5299" y="2491"/>
                  </a:cubicBezTo>
                  <a:lnTo>
                    <a:pt x="5299" y="2491"/>
                  </a:lnTo>
                  <a:lnTo>
                    <a:pt x="5215" y="2860"/>
                  </a:lnTo>
                  <a:cubicBezTo>
                    <a:pt x="5192" y="2920"/>
                    <a:pt x="5215" y="2968"/>
                    <a:pt x="5239" y="3015"/>
                  </a:cubicBezTo>
                  <a:cubicBezTo>
                    <a:pt x="5275" y="3039"/>
                    <a:pt x="5311" y="3075"/>
                    <a:pt x="5358" y="3075"/>
                  </a:cubicBezTo>
                  <a:lnTo>
                    <a:pt x="5394" y="3075"/>
                  </a:lnTo>
                  <a:cubicBezTo>
                    <a:pt x="5430" y="3075"/>
                    <a:pt x="6644" y="2896"/>
                    <a:pt x="7370" y="2360"/>
                  </a:cubicBezTo>
                  <a:cubicBezTo>
                    <a:pt x="7442" y="2301"/>
                    <a:pt x="7454" y="2206"/>
                    <a:pt x="7394" y="2134"/>
                  </a:cubicBezTo>
                  <a:cubicBezTo>
                    <a:pt x="7360" y="2094"/>
                    <a:pt x="7319" y="2072"/>
                    <a:pt x="7276" y="2072"/>
                  </a:cubicBezTo>
                  <a:cubicBezTo>
                    <a:pt x="7244" y="2072"/>
                    <a:pt x="7211" y="2085"/>
                    <a:pt x="7180" y="2110"/>
                  </a:cubicBezTo>
                  <a:cubicBezTo>
                    <a:pt x="6716" y="2468"/>
                    <a:pt x="5965" y="2646"/>
                    <a:pt x="5596" y="2718"/>
                  </a:cubicBezTo>
                  <a:lnTo>
                    <a:pt x="5715" y="2265"/>
                  </a:lnTo>
                  <a:cubicBezTo>
                    <a:pt x="5727" y="2206"/>
                    <a:pt x="5715" y="2146"/>
                    <a:pt x="5656" y="2110"/>
                  </a:cubicBezTo>
                  <a:cubicBezTo>
                    <a:pt x="5628" y="2082"/>
                    <a:pt x="5592" y="2071"/>
                    <a:pt x="5555" y="2071"/>
                  </a:cubicBezTo>
                  <a:cubicBezTo>
                    <a:pt x="5529" y="2071"/>
                    <a:pt x="5502" y="2077"/>
                    <a:pt x="5477" y="2087"/>
                  </a:cubicBezTo>
                  <a:cubicBezTo>
                    <a:pt x="4891" y="2384"/>
                    <a:pt x="4113" y="2450"/>
                    <a:pt x="3585" y="2450"/>
                  </a:cubicBezTo>
                  <a:cubicBezTo>
                    <a:pt x="3394" y="2450"/>
                    <a:pt x="3236" y="2441"/>
                    <a:pt x="3132" y="2432"/>
                  </a:cubicBezTo>
                  <a:cubicBezTo>
                    <a:pt x="3203" y="2313"/>
                    <a:pt x="3287" y="2206"/>
                    <a:pt x="3382" y="2087"/>
                  </a:cubicBezTo>
                  <a:cubicBezTo>
                    <a:pt x="3977" y="1408"/>
                    <a:pt x="4822" y="1003"/>
                    <a:pt x="5727" y="1003"/>
                  </a:cubicBezTo>
                  <a:close/>
                  <a:moveTo>
                    <a:pt x="6215" y="8421"/>
                  </a:moveTo>
                  <a:cubicBezTo>
                    <a:pt x="6656" y="8421"/>
                    <a:pt x="7013" y="8730"/>
                    <a:pt x="7085" y="9147"/>
                  </a:cubicBezTo>
                  <a:lnTo>
                    <a:pt x="7108" y="9349"/>
                  </a:lnTo>
                  <a:cubicBezTo>
                    <a:pt x="7156" y="9564"/>
                    <a:pt x="7097" y="9766"/>
                    <a:pt x="6966" y="9921"/>
                  </a:cubicBezTo>
                  <a:cubicBezTo>
                    <a:pt x="6835" y="10088"/>
                    <a:pt x="6644" y="10171"/>
                    <a:pt x="6430" y="10171"/>
                  </a:cubicBezTo>
                  <a:lnTo>
                    <a:pt x="5013" y="10171"/>
                  </a:lnTo>
                  <a:cubicBezTo>
                    <a:pt x="4811" y="10171"/>
                    <a:pt x="4608" y="10076"/>
                    <a:pt x="4477" y="9921"/>
                  </a:cubicBezTo>
                  <a:cubicBezTo>
                    <a:pt x="4346" y="9754"/>
                    <a:pt x="4287" y="9552"/>
                    <a:pt x="4310" y="9349"/>
                  </a:cubicBezTo>
                  <a:lnTo>
                    <a:pt x="4346" y="9147"/>
                  </a:lnTo>
                  <a:cubicBezTo>
                    <a:pt x="4418" y="8730"/>
                    <a:pt x="4775" y="8421"/>
                    <a:pt x="5203" y="8421"/>
                  </a:cubicBezTo>
                  <a:close/>
                  <a:moveTo>
                    <a:pt x="1937" y="1"/>
                  </a:moveTo>
                  <a:cubicBezTo>
                    <a:pt x="1876" y="1"/>
                    <a:pt x="1817" y="34"/>
                    <a:pt x="1786" y="86"/>
                  </a:cubicBezTo>
                  <a:cubicBezTo>
                    <a:pt x="1774" y="98"/>
                    <a:pt x="1524" y="527"/>
                    <a:pt x="1489" y="1098"/>
                  </a:cubicBezTo>
                  <a:cubicBezTo>
                    <a:pt x="1465" y="1610"/>
                    <a:pt x="1620" y="2337"/>
                    <a:pt x="2513" y="2908"/>
                  </a:cubicBezTo>
                  <a:cubicBezTo>
                    <a:pt x="2477" y="3015"/>
                    <a:pt x="2441" y="3111"/>
                    <a:pt x="2417" y="3218"/>
                  </a:cubicBezTo>
                  <a:lnTo>
                    <a:pt x="477" y="2253"/>
                  </a:lnTo>
                  <a:cubicBezTo>
                    <a:pt x="453" y="2241"/>
                    <a:pt x="426" y="2235"/>
                    <a:pt x="401" y="2235"/>
                  </a:cubicBezTo>
                  <a:cubicBezTo>
                    <a:pt x="375" y="2235"/>
                    <a:pt x="352" y="2241"/>
                    <a:pt x="334" y="2253"/>
                  </a:cubicBezTo>
                  <a:cubicBezTo>
                    <a:pt x="286" y="2289"/>
                    <a:pt x="250" y="2313"/>
                    <a:pt x="239" y="2372"/>
                  </a:cubicBezTo>
                  <a:cubicBezTo>
                    <a:pt x="227" y="2432"/>
                    <a:pt x="0" y="3694"/>
                    <a:pt x="715" y="4384"/>
                  </a:cubicBezTo>
                  <a:cubicBezTo>
                    <a:pt x="1001" y="4646"/>
                    <a:pt x="1370" y="4789"/>
                    <a:pt x="1846" y="4789"/>
                  </a:cubicBezTo>
                  <a:cubicBezTo>
                    <a:pt x="2013" y="4789"/>
                    <a:pt x="2179" y="4765"/>
                    <a:pt x="2370" y="4742"/>
                  </a:cubicBezTo>
                  <a:lnTo>
                    <a:pt x="2786" y="7444"/>
                  </a:lnTo>
                  <a:cubicBezTo>
                    <a:pt x="2906" y="8242"/>
                    <a:pt x="3346" y="8956"/>
                    <a:pt x="3989" y="9409"/>
                  </a:cubicBezTo>
                  <a:cubicBezTo>
                    <a:pt x="3977" y="9659"/>
                    <a:pt x="4060" y="9921"/>
                    <a:pt x="4227" y="10123"/>
                  </a:cubicBezTo>
                  <a:cubicBezTo>
                    <a:pt x="4418" y="10349"/>
                    <a:pt x="4703" y="10480"/>
                    <a:pt x="5013" y="10480"/>
                  </a:cubicBezTo>
                  <a:lnTo>
                    <a:pt x="6430" y="10480"/>
                  </a:lnTo>
                  <a:cubicBezTo>
                    <a:pt x="6727" y="10480"/>
                    <a:pt x="7013" y="10349"/>
                    <a:pt x="7216" y="10123"/>
                  </a:cubicBezTo>
                  <a:cubicBezTo>
                    <a:pt x="7382" y="9933"/>
                    <a:pt x="7478" y="9683"/>
                    <a:pt x="7454" y="9409"/>
                  </a:cubicBezTo>
                  <a:cubicBezTo>
                    <a:pt x="8109" y="8945"/>
                    <a:pt x="8549" y="8242"/>
                    <a:pt x="8668" y="7444"/>
                  </a:cubicBezTo>
                  <a:lnTo>
                    <a:pt x="9085" y="4742"/>
                  </a:lnTo>
                  <a:cubicBezTo>
                    <a:pt x="9263" y="4765"/>
                    <a:pt x="9442" y="4789"/>
                    <a:pt x="9597" y="4789"/>
                  </a:cubicBezTo>
                  <a:cubicBezTo>
                    <a:pt x="10073" y="4789"/>
                    <a:pt x="10454" y="4646"/>
                    <a:pt x="10728" y="4384"/>
                  </a:cubicBezTo>
                  <a:cubicBezTo>
                    <a:pt x="11430" y="3694"/>
                    <a:pt x="11204" y="2420"/>
                    <a:pt x="11192" y="2372"/>
                  </a:cubicBezTo>
                  <a:cubicBezTo>
                    <a:pt x="11180" y="2325"/>
                    <a:pt x="11145" y="2289"/>
                    <a:pt x="11109" y="2253"/>
                  </a:cubicBezTo>
                  <a:cubicBezTo>
                    <a:pt x="11085" y="2241"/>
                    <a:pt x="11058" y="2235"/>
                    <a:pt x="11032" y="2235"/>
                  </a:cubicBezTo>
                  <a:cubicBezTo>
                    <a:pt x="11005" y="2235"/>
                    <a:pt x="10978" y="2241"/>
                    <a:pt x="10954" y="2253"/>
                  </a:cubicBezTo>
                  <a:lnTo>
                    <a:pt x="9025" y="3218"/>
                  </a:lnTo>
                  <a:cubicBezTo>
                    <a:pt x="8990" y="3122"/>
                    <a:pt x="8966" y="3015"/>
                    <a:pt x="8918" y="2908"/>
                  </a:cubicBezTo>
                  <a:cubicBezTo>
                    <a:pt x="9811" y="2337"/>
                    <a:pt x="9978" y="1610"/>
                    <a:pt x="9942" y="1098"/>
                  </a:cubicBezTo>
                  <a:cubicBezTo>
                    <a:pt x="9918" y="527"/>
                    <a:pt x="9656" y="98"/>
                    <a:pt x="9644" y="86"/>
                  </a:cubicBezTo>
                  <a:cubicBezTo>
                    <a:pt x="9624" y="34"/>
                    <a:pt x="9558" y="1"/>
                    <a:pt x="9494" y="1"/>
                  </a:cubicBezTo>
                  <a:cubicBezTo>
                    <a:pt x="9484" y="1"/>
                    <a:pt x="9475" y="1"/>
                    <a:pt x="9466" y="3"/>
                  </a:cubicBezTo>
                  <a:cubicBezTo>
                    <a:pt x="9394" y="27"/>
                    <a:pt x="9347" y="86"/>
                    <a:pt x="9347" y="158"/>
                  </a:cubicBezTo>
                  <a:cubicBezTo>
                    <a:pt x="9347" y="158"/>
                    <a:pt x="9347" y="467"/>
                    <a:pt x="9168" y="813"/>
                  </a:cubicBezTo>
                  <a:cubicBezTo>
                    <a:pt x="8966" y="1241"/>
                    <a:pt x="8609" y="1527"/>
                    <a:pt x="8132" y="1682"/>
                  </a:cubicBezTo>
                  <a:cubicBezTo>
                    <a:pt x="7489" y="1051"/>
                    <a:pt x="6620" y="694"/>
                    <a:pt x="5715" y="694"/>
                  </a:cubicBezTo>
                  <a:cubicBezTo>
                    <a:pt x="4811" y="694"/>
                    <a:pt x="3941" y="1051"/>
                    <a:pt x="3310" y="1682"/>
                  </a:cubicBezTo>
                  <a:cubicBezTo>
                    <a:pt x="2810" y="1527"/>
                    <a:pt x="2453" y="1241"/>
                    <a:pt x="2263" y="813"/>
                  </a:cubicBezTo>
                  <a:cubicBezTo>
                    <a:pt x="2096" y="467"/>
                    <a:pt x="2084" y="170"/>
                    <a:pt x="2084" y="158"/>
                  </a:cubicBezTo>
                  <a:cubicBezTo>
                    <a:pt x="2084" y="86"/>
                    <a:pt x="2036" y="27"/>
                    <a:pt x="1965" y="3"/>
                  </a:cubicBezTo>
                  <a:cubicBezTo>
                    <a:pt x="1956" y="1"/>
                    <a:pt x="1946" y="1"/>
                    <a:pt x="19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Google Shape;11889;p81">
              <a:extLst>
                <a:ext uri="{FF2B5EF4-FFF2-40B4-BE49-F238E27FC236}">
                  <a16:creationId xmlns:a16="http://schemas.microsoft.com/office/drawing/2014/main" id="{CDBFB169-25CB-5253-F854-DC3B4A3F810F}"/>
                </a:ext>
              </a:extLst>
            </p:cNvPr>
            <p:cNvSpPr/>
            <p:nvPr/>
          </p:nvSpPr>
          <p:spPr>
            <a:xfrm>
              <a:off x="1498893" y="2108338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9"/>
                    <a:pt x="1" y="680"/>
                  </a:cubicBezTo>
                  <a:lnTo>
                    <a:pt x="1" y="858"/>
                  </a:lnTo>
                  <a:cubicBezTo>
                    <a:pt x="1" y="1227"/>
                    <a:pt x="298" y="1549"/>
                    <a:pt x="679" y="1549"/>
                  </a:cubicBezTo>
                  <a:cubicBezTo>
                    <a:pt x="1072" y="1549"/>
                    <a:pt x="1370" y="1251"/>
                    <a:pt x="1370" y="858"/>
                  </a:cubicBezTo>
                  <a:lnTo>
                    <a:pt x="1370" y="680"/>
                  </a:lnTo>
                  <a:cubicBezTo>
                    <a:pt x="1370" y="596"/>
                    <a:pt x="1298" y="513"/>
                    <a:pt x="1203" y="513"/>
                  </a:cubicBezTo>
                  <a:cubicBezTo>
                    <a:pt x="1120" y="513"/>
                    <a:pt x="1036" y="596"/>
                    <a:pt x="1036" y="680"/>
                  </a:cubicBezTo>
                  <a:lnTo>
                    <a:pt x="1036" y="858"/>
                  </a:lnTo>
                  <a:cubicBezTo>
                    <a:pt x="1036" y="1049"/>
                    <a:pt x="870" y="1215"/>
                    <a:pt x="679" y="1215"/>
                  </a:cubicBezTo>
                  <a:cubicBezTo>
                    <a:pt x="489" y="1215"/>
                    <a:pt x="322" y="1049"/>
                    <a:pt x="322" y="858"/>
                  </a:cubicBezTo>
                  <a:lnTo>
                    <a:pt x="322" y="680"/>
                  </a:lnTo>
                  <a:cubicBezTo>
                    <a:pt x="322" y="489"/>
                    <a:pt x="489" y="322"/>
                    <a:pt x="679" y="322"/>
                  </a:cubicBezTo>
                  <a:cubicBezTo>
                    <a:pt x="775" y="322"/>
                    <a:pt x="846" y="251"/>
                    <a:pt x="846" y="156"/>
                  </a:cubicBezTo>
                  <a:cubicBezTo>
                    <a:pt x="846" y="72"/>
                    <a:pt x="775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Google Shape;11890;p81">
              <a:extLst>
                <a:ext uri="{FF2B5EF4-FFF2-40B4-BE49-F238E27FC236}">
                  <a16:creationId xmlns:a16="http://schemas.microsoft.com/office/drawing/2014/main" id="{3B637784-1B2E-278A-8A34-CC0E393EC8DF}"/>
                </a:ext>
              </a:extLst>
            </p:cNvPr>
            <p:cNvSpPr/>
            <p:nvPr/>
          </p:nvSpPr>
          <p:spPr>
            <a:xfrm>
              <a:off x="1620429" y="2108338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9"/>
                    <a:pt x="1" y="680"/>
                  </a:cubicBezTo>
                  <a:lnTo>
                    <a:pt x="1" y="858"/>
                  </a:lnTo>
                  <a:cubicBezTo>
                    <a:pt x="1" y="1227"/>
                    <a:pt x="298" y="1549"/>
                    <a:pt x="679" y="1549"/>
                  </a:cubicBezTo>
                  <a:cubicBezTo>
                    <a:pt x="1048" y="1549"/>
                    <a:pt x="1370" y="1251"/>
                    <a:pt x="1370" y="858"/>
                  </a:cubicBezTo>
                  <a:lnTo>
                    <a:pt x="1370" y="680"/>
                  </a:lnTo>
                  <a:cubicBezTo>
                    <a:pt x="1370" y="596"/>
                    <a:pt x="1287" y="513"/>
                    <a:pt x="1203" y="513"/>
                  </a:cubicBezTo>
                  <a:cubicBezTo>
                    <a:pt x="1108" y="513"/>
                    <a:pt x="1037" y="596"/>
                    <a:pt x="1037" y="680"/>
                  </a:cubicBezTo>
                  <a:lnTo>
                    <a:pt x="1037" y="858"/>
                  </a:lnTo>
                  <a:cubicBezTo>
                    <a:pt x="1037" y="1049"/>
                    <a:pt x="870" y="1215"/>
                    <a:pt x="679" y="1215"/>
                  </a:cubicBezTo>
                  <a:cubicBezTo>
                    <a:pt x="489" y="1215"/>
                    <a:pt x="322" y="1049"/>
                    <a:pt x="322" y="858"/>
                  </a:cubicBezTo>
                  <a:lnTo>
                    <a:pt x="322" y="680"/>
                  </a:lnTo>
                  <a:cubicBezTo>
                    <a:pt x="322" y="489"/>
                    <a:pt x="489" y="322"/>
                    <a:pt x="679" y="322"/>
                  </a:cubicBezTo>
                  <a:cubicBezTo>
                    <a:pt x="775" y="322"/>
                    <a:pt x="846" y="251"/>
                    <a:pt x="846" y="156"/>
                  </a:cubicBezTo>
                  <a:cubicBezTo>
                    <a:pt x="846" y="72"/>
                    <a:pt x="775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Google Shape;11891;p81">
              <a:extLst>
                <a:ext uri="{FF2B5EF4-FFF2-40B4-BE49-F238E27FC236}">
                  <a16:creationId xmlns:a16="http://schemas.microsoft.com/office/drawing/2014/main" id="{639BDE70-91FA-EA24-D8FA-DDB7441EC538}"/>
                </a:ext>
              </a:extLst>
            </p:cNvPr>
            <p:cNvSpPr/>
            <p:nvPr/>
          </p:nvSpPr>
          <p:spPr>
            <a:xfrm>
              <a:off x="1548813" y="2263314"/>
              <a:ext cx="15264" cy="21088"/>
            </a:xfrm>
            <a:custGeom>
              <a:avLst/>
              <a:gdLst/>
              <a:ahLst/>
              <a:cxnLst/>
              <a:rect l="l" t="t" r="r" b="b"/>
              <a:pathLst>
                <a:path w="477" h="659" extrusionOk="0">
                  <a:moveTo>
                    <a:pt x="283" y="0"/>
                  </a:moveTo>
                  <a:cubicBezTo>
                    <a:pt x="240" y="0"/>
                    <a:pt x="200" y="19"/>
                    <a:pt x="167" y="51"/>
                  </a:cubicBezTo>
                  <a:cubicBezTo>
                    <a:pt x="48" y="182"/>
                    <a:pt x="0" y="337"/>
                    <a:pt x="0" y="492"/>
                  </a:cubicBezTo>
                  <a:cubicBezTo>
                    <a:pt x="0" y="587"/>
                    <a:pt x="72" y="659"/>
                    <a:pt x="167" y="659"/>
                  </a:cubicBezTo>
                  <a:cubicBezTo>
                    <a:pt x="250" y="659"/>
                    <a:pt x="334" y="587"/>
                    <a:pt x="334" y="492"/>
                  </a:cubicBezTo>
                  <a:cubicBezTo>
                    <a:pt x="334" y="408"/>
                    <a:pt x="358" y="337"/>
                    <a:pt x="417" y="254"/>
                  </a:cubicBezTo>
                  <a:cubicBezTo>
                    <a:pt x="477" y="194"/>
                    <a:pt x="465" y="99"/>
                    <a:pt x="393" y="39"/>
                  </a:cubicBezTo>
                  <a:cubicBezTo>
                    <a:pt x="356" y="13"/>
                    <a:pt x="318" y="0"/>
                    <a:pt x="2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Google Shape;11892;p81">
              <a:extLst>
                <a:ext uri="{FF2B5EF4-FFF2-40B4-BE49-F238E27FC236}">
                  <a16:creationId xmlns:a16="http://schemas.microsoft.com/office/drawing/2014/main" id="{8E604D80-818A-7CEE-4A90-A78287304549}"/>
                </a:ext>
              </a:extLst>
            </p:cNvPr>
            <p:cNvSpPr/>
            <p:nvPr/>
          </p:nvSpPr>
          <p:spPr>
            <a:xfrm>
              <a:off x="1599469" y="2263186"/>
              <a:ext cx="15296" cy="21216"/>
            </a:xfrm>
            <a:custGeom>
              <a:avLst/>
              <a:gdLst/>
              <a:ahLst/>
              <a:cxnLst/>
              <a:rect l="l" t="t" r="r" b="b"/>
              <a:pathLst>
                <a:path w="478" h="663" extrusionOk="0">
                  <a:moveTo>
                    <a:pt x="180" y="0"/>
                  </a:moveTo>
                  <a:cubicBezTo>
                    <a:pt x="140" y="0"/>
                    <a:pt x="101" y="15"/>
                    <a:pt x="72" y="43"/>
                  </a:cubicBezTo>
                  <a:cubicBezTo>
                    <a:pt x="1" y="91"/>
                    <a:pt x="1" y="198"/>
                    <a:pt x="60" y="258"/>
                  </a:cubicBezTo>
                  <a:cubicBezTo>
                    <a:pt x="120" y="341"/>
                    <a:pt x="144" y="412"/>
                    <a:pt x="144" y="496"/>
                  </a:cubicBezTo>
                  <a:cubicBezTo>
                    <a:pt x="144" y="591"/>
                    <a:pt x="215" y="663"/>
                    <a:pt x="310" y="663"/>
                  </a:cubicBezTo>
                  <a:cubicBezTo>
                    <a:pt x="394" y="663"/>
                    <a:pt x="477" y="591"/>
                    <a:pt x="477" y="496"/>
                  </a:cubicBezTo>
                  <a:cubicBezTo>
                    <a:pt x="453" y="353"/>
                    <a:pt x="394" y="186"/>
                    <a:pt x="299" y="55"/>
                  </a:cubicBezTo>
                  <a:cubicBezTo>
                    <a:pt x="267" y="18"/>
                    <a:pt x="223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Google Shape;11893;p81">
              <a:extLst>
                <a:ext uri="{FF2B5EF4-FFF2-40B4-BE49-F238E27FC236}">
                  <a16:creationId xmlns:a16="http://schemas.microsoft.com/office/drawing/2014/main" id="{561E68F6-E8C4-22EA-8B57-B0C81ED97026}"/>
                </a:ext>
              </a:extLst>
            </p:cNvPr>
            <p:cNvSpPr/>
            <p:nvPr/>
          </p:nvSpPr>
          <p:spPr>
            <a:xfrm>
              <a:off x="1631117" y="2062130"/>
              <a:ext cx="22496" cy="23392"/>
            </a:xfrm>
            <a:custGeom>
              <a:avLst/>
              <a:gdLst/>
              <a:ahLst/>
              <a:cxnLst/>
              <a:rect l="l" t="t" r="r" b="b"/>
              <a:pathLst>
                <a:path w="703" h="731" extrusionOk="0">
                  <a:moveTo>
                    <a:pt x="521" y="0"/>
                  </a:moveTo>
                  <a:cubicBezTo>
                    <a:pt x="470" y="0"/>
                    <a:pt x="422" y="24"/>
                    <a:pt x="393" y="76"/>
                  </a:cubicBezTo>
                  <a:cubicBezTo>
                    <a:pt x="286" y="207"/>
                    <a:pt x="179" y="338"/>
                    <a:pt x="60" y="457"/>
                  </a:cubicBezTo>
                  <a:cubicBezTo>
                    <a:pt x="0" y="516"/>
                    <a:pt x="0" y="623"/>
                    <a:pt x="60" y="683"/>
                  </a:cubicBezTo>
                  <a:cubicBezTo>
                    <a:pt x="95" y="707"/>
                    <a:pt x="143" y="730"/>
                    <a:pt x="179" y="730"/>
                  </a:cubicBezTo>
                  <a:cubicBezTo>
                    <a:pt x="226" y="730"/>
                    <a:pt x="274" y="707"/>
                    <a:pt x="298" y="683"/>
                  </a:cubicBezTo>
                  <a:cubicBezTo>
                    <a:pt x="441" y="552"/>
                    <a:pt x="560" y="397"/>
                    <a:pt x="655" y="254"/>
                  </a:cubicBezTo>
                  <a:cubicBezTo>
                    <a:pt x="703" y="195"/>
                    <a:pt x="691" y="88"/>
                    <a:pt x="619" y="28"/>
                  </a:cubicBezTo>
                  <a:cubicBezTo>
                    <a:pt x="587" y="10"/>
                    <a:pt x="553" y="0"/>
                    <a:pt x="5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oogle Shape;11894;p81">
            <a:extLst>
              <a:ext uri="{FF2B5EF4-FFF2-40B4-BE49-F238E27FC236}">
                <a16:creationId xmlns:a16="http://schemas.microsoft.com/office/drawing/2014/main" id="{CE9763E4-E723-D376-0DD8-36B817D7E4A7}"/>
              </a:ext>
            </a:extLst>
          </p:cNvPr>
          <p:cNvGrpSpPr/>
          <p:nvPr/>
        </p:nvGrpSpPr>
        <p:grpSpPr>
          <a:xfrm>
            <a:off x="6048736" y="4159540"/>
            <a:ext cx="707200" cy="629504"/>
            <a:chOff x="3052237" y="2003570"/>
            <a:chExt cx="353600" cy="31475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8" name="Google Shape;11895;p81">
              <a:extLst>
                <a:ext uri="{FF2B5EF4-FFF2-40B4-BE49-F238E27FC236}">
                  <a16:creationId xmlns:a16="http://schemas.microsoft.com/office/drawing/2014/main" id="{64AF7410-F7A0-988A-5B65-5A7E3D313EAE}"/>
                </a:ext>
              </a:extLst>
            </p:cNvPr>
            <p:cNvSpPr/>
            <p:nvPr/>
          </p:nvSpPr>
          <p:spPr>
            <a:xfrm>
              <a:off x="3261773" y="2108338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3" y="1"/>
                  </a:moveTo>
                  <a:cubicBezTo>
                    <a:pt x="346" y="1"/>
                    <a:pt x="1" y="334"/>
                    <a:pt x="1" y="751"/>
                  </a:cubicBezTo>
                  <a:lnTo>
                    <a:pt x="1" y="1096"/>
                  </a:lnTo>
                  <a:cubicBezTo>
                    <a:pt x="1" y="1513"/>
                    <a:pt x="346" y="1858"/>
                    <a:pt x="763" y="1858"/>
                  </a:cubicBezTo>
                  <a:cubicBezTo>
                    <a:pt x="1180" y="1858"/>
                    <a:pt x="1525" y="1513"/>
                    <a:pt x="1525" y="1096"/>
                  </a:cubicBezTo>
                  <a:lnTo>
                    <a:pt x="1525" y="751"/>
                  </a:lnTo>
                  <a:cubicBezTo>
                    <a:pt x="1525" y="668"/>
                    <a:pt x="1489" y="549"/>
                    <a:pt x="1453" y="441"/>
                  </a:cubicBezTo>
                  <a:cubicBezTo>
                    <a:pt x="1419" y="390"/>
                    <a:pt x="1360" y="351"/>
                    <a:pt x="1303" y="351"/>
                  </a:cubicBezTo>
                  <a:cubicBezTo>
                    <a:pt x="1281" y="351"/>
                    <a:pt x="1259" y="357"/>
                    <a:pt x="1239" y="370"/>
                  </a:cubicBezTo>
                  <a:cubicBezTo>
                    <a:pt x="1168" y="418"/>
                    <a:pt x="1120" y="501"/>
                    <a:pt x="1168" y="572"/>
                  </a:cubicBezTo>
                  <a:cubicBezTo>
                    <a:pt x="1191" y="632"/>
                    <a:pt x="1215" y="691"/>
                    <a:pt x="1215" y="775"/>
                  </a:cubicBezTo>
                  <a:lnTo>
                    <a:pt x="1215" y="1108"/>
                  </a:lnTo>
                  <a:cubicBezTo>
                    <a:pt x="1215" y="1346"/>
                    <a:pt x="1013" y="1561"/>
                    <a:pt x="763" y="1561"/>
                  </a:cubicBezTo>
                  <a:cubicBezTo>
                    <a:pt x="525" y="1561"/>
                    <a:pt x="322" y="1370"/>
                    <a:pt x="322" y="1108"/>
                  </a:cubicBezTo>
                  <a:lnTo>
                    <a:pt x="322" y="775"/>
                  </a:lnTo>
                  <a:cubicBezTo>
                    <a:pt x="322" y="537"/>
                    <a:pt x="513" y="322"/>
                    <a:pt x="763" y="322"/>
                  </a:cubicBezTo>
                  <a:cubicBezTo>
                    <a:pt x="858" y="322"/>
                    <a:pt x="930" y="251"/>
                    <a:pt x="930" y="156"/>
                  </a:cubicBezTo>
                  <a:cubicBezTo>
                    <a:pt x="930" y="72"/>
                    <a:pt x="858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Google Shape;11896;p81">
              <a:extLst>
                <a:ext uri="{FF2B5EF4-FFF2-40B4-BE49-F238E27FC236}">
                  <a16:creationId xmlns:a16="http://schemas.microsoft.com/office/drawing/2014/main" id="{D427C6FF-AF16-3058-A863-705ACEE0FE7A}"/>
                </a:ext>
              </a:extLst>
            </p:cNvPr>
            <p:cNvSpPr/>
            <p:nvPr/>
          </p:nvSpPr>
          <p:spPr>
            <a:xfrm>
              <a:off x="3146349" y="2108338"/>
              <a:ext cx="48416" cy="59488"/>
            </a:xfrm>
            <a:custGeom>
              <a:avLst/>
              <a:gdLst/>
              <a:ahLst/>
              <a:cxnLst/>
              <a:rect l="l" t="t" r="r" b="b"/>
              <a:pathLst>
                <a:path w="1513" h="1859" extrusionOk="0">
                  <a:moveTo>
                    <a:pt x="750" y="1"/>
                  </a:moveTo>
                  <a:cubicBezTo>
                    <a:pt x="334" y="1"/>
                    <a:pt x="0" y="334"/>
                    <a:pt x="0" y="751"/>
                  </a:cubicBezTo>
                  <a:lnTo>
                    <a:pt x="0" y="1096"/>
                  </a:lnTo>
                  <a:cubicBezTo>
                    <a:pt x="0" y="1513"/>
                    <a:pt x="334" y="1858"/>
                    <a:pt x="750" y="1858"/>
                  </a:cubicBezTo>
                  <a:cubicBezTo>
                    <a:pt x="1167" y="1858"/>
                    <a:pt x="1512" y="1513"/>
                    <a:pt x="1512" y="1096"/>
                  </a:cubicBezTo>
                  <a:lnTo>
                    <a:pt x="1512" y="751"/>
                  </a:lnTo>
                  <a:cubicBezTo>
                    <a:pt x="1512" y="668"/>
                    <a:pt x="1489" y="549"/>
                    <a:pt x="1441" y="441"/>
                  </a:cubicBezTo>
                  <a:cubicBezTo>
                    <a:pt x="1407" y="390"/>
                    <a:pt x="1354" y="351"/>
                    <a:pt x="1296" y="351"/>
                  </a:cubicBezTo>
                  <a:cubicBezTo>
                    <a:pt x="1273" y="351"/>
                    <a:pt x="1250" y="357"/>
                    <a:pt x="1227" y="370"/>
                  </a:cubicBezTo>
                  <a:cubicBezTo>
                    <a:pt x="1155" y="418"/>
                    <a:pt x="1108" y="501"/>
                    <a:pt x="1155" y="572"/>
                  </a:cubicBezTo>
                  <a:cubicBezTo>
                    <a:pt x="1191" y="632"/>
                    <a:pt x="1203" y="691"/>
                    <a:pt x="1203" y="775"/>
                  </a:cubicBezTo>
                  <a:lnTo>
                    <a:pt x="1203" y="1108"/>
                  </a:lnTo>
                  <a:cubicBezTo>
                    <a:pt x="1203" y="1346"/>
                    <a:pt x="1012" y="1561"/>
                    <a:pt x="750" y="1561"/>
                  </a:cubicBezTo>
                  <a:cubicBezTo>
                    <a:pt x="512" y="1561"/>
                    <a:pt x="310" y="1370"/>
                    <a:pt x="310" y="1108"/>
                  </a:cubicBezTo>
                  <a:lnTo>
                    <a:pt x="310" y="775"/>
                  </a:lnTo>
                  <a:cubicBezTo>
                    <a:pt x="310" y="537"/>
                    <a:pt x="500" y="322"/>
                    <a:pt x="750" y="322"/>
                  </a:cubicBezTo>
                  <a:cubicBezTo>
                    <a:pt x="846" y="322"/>
                    <a:pt x="917" y="251"/>
                    <a:pt x="917" y="156"/>
                  </a:cubicBezTo>
                  <a:cubicBezTo>
                    <a:pt x="917" y="72"/>
                    <a:pt x="846" y="1"/>
                    <a:pt x="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Google Shape;11897;p81">
              <a:extLst>
                <a:ext uri="{FF2B5EF4-FFF2-40B4-BE49-F238E27FC236}">
                  <a16:creationId xmlns:a16="http://schemas.microsoft.com/office/drawing/2014/main" id="{F8248FD6-E39E-49B5-0A58-33D70CCB29CA}"/>
                </a:ext>
              </a:extLst>
            </p:cNvPr>
            <p:cNvSpPr/>
            <p:nvPr/>
          </p:nvSpPr>
          <p:spPr>
            <a:xfrm>
              <a:off x="3052237" y="2003570"/>
              <a:ext cx="353600" cy="314752"/>
            </a:xfrm>
            <a:custGeom>
              <a:avLst/>
              <a:gdLst/>
              <a:ahLst/>
              <a:cxnLst/>
              <a:rect l="l" t="t" r="r" b="b"/>
              <a:pathLst>
                <a:path w="11050" h="9836" extrusionOk="0">
                  <a:moveTo>
                    <a:pt x="2227" y="334"/>
                  </a:moveTo>
                  <a:cubicBezTo>
                    <a:pt x="2477" y="334"/>
                    <a:pt x="2786" y="429"/>
                    <a:pt x="3013" y="513"/>
                  </a:cubicBezTo>
                  <a:cubicBezTo>
                    <a:pt x="2144" y="989"/>
                    <a:pt x="2013" y="2049"/>
                    <a:pt x="1882" y="3061"/>
                  </a:cubicBezTo>
                  <a:cubicBezTo>
                    <a:pt x="1786" y="3894"/>
                    <a:pt x="1667" y="4763"/>
                    <a:pt x="1179" y="5275"/>
                  </a:cubicBezTo>
                  <a:cubicBezTo>
                    <a:pt x="1138" y="5316"/>
                    <a:pt x="1091" y="5329"/>
                    <a:pt x="1054" y="5329"/>
                  </a:cubicBezTo>
                  <a:cubicBezTo>
                    <a:pt x="1038" y="5329"/>
                    <a:pt x="1023" y="5326"/>
                    <a:pt x="1012" y="5323"/>
                  </a:cubicBezTo>
                  <a:cubicBezTo>
                    <a:pt x="953" y="5311"/>
                    <a:pt x="893" y="5263"/>
                    <a:pt x="881" y="5204"/>
                  </a:cubicBezTo>
                  <a:cubicBezTo>
                    <a:pt x="798" y="4906"/>
                    <a:pt x="691" y="4418"/>
                    <a:pt x="703" y="3668"/>
                  </a:cubicBezTo>
                  <a:cubicBezTo>
                    <a:pt x="715" y="2918"/>
                    <a:pt x="512" y="2620"/>
                    <a:pt x="346" y="2513"/>
                  </a:cubicBezTo>
                  <a:cubicBezTo>
                    <a:pt x="465" y="2037"/>
                    <a:pt x="1012" y="334"/>
                    <a:pt x="2227" y="334"/>
                  </a:cubicBezTo>
                  <a:close/>
                  <a:moveTo>
                    <a:pt x="5513" y="5847"/>
                  </a:moveTo>
                  <a:cubicBezTo>
                    <a:pt x="5977" y="5847"/>
                    <a:pt x="6370" y="6085"/>
                    <a:pt x="6370" y="6382"/>
                  </a:cubicBezTo>
                  <a:cubicBezTo>
                    <a:pt x="6370" y="6632"/>
                    <a:pt x="6001" y="6811"/>
                    <a:pt x="5739" y="6930"/>
                  </a:cubicBezTo>
                  <a:lnTo>
                    <a:pt x="5715" y="6930"/>
                  </a:lnTo>
                  <a:cubicBezTo>
                    <a:pt x="5650" y="6960"/>
                    <a:pt x="5576" y="6975"/>
                    <a:pt x="5501" y="6975"/>
                  </a:cubicBezTo>
                  <a:cubicBezTo>
                    <a:pt x="5427" y="6975"/>
                    <a:pt x="5352" y="6960"/>
                    <a:pt x="5287" y="6930"/>
                  </a:cubicBezTo>
                  <a:lnTo>
                    <a:pt x="5275" y="6930"/>
                  </a:lnTo>
                  <a:cubicBezTo>
                    <a:pt x="5001" y="6811"/>
                    <a:pt x="4632" y="6632"/>
                    <a:pt x="4632" y="6382"/>
                  </a:cubicBezTo>
                  <a:cubicBezTo>
                    <a:pt x="4632" y="6097"/>
                    <a:pt x="5037" y="5847"/>
                    <a:pt x="5513" y="5847"/>
                  </a:cubicBezTo>
                  <a:close/>
                  <a:moveTo>
                    <a:pt x="8847" y="298"/>
                  </a:moveTo>
                  <a:cubicBezTo>
                    <a:pt x="10061" y="298"/>
                    <a:pt x="10597" y="1989"/>
                    <a:pt x="10716" y="2465"/>
                  </a:cubicBezTo>
                  <a:cubicBezTo>
                    <a:pt x="10502" y="2620"/>
                    <a:pt x="10276" y="2918"/>
                    <a:pt x="10287" y="3656"/>
                  </a:cubicBezTo>
                  <a:cubicBezTo>
                    <a:pt x="10299" y="4406"/>
                    <a:pt x="10204" y="4894"/>
                    <a:pt x="10109" y="5192"/>
                  </a:cubicBezTo>
                  <a:cubicBezTo>
                    <a:pt x="10097" y="5251"/>
                    <a:pt x="10037" y="5299"/>
                    <a:pt x="9978" y="5311"/>
                  </a:cubicBezTo>
                  <a:cubicBezTo>
                    <a:pt x="9968" y="5311"/>
                    <a:pt x="9955" y="5312"/>
                    <a:pt x="9940" y="5312"/>
                  </a:cubicBezTo>
                  <a:cubicBezTo>
                    <a:pt x="9902" y="5312"/>
                    <a:pt x="9854" y="5306"/>
                    <a:pt x="9811" y="5263"/>
                  </a:cubicBezTo>
                  <a:cubicBezTo>
                    <a:pt x="9311" y="4739"/>
                    <a:pt x="9204" y="3882"/>
                    <a:pt x="9097" y="3049"/>
                  </a:cubicBezTo>
                  <a:cubicBezTo>
                    <a:pt x="9025" y="2501"/>
                    <a:pt x="8966" y="1918"/>
                    <a:pt x="8763" y="1441"/>
                  </a:cubicBezTo>
                  <a:cubicBezTo>
                    <a:pt x="8745" y="1369"/>
                    <a:pt x="8678" y="1337"/>
                    <a:pt x="8616" y="1337"/>
                  </a:cubicBezTo>
                  <a:cubicBezTo>
                    <a:pt x="8597" y="1337"/>
                    <a:pt x="8578" y="1340"/>
                    <a:pt x="8561" y="1346"/>
                  </a:cubicBezTo>
                  <a:cubicBezTo>
                    <a:pt x="8466" y="1382"/>
                    <a:pt x="8442" y="1489"/>
                    <a:pt x="8466" y="1560"/>
                  </a:cubicBezTo>
                  <a:cubicBezTo>
                    <a:pt x="8656" y="1989"/>
                    <a:pt x="8716" y="2525"/>
                    <a:pt x="8787" y="3072"/>
                  </a:cubicBezTo>
                  <a:cubicBezTo>
                    <a:pt x="8871" y="3787"/>
                    <a:pt x="8966" y="4513"/>
                    <a:pt x="9311" y="5097"/>
                  </a:cubicBezTo>
                  <a:cubicBezTo>
                    <a:pt x="9228" y="5739"/>
                    <a:pt x="8966" y="6251"/>
                    <a:pt x="8752" y="6561"/>
                  </a:cubicBezTo>
                  <a:cubicBezTo>
                    <a:pt x="8561" y="6847"/>
                    <a:pt x="8323" y="7085"/>
                    <a:pt x="8085" y="7263"/>
                  </a:cubicBezTo>
                  <a:cubicBezTo>
                    <a:pt x="8073" y="6978"/>
                    <a:pt x="7906" y="6704"/>
                    <a:pt x="7632" y="6513"/>
                  </a:cubicBezTo>
                  <a:cubicBezTo>
                    <a:pt x="7382" y="6323"/>
                    <a:pt x="7037" y="6216"/>
                    <a:pt x="6680" y="6204"/>
                  </a:cubicBezTo>
                  <a:cubicBezTo>
                    <a:pt x="6585" y="5799"/>
                    <a:pt x="6108" y="5513"/>
                    <a:pt x="5513" y="5513"/>
                  </a:cubicBezTo>
                  <a:cubicBezTo>
                    <a:pt x="4918" y="5513"/>
                    <a:pt x="4441" y="5811"/>
                    <a:pt x="4334" y="6204"/>
                  </a:cubicBezTo>
                  <a:cubicBezTo>
                    <a:pt x="4263" y="6204"/>
                    <a:pt x="4191" y="6216"/>
                    <a:pt x="4108" y="6216"/>
                  </a:cubicBezTo>
                  <a:cubicBezTo>
                    <a:pt x="4025" y="6228"/>
                    <a:pt x="3965" y="6311"/>
                    <a:pt x="3977" y="6394"/>
                  </a:cubicBezTo>
                  <a:cubicBezTo>
                    <a:pt x="3989" y="6466"/>
                    <a:pt x="4049" y="6525"/>
                    <a:pt x="4144" y="6525"/>
                  </a:cubicBezTo>
                  <a:lnTo>
                    <a:pt x="4168" y="6525"/>
                  </a:lnTo>
                  <a:cubicBezTo>
                    <a:pt x="4227" y="6513"/>
                    <a:pt x="4287" y="6513"/>
                    <a:pt x="4346" y="6513"/>
                  </a:cubicBezTo>
                  <a:cubicBezTo>
                    <a:pt x="4453" y="6871"/>
                    <a:pt x="4870" y="7061"/>
                    <a:pt x="5156" y="7192"/>
                  </a:cubicBezTo>
                  <a:lnTo>
                    <a:pt x="5168" y="7192"/>
                  </a:lnTo>
                  <a:cubicBezTo>
                    <a:pt x="5287" y="7240"/>
                    <a:pt x="5406" y="7275"/>
                    <a:pt x="5525" y="7275"/>
                  </a:cubicBezTo>
                  <a:cubicBezTo>
                    <a:pt x="5644" y="7275"/>
                    <a:pt x="5763" y="7240"/>
                    <a:pt x="5882" y="7192"/>
                  </a:cubicBezTo>
                  <a:lnTo>
                    <a:pt x="5894" y="7192"/>
                  </a:lnTo>
                  <a:cubicBezTo>
                    <a:pt x="6192" y="7061"/>
                    <a:pt x="6608" y="6871"/>
                    <a:pt x="6704" y="6513"/>
                  </a:cubicBezTo>
                  <a:cubicBezTo>
                    <a:pt x="7299" y="6525"/>
                    <a:pt x="7787" y="6882"/>
                    <a:pt x="7787" y="7299"/>
                  </a:cubicBezTo>
                  <a:cubicBezTo>
                    <a:pt x="7787" y="7728"/>
                    <a:pt x="7287" y="8085"/>
                    <a:pt x="6656" y="8085"/>
                  </a:cubicBezTo>
                  <a:cubicBezTo>
                    <a:pt x="6346" y="8085"/>
                    <a:pt x="6049" y="8002"/>
                    <a:pt x="5834" y="7835"/>
                  </a:cubicBezTo>
                  <a:cubicBezTo>
                    <a:pt x="5745" y="7769"/>
                    <a:pt x="5641" y="7737"/>
                    <a:pt x="5537" y="7737"/>
                  </a:cubicBezTo>
                  <a:cubicBezTo>
                    <a:pt x="5433" y="7737"/>
                    <a:pt x="5328" y="7769"/>
                    <a:pt x="5239" y="7835"/>
                  </a:cubicBezTo>
                  <a:cubicBezTo>
                    <a:pt x="5025" y="8002"/>
                    <a:pt x="4739" y="8085"/>
                    <a:pt x="4430" y="8085"/>
                  </a:cubicBezTo>
                  <a:cubicBezTo>
                    <a:pt x="3799" y="8085"/>
                    <a:pt x="3298" y="7740"/>
                    <a:pt x="3298" y="7299"/>
                  </a:cubicBezTo>
                  <a:cubicBezTo>
                    <a:pt x="3298" y="7109"/>
                    <a:pt x="3394" y="6930"/>
                    <a:pt x="3572" y="6775"/>
                  </a:cubicBezTo>
                  <a:cubicBezTo>
                    <a:pt x="3656" y="6716"/>
                    <a:pt x="3656" y="6621"/>
                    <a:pt x="3608" y="6561"/>
                  </a:cubicBezTo>
                  <a:cubicBezTo>
                    <a:pt x="3578" y="6523"/>
                    <a:pt x="3519" y="6500"/>
                    <a:pt x="3465" y="6500"/>
                  </a:cubicBezTo>
                  <a:cubicBezTo>
                    <a:pt x="3434" y="6500"/>
                    <a:pt x="3404" y="6508"/>
                    <a:pt x="3382" y="6525"/>
                  </a:cubicBezTo>
                  <a:cubicBezTo>
                    <a:pt x="3132" y="6716"/>
                    <a:pt x="2989" y="6978"/>
                    <a:pt x="2977" y="7240"/>
                  </a:cubicBezTo>
                  <a:cubicBezTo>
                    <a:pt x="2739" y="7061"/>
                    <a:pt x="2501" y="6823"/>
                    <a:pt x="2310" y="6549"/>
                  </a:cubicBezTo>
                  <a:cubicBezTo>
                    <a:pt x="2096" y="6228"/>
                    <a:pt x="1834" y="5739"/>
                    <a:pt x="1763" y="5085"/>
                  </a:cubicBezTo>
                  <a:cubicBezTo>
                    <a:pt x="2096" y="4513"/>
                    <a:pt x="2191" y="3775"/>
                    <a:pt x="2275" y="3061"/>
                  </a:cubicBezTo>
                  <a:cubicBezTo>
                    <a:pt x="2358" y="2489"/>
                    <a:pt x="2417" y="1953"/>
                    <a:pt x="2596" y="1513"/>
                  </a:cubicBezTo>
                  <a:cubicBezTo>
                    <a:pt x="2786" y="1048"/>
                    <a:pt x="3072" y="786"/>
                    <a:pt x="3489" y="632"/>
                  </a:cubicBezTo>
                  <a:cubicBezTo>
                    <a:pt x="3627" y="681"/>
                    <a:pt x="3748" y="700"/>
                    <a:pt x="3863" y="700"/>
                  </a:cubicBezTo>
                  <a:cubicBezTo>
                    <a:pt x="4027" y="700"/>
                    <a:pt x="4178" y="662"/>
                    <a:pt x="4346" y="620"/>
                  </a:cubicBezTo>
                  <a:cubicBezTo>
                    <a:pt x="4620" y="548"/>
                    <a:pt x="4953" y="453"/>
                    <a:pt x="5573" y="453"/>
                  </a:cubicBezTo>
                  <a:cubicBezTo>
                    <a:pt x="6180" y="453"/>
                    <a:pt x="6501" y="548"/>
                    <a:pt x="6787" y="620"/>
                  </a:cubicBezTo>
                  <a:cubicBezTo>
                    <a:pt x="6954" y="667"/>
                    <a:pt x="7120" y="715"/>
                    <a:pt x="7275" y="715"/>
                  </a:cubicBezTo>
                  <a:cubicBezTo>
                    <a:pt x="7394" y="715"/>
                    <a:pt x="7525" y="691"/>
                    <a:pt x="7656" y="632"/>
                  </a:cubicBezTo>
                  <a:cubicBezTo>
                    <a:pt x="7870" y="715"/>
                    <a:pt x="8073" y="834"/>
                    <a:pt x="8216" y="989"/>
                  </a:cubicBezTo>
                  <a:cubicBezTo>
                    <a:pt x="8245" y="1019"/>
                    <a:pt x="8287" y="1034"/>
                    <a:pt x="8329" y="1034"/>
                  </a:cubicBezTo>
                  <a:cubicBezTo>
                    <a:pt x="8371" y="1034"/>
                    <a:pt x="8412" y="1019"/>
                    <a:pt x="8442" y="989"/>
                  </a:cubicBezTo>
                  <a:cubicBezTo>
                    <a:pt x="8501" y="929"/>
                    <a:pt x="8501" y="822"/>
                    <a:pt x="8442" y="763"/>
                  </a:cubicBezTo>
                  <a:cubicBezTo>
                    <a:pt x="8323" y="644"/>
                    <a:pt x="8192" y="548"/>
                    <a:pt x="8049" y="465"/>
                  </a:cubicBezTo>
                  <a:cubicBezTo>
                    <a:pt x="8287" y="382"/>
                    <a:pt x="8585" y="298"/>
                    <a:pt x="8847" y="298"/>
                  </a:cubicBezTo>
                  <a:close/>
                  <a:moveTo>
                    <a:pt x="3929" y="8395"/>
                  </a:moveTo>
                  <a:lnTo>
                    <a:pt x="3929" y="8395"/>
                  </a:lnTo>
                  <a:cubicBezTo>
                    <a:pt x="4072" y="8418"/>
                    <a:pt x="4215" y="8430"/>
                    <a:pt x="4382" y="8430"/>
                  </a:cubicBezTo>
                  <a:lnTo>
                    <a:pt x="4489" y="8430"/>
                  </a:lnTo>
                  <a:lnTo>
                    <a:pt x="4489" y="8787"/>
                  </a:lnTo>
                  <a:lnTo>
                    <a:pt x="4489" y="8906"/>
                  </a:lnTo>
                  <a:cubicBezTo>
                    <a:pt x="4227" y="8764"/>
                    <a:pt x="4049" y="8585"/>
                    <a:pt x="3929" y="8395"/>
                  </a:cubicBezTo>
                  <a:close/>
                  <a:moveTo>
                    <a:pt x="7061" y="8395"/>
                  </a:moveTo>
                  <a:lnTo>
                    <a:pt x="7061" y="8395"/>
                  </a:lnTo>
                  <a:cubicBezTo>
                    <a:pt x="6942" y="8585"/>
                    <a:pt x="6763" y="8764"/>
                    <a:pt x="6513" y="8906"/>
                  </a:cubicBezTo>
                  <a:lnTo>
                    <a:pt x="6513" y="8787"/>
                  </a:lnTo>
                  <a:lnTo>
                    <a:pt x="6513" y="8430"/>
                  </a:lnTo>
                  <a:lnTo>
                    <a:pt x="6608" y="8430"/>
                  </a:lnTo>
                  <a:cubicBezTo>
                    <a:pt x="6763" y="8430"/>
                    <a:pt x="6906" y="8418"/>
                    <a:pt x="7061" y="8395"/>
                  </a:cubicBezTo>
                  <a:close/>
                  <a:moveTo>
                    <a:pt x="5656" y="8168"/>
                  </a:moveTo>
                  <a:cubicBezTo>
                    <a:pt x="5823" y="8275"/>
                    <a:pt x="6001" y="8347"/>
                    <a:pt x="6192" y="8395"/>
                  </a:cubicBezTo>
                  <a:lnTo>
                    <a:pt x="6192" y="8787"/>
                  </a:lnTo>
                  <a:cubicBezTo>
                    <a:pt x="6192" y="9180"/>
                    <a:pt x="5882" y="9490"/>
                    <a:pt x="5489" y="9490"/>
                  </a:cubicBezTo>
                  <a:cubicBezTo>
                    <a:pt x="5108" y="9490"/>
                    <a:pt x="4799" y="9180"/>
                    <a:pt x="4799" y="8787"/>
                  </a:cubicBezTo>
                  <a:lnTo>
                    <a:pt x="4799" y="8395"/>
                  </a:lnTo>
                  <a:cubicBezTo>
                    <a:pt x="4989" y="8347"/>
                    <a:pt x="5180" y="8275"/>
                    <a:pt x="5334" y="8168"/>
                  </a:cubicBezTo>
                  <a:lnTo>
                    <a:pt x="5334" y="8633"/>
                  </a:lnTo>
                  <a:cubicBezTo>
                    <a:pt x="5334" y="8716"/>
                    <a:pt x="5406" y="8787"/>
                    <a:pt x="5489" y="8787"/>
                  </a:cubicBezTo>
                  <a:cubicBezTo>
                    <a:pt x="5584" y="8787"/>
                    <a:pt x="5656" y="8716"/>
                    <a:pt x="5656" y="8633"/>
                  </a:cubicBezTo>
                  <a:lnTo>
                    <a:pt x="5656" y="8168"/>
                  </a:lnTo>
                  <a:close/>
                  <a:moveTo>
                    <a:pt x="2239" y="1"/>
                  </a:moveTo>
                  <a:cubicBezTo>
                    <a:pt x="1536" y="1"/>
                    <a:pt x="929" y="441"/>
                    <a:pt x="477" y="1287"/>
                  </a:cubicBezTo>
                  <a:cubicBezTo>
                    <a:pt x="155" y="1906"/>
                    <a:pt x="24" y="2513"/>
                    <a:pt x="24" y="2537"/>
                  </a:cubicBezTo>
                  <a:cubicBezTo>
                    <a:pt x="0" y="2584"/>
                    <a:pt x="0" y="2632"/>
                    <a:pt x="36" y="2680"/>
                  </a:cubicBezTo>
                  <a:cubicBezTo>
                    <a:pt x="60" y="2703"/>
                    <a:pt x="96" y="2727"/>
                    <a:pt x="143" y="2727"/>
                  </a:cubicBezTo>
                  <a:cubicBezTo>
                    <a:pt x="167" y="2751"/>
                    <a:pt x="405" y="2882"/>
                    <a:pt x="393" y="3656"/>
                  </a:cubicBezTo>
                  <a:cubicBezTo>
                    <a:pt x="381" y="4430"/>
                    <a:pt x="477" y="4977"/>
                    <a:pt x="584" y="5287"/>
                  </a:cubicBezTo>
                  <a:cubicBezTo>
                    <a:pt x="643" y="5466"/>
                    <a:pt x="774" y="5585"/>
                    <a:pt x="953" y="5632"/>
                  </a:cubicBezTo>
                  <a:cubicBezTo>
                    <a:pt x="1001" y="5656"/>
                    <a:pt x="1036" y="5656"/>
                    <a:pt x="1072" y="5656"/>
                  </a:cubicBezTo>
                  <a:cubicBezTo>
                    <a:pt x="1215" y="5656"/>
                    <a:pt x="1334" y="5597"/>
                    <a:pt x="1429" y="5501"/>
                  </a:cubicBezTo>
                  <a:lnTo>
                    <a:pt x="1453" y="5489"/>
                  </a:lnTo>
                  <a:cubicBezTo>
                    <a:pt x="1667" y="6549"/>
                    <a:pt x="2370" y="7371"/>
                    <a:pt x="3037" y="7716"/>
                  </a:cubicBezTo>
                  <a:cubicBezTo>
                    <a:pt x="3120" y="7871"/>
                    <a:pt x="3239" y="8014"/>
                    <a:pt x="3394" y="8133"/>
                  </a:cubicBezTo>
                  <a:lnTo>
                    <a:pt x="3537" y="8228"/>
                  </a:lnTo>
                  <a:cubicBezTo>
                    <a:pt x="3668" y="8633"/>
                    <a:pt x="4037" y="9121"/>
                    <a:pt x="4668" y="9347"/>
                  </a:cubicBezTo>
                  <a:cubicBezTo>
                    <a:pt x="4846" y="9645"/>
                    <a:pt x="5168" y="9835"/>
                    <a:pt x="5537" y="9835"/>
                  </a:cubicBezTo>
                  <a:cubicBezTo>
                    <a:pt x="5918" y="9835"/>
                    <a:pt x="6239" y="9645"/>
                    <a:pt x="6418" y="9347"/>
                  </a:cubicBezTo>
                  <a:cubicBezTo>
                    <a:pt x="7049" y="9121"/>
                    <a:pt x="7406" y="8633"/>
                    <a:pt x="7549" y="8228"/>
                  </a:cubicBezTo>
                  <a:lnTo>
                    <a:pt x="7680" y="8133"/>
                  </a:lnTo>
                  <a:cubicBezTo>
                    <a:pt x="7847" y="8014"/>
                    <a:pt x="7966" y="7883"/>
                    <a:pt x="8037" y="7716"/>
                  </a:cubicBezTo>
                  <a:cubicBezTo>
                    <a:pt x="8692" y="7371"/>
                    <a:pt x="9406" y="6549"/>
                    <a:pt x="9633" y="5489"/>
                  </a:cubicBezTo>
                  <a:lnTo>
                    <a:pt x="9644" y="5501"/>
                  </a:lnTo>
                  <a:cubicBezTo>
                    <a:pt x="9740" y="5608"/>
                    <a:pt x="9871" y="5656"/>
                    <a:pt x="10002" y="5656"/>
                  </a:cubicBezTo>
                  <a:cubicBezTo>
                    <a:pt x="10049" y="5656"/>
                    <a:pt x="10085" y="5656"/>
                    <a:pt x="10121" y="5632"/>
                  </a:cubicBezTo>
                  <a:cubicBezTo>
                    <a:pt x="10299" y="5585"/>
                    <a:pt x="10442" y="5454"/>
                    <a:pt x="10502" y="5287"/>
                  </a:cubicBezTo>
                  <a:cubicBezTo>
                    <a:pt x="10585" y="4977"/>
                    <a:pt x="10704" y="4442"/>
                    <a:pt x="10692" y="3656"/>
                  </a:cubicBezTo>
                  <a:cubicBezTo>
                    <a:pt x="10680" y="2882"/>
                    <a:pt x="10918" y="2751"/>
                    <a:pt x="10942" y="2727"/>
                  </a:cubicBezTo>
                  <a:cubicBezTo>
                    <a:pt x="10990" y="2727"/>
                    <a:pt x="11014" y="2703"/>
                    <a:pt x="11049" y="2680"/>
                  </a:cubicBezTo>
                  <a:cubicBezTo>
                    <a:pt x="11002" y="2644"/>
                    <a:pt x="11014" y="2596"/>
                    <a:pt x="11002" y="2537"/>
                  </a:cubicBezTo>
                  <a:cubicBezTo>
                    <a:pt x="11002" y="2513"/>
                    <a:pt x="10871" y="1906"/>
                    <a:pt x="10537" y="1287"/>
                  </a:cubicBezTo>
                  <a:cubicBezTo>
                    <a:pt x="10097" y="441"/>
                    <a:pt x="9490" y="1"/>
                    <a:pt x="8787" y="1"/>
                  </a:cubicBezTo>
                  <a:cubicBezTo>
                    <a:pt x="8263" y="1"/>
                    <a:pt x="7597" y="310"/>
                    <a:pt x="7525" y="358"/>
                  </a:cubicBezTo>
                  <a:cubicBezTo>
                    <a:pt x="7410" y="398"/>
                    <a:pt x="7314" y="415"/>
                    <a:pt x="7221" y="415"/>
                  </a:cubicBezTo>
                  <a:cubicBezTo>
                    <a:pt x="7093" y="415"/>
                    <a:pt x="6970" y="382"/>
                    <a:pt x="6811" y="334"/>
                  </a:cubicBezTo>
                  <a:cubicBezTo>
                    <a:pt x="6537" y="263"/>
                    <a:pt x="6156" y="155"/>
                    <a:pt x="5513" y="155"/>
                  </a:cubicBezTo>
                  <a:cubicBezTo>
                    <a:pt x="4870" y="155"/>
                    <a:pt x="4489" y="263"/>
                    <a:pt x="4215" y="334"/>
                  </a:cubicBezTo>
                  <a:cubicBezTo>
                    <a:pt x="4049" y="382"/>
                    <a:pt x="3932" y="415"/>
                    <a:pt x="3806" y="415"/>
                  </a:cubicBezTo>
                  <a:cubicBezTo>
                    <a:pt x="3716" y="415"/>
                    <a:pt x="3621" y="398"/>
                    <a:pt x="3501" y="358"/>
                  </a:cubicBezTo>
                  <a:cubicBezTo>
                    <a:pt x="3429" y="310"/>
                    <a:pt x="2763" y="1"/>
                    <a:pt x="2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oogle Shape;11898;p81">
            <a:extLst>
              <a:ext uri="{FF2B5EF4-FFF2-40B4-BE49-F238E27FC236}">
                <a16:creationId xmlns:a16="http://schemas.microsoft.com/office/drawing/2014/main" id="{A1E8C03B-8B33-A426-DD19-17104CFA17F2}"/>
              </a:ext>
            </a:extLst>
          </p:cNvPr>
          <p:cNvGrpSpPr/>
          <p:nvPr/>
        </p:nvGrpSpPr>
        <p:grpSpPr>
          <a:xfrm>
            <a:off x="2752288" y="6068532"/>
            <a:ext cx="736192" cy="447936"/>
            <a:chOff x="1404013" y="2958066"/>
            <a:chExt cx="368096" cy="22396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2" name="Google Shape;11899;p81">
              <a:extLst>
                <a:ext uri="{FF2B5EF4-FFF2-40B4-BE49-F238E27FC236}">
                  <a16:creationId xmlns:a16="http://schemas.microsoft.com/office/drawing/2014/main" id="{3526E31B-9C06-1C9D-3339-64D07DAB5F88}"/>
                </a:ext>
              </a:extLst>
            </p:cNvPr>
            <p:cNvSpPr/>
            <p:nvPr/>
          </p:nvSpPr>
          <p:spPr>
            <a:xfrm>
              <a:off x="1426893" y="3073426"/>
              <a:ext cx="40032" cy="45760"/>
            </a:xfrm>
            <a:custGeom>
              <a:avLst/>
              <a:gdLst/>
              <a:ahLst/>
              <a:cxnLst/>
              <a:rect l="l" t="t" r="r" b="b"/>
              <a:pathLst>
                <a:path w="1251" h="1430" extrusionOk="0">
                  <a:moveTo>
                    <a:pt x="631" y="0"/>
                  </a:moveTo>
                  <a:cubicBezTo>
                    <a:pt x="286" y="0"/>
                    <a:pt x="0" y="286"/>
                    <a:pt x="0" y="631"/>
                  </a:cubicBezTo>
                  <a:lnTo>
                    <a:pt x="0" y="810"/>
                  </a:lnTo>
                  <a:cubicBezTo>
                    <a:pt x="0" y="1155"/>
                    <a:pt x="286" y="1429"/>
                    <a:pt x="631" y="1429"/>
                  </a:cubicBezTo>
                  <a:cubicBezTo>
                    <a:pt x="965" y="1429"/>
                    <a:pt x="1251" y="1155"/>
                    <a:pt x="1251" y="810"/>
                  </a:cubicBezTo>
                  <a:lnTo>
                    <a:pt x="1251" y="703"/>
                  </a:lnTo>
                  <a:cubicBezTo>
                    <a:pt x="1239" y="619"/>
                    <a:pt x="1167" y="536"/>
                    <a:pt x="1072" y="536"/>
                  </a:cubicBezTo>
                  <a:cubicBezTo>
                    <a:pt x="989" y="536"/>
                    <a:pt x="905" y="619"/>
                    <a:pt x="905" y="703"/>
                  </a:cubicBezTo>
                  <a:lnTo>
                    <a:pt x="905" y="798"/>
                  </a:lnTo>
                  <a:cubicBezTo>
                    <a:pt x="905" y="941"/>
                    <a:pt x="786" y="1072"/>
                    <a:pt x="631" y="1072"/>
                  </a:cubicBezTo>
                  <a:cubicBezTo>
                    <a:pt x="477" y="1072"/>
                    <a:pt x="346" y="953"/>
                    <a:pt x="346" y="798"/>
                  </a:cubicBezTo>
                  <a:lnTo>
                    <a:pt x="346" y="619"/>
                  </a:lnTo>
                  <a:cubicBezTo>
                    <a:pt x="346" y="465"/>
                    <a:pt x="465" y="334"/>
                    <a:pt x="631" y="334"/>
                  </a:cubicBezTo>
                  <a:cubicBezTo>
                    <a:pt x="715" y="334"/>
                    <a:pt x="786" y="262"/>
                    <a:pt x="786" y="167"/>
                  </a:cubicBezTo>
                  <a:cubicBezTo>
                    <a:pt x="786" y="72"/>
                    <a:pt x="715" y="0"/>
                    <a:pt x="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" name="Google Shape;11900;p81">
              <a:extLst>
                <a:ext uri="{FF2B5EF4-FFF2-40B4-BE49-F238E27FC236}">
                  <a16:creationId xmlns:a16="http://schemas.microsoft.com/office/drawing/2014/main" id="{91626020-5729-02CB-E95D-97DFE6A34909}"/>
                </a:ext>
              </a:extLst>
            </p:cNvPr>
            <p:cNvSpPr/>
            <p:nvPr/>
          </p:nvSpPr>
          <p:spPr>
            <a:xfrm>
              <a:off x="1404013" y="2958066"/>
              <a:ext cx="368096" cy="223968"/>
            </a:xfrm>
            <a:custGeom>
              <a:avLst/>
              <a:gdLst/>
              <a:ahLst/>
              <a:cxnLst/>
              <a:rect l="l" t="t" r="r" b="b"/>
              <a:pathLst>
                <a:path w="11503" h="6999" extrusionOk="0">
                  <a:moveTo>
                    <a:pt x="7800" y="2593"/>
                  </a:moveTo>
                  <a:lnTo>
                    <a:pt x="7895" y="2855"/>
                  </a:lnTo>
                  <a:cubicBezTo>
                    <a:pt x="7811" y="2831"/>
                    <a:pt x="7740" y="2820"/>
                    <a:pt x="7669" y="2796"/>
                  </a:cubicBezTo>
                  <a:cubicBezTo>
                    <a:pt x="7716" y="2712"/>
                    <a:pt x="7752" y="2653"/>
                    <a:pt x="7800" y="2593"/>
                  </a:cubicBezTo>
                  <a:close/>
                  <a:moveTo>
                    <a:pt x="4656" y="2820"/>
                  </a:moveTo>
                  <a:lnTo>
                    <a:pt x="4656" y="2820"/>
                  </a:lnTo>
                  <a:cubicBezTo>
                    <a:pt x="4347" y="3212"/>
                    <a:pt x="3263" y="3582"/>
                    <a:pt x="2430" y="3772"/>
                  </a:cubicBezTo>
                  <a:cubicBezTo>
                    <a:pt x="2370" y="3570"/>
                    <a:pt x="2263" y="3379"/>
                    <a:pt x="2132" y="3248"/>
                  </a:cubicBezTo>
                  <a:cubicBezTo>
                    <a:pt x="2096" y="3224"/>
                    <a:pt x="2049" y="3177"/>
                    <a:pt x="2013" y="3141"/>
                  </a:cubicBezTo>
                  <a:cubicBezTo>
                    <a:pt x="2537" y="3010"/>
                    <a:pt x="3466" y="2831"/>
                    <a:pt x="4656" y="2820"/>
                  </a:cubicBezTo>
                  <a:close/>
                  <a:moveTo>
                    <a:pt x="5049" y="2820"/>
                  </a:moveTo>
                  <a:cubicBezTo>
                    <a:pt x="5371" y="2820"/>
                    <a:pt x="5704" y="2855"/>
                    <a:pt x="6061" y="2879"/>
                  </a:cubicBezTo>
                  <a:lnTo>
                    <a:pt x="4883" y="4224"/>
                  </a:lnTo>
                  <a:cubicBezTo>
                    <a:pt x="4097" y="4129"/>
                    <a:pt x="3490" y="4022"/>
                    <a:pt x="3073" y="3951"/>
                  </a:cubicBezTo>
                  <a:cubicBezTo>
                    <a:pt x="3251" y="3903"/>
                    <a:pt x="3454" y="3832"/>
                    <a:pt x="3644" y="3760"/>
                  </a:cubicBezTo>
                  <a:cubicBezTo>
                    <a:pt x="4454" y="3462"/>
                    <a:pt x="4918" y="3165"/>
                    <a:pt x="5049" y="2820"/>
                  </a:cubicBezTo>
                  <a:close/>
                  <a:moveTo>
                    <a:pt x="8431" y="3355"/>
                  </a:moveTo>
                  <a:lnTo>
                    <a:pt x="8431" y="3355"/>
                  </a:lnTo>
                  <a:cubicBezTo>
                    <a:pt x="9240" y="3605"/>
                    <a:pt x="10014" y="3951"/>
                    <a:pt x="10764" y="4367"/>
                  </a:cubicBezTo>
                  <a:cubicBezTo>
                    <a:pt x="10109" y="4379"/>
                    <a:pt x="9455" y="4415"/>
                    <a:pt x="8812" y="4415"/>
                  </a:cubicBezTo>
                  <a:lnTo>
                    <a:pt x="8431" y="3355"/>
                  </a:lnTo>
                  <a:close/>
                  <a:moveTo>
                    <a:pt x="9586" y="4725"/>
                  </a:moveTo>
                  <a:lnTo>
                    <a:pt x="9990" y="5070"/>
                  </a:lnTo>
                  <a:cubicBezTo>
                    <a:pt x="9752" y="5201"/>
                    <a:pt x="9466" y="5320"/>
                    <a:pt x="9181" y="5427"/>
                  </a:cubicBezTo>
                  <a:lnTo>
                    <a:pt x="8931" y="4736"/>
                  </a:lnTo>
                  <a:cubicBezTo>
                    <a:pt x="9157" y="4736"/>
                    <a:pt x="9359" y="4736"/>
                    <a:pt x="9586" y="4725"/>
                  </a:cubicBezTo>
                  <a:close/>
                  <a:moveTo>
                    <a:pt x="2489" y="4177"/>
                  </a:moveTo>
                  <a:cubicBezTo>
                    <a:pt x="2668" y="4224"/>
                    <a:pt x="2954" y="4284"/>
                    <a:pt x="3347" y="4355"/>
                  </a:cubicBezTo>
                  <a:cubicBezTo>
                    <a:pt x="3239" y="4594"/>
                    <a:pt x="2978" y="5153"/>
                    <a:pt x="2489" y="5689"/>
                  </a:cubicBezTo>
                  <a:cubicBezTo>
                    <a:pt x="2335" y="5665"/>
                    <a:pt x="2216" y="5653"/>
                    <a:pt x="2132" y="5629"/>
                  </a:cubicBezTo>
                  <a:cubicBezTo>
                    <a:pt x="2358" y="5248"/>
                    <a:pt x="2489" y="4772"/>
                    <a:pt x="2489" y="4320"/>
                  </a:cubicBezTo>
                  <a:lnTo>
                    <a:pt x="2489" y="4177"/>
                  </a:lnTo>
                  <a:close/>
                  <a:moveTo>
                    <a:pt x="3704" y="4403"/>
                  </a:moveTo>
                  <a:cubicBezTo>
                    <a:pt x="3978" y="4439"/>
                    <a:pt x="4275" y="4486"/>
                    <a:pt x="4621" y="4522"/>
                  </a:cubicBezTo>
                  <a:cubicBezTo>
                    <a:pt x="4597" y="4522"/>
                    <a:pt x="3454" y="5832"/>
                    <a:pt x="3454" y="5832"/>
                  </a:cubicBezTo>
                  <a:cubicBezTo>
                    <a:pt x="3251" y="5796"/>
                    <a:pt x="3049" y="5784"/>
                    <a:pt x="2894" y="5748"/>
                  </a:cubicBezTo>
                  <a:cubicBezTo>
                    <a:pt x="3370" y="5177"/>
                    <a:pt x="3632" y="4594"/>
                    <a:pt x="3704" y="4403"/>
                  </a:cubicBezTo>
                  <a:close/>
                  <a:moveTo>
                    <a:pt x="1251" y="3224"/>
                  </a:moveTo>
                  <a:cubicBezTo>
                    <a:pt x="1835" y="3224"/>
                    <a:pt x="2156" y="3605"/>
                    <a:pt x="2156" y="4308"/>
                  </a:cubicBezTo>
                  <a:cubicBezTo>
                    <a:pt x="2156" y="4713"/>
                    <a:pt x="2037" y="5129"/>
                    <a:pt x="1846" y="5451"/>
                  </a:cubicBezTo>
                  <a:cubicBezTo>
                    <a:pt x="1668" y="5748"/>
                    <a:pt x="1442" y="5927"/>
                    <a:pt x="1251" y="5927"/>
                  </a:cubicBezTo>
                  <a:cubicBezTo>
                    <a:pt x="1061" y="5927"/>
                    <a:pt x="834" y="5748"/>
                    <a:pt x="656" y="5451"/>
                  </a:cubicBezTo>
                  <a:cubicBezTo>
                    <a:pt x="465" y="5129"/>
                    <a:pt x="346" y="4713"/>
                    <a:pt x="346" y="4308"/>
                  </a:cubicBezTo>
                  <a:cubicBezTo>
                    <a:pt x="346" y="3605"/>
                    <a:pt x="668" y="3224"/>
                    <a:pt x="1251" y="3224"/>
                  </a:cubicBezTo>
                  <a:close/>
                  <a:moveTo>
                    <a:pt x="7454" y="3081"/>
                  </a:moveTo>
                  <a:cubicBezTo>
                    <a:pt x="7657" y="3129"/>
                    <a:pt x="7835" y="3177"/>
                    <a:pt x="8026" y="3224"/>
                  </a:cubicBezTo>
                  <a:lnTo>
                    <a:pt x="8454" y="4391"/>
                  </a:lnTo>
                  <a:lnTo>
                    <a:pt x="8264" y="4391"/>
                  </a:lnTo>
                  <a:cubicBezTo>
                    <a:pt x="8169" y="4391"/>
                    <a:pt x="8097" y="4474"/>
                    <a:pt x="8097" y="4558"/>
                  </a:cubicBezTo>
                  <a:cubicBezTo>
                    <a:pt x="8097" y="4653"/>
                    <a:pt x="8169" y="4725"/>
                    <a:pt x="8264" y="4725"/>
                  </a:cubicBezTo>
                  <a:lnTo>
                    <a:pt x="8573" y="4725"/>
                  </a:lnTo>
                  <a:lnTo>
                    <a:pt x="8859" y="5510"/>
                  </a:lnTo>
                  <a:cubicBezTo>
                    <a:pt x="8526" y="5629"/>
                    <a:pt x="8157" y="5725"/>
                    <a:pt x="7776" y="5796"/>
                  </a:cubicBezTo>
                  <a:cubicBezTo>
                    <a:pt x="7085" y="5915"/>
                    <a:pt x="6347" y="5975"/>
                    <a:pt x="5537" y="5975"/>
                  </a:cubicBezTo>
                  <a:cubicBezTo>
                    <a:pt x="5752" y="5677"/>
                    <a:pt x="6073" y="5201"/>
                    <a:pt x="6418" y="4701"/>
                  </a:cubicBezTo>
                  <a:cubicBezTo>
                    <a:pt x="6788" y="4713"/>
                    <a:pt x="7157" y="4736"/>
                    <a:pt x="7538" y="4736"/>
                  </a:cubicBezTo>
                  <a:cubicBezTo>
                    <a:pt x="7621" y="4736"/>
                    <a:pt x="7692" y="4665"/>
                    <a:pt x="7692" y="4570"/>
                  </a:cubicBezTo>
                  <a:cubicBezTo>
                    <a:pt x="7692" y="4486"/>
                    <a:pt x="7621" y="4415"/>
                    <a:pt x="7538" y="4391"/>
                  </a:cubicBezTo>
                  <a:cubicBezTo>
                    <a:pt x="7216" y="4379"/>
                    <a:pt x="6919" y="4379"/>
                    <a:pt x="6621" y="4355"/>
                  </a:cubicBezTo>
                  <a:cubicBezTo>
                    <a:pt x="6919" y="3903"/>
                    <a:pt x="7216" y="3462"/>
                    <a:pt x="7454" y="3081"/>
                  </a:cubicBezTo>
                  <a:close/>
                  <a:moveTo>
                    <a:pt x="7406" y="1933"/>
                  </a:moveTo>
                  <a:cubicBezTo>
                    <a:pt x="7423" y="1933"/>
                    <a:pt x="7435" y="1935"/>
                    <a:pt x="7442" y="1938"/>
                  </a:cubicBezTo>
                  <a:cubicBezTo>
                    <a:pt x="7466" y="1938"/>
                    <a:pt x="7550" y="1974"/>
                    <a:pt x="7597" y="2058"/>
                  </a:cubicBezTo>
                  <a:lnTo>
                    <a:pt x="7645" y="2212"/>
                  </a:lnTo>
                  <a:cubicBezTo>
                    <a:pt x="6978" y="3224"/>
                    <a:pt x="5323" y="5737"/>
                    <a:pt x="5073" y="5987"/>
                  </a:cubicBezTo>
                  <a:cubicBezTo>
                    <a:pt x="4940" y="6127"/>
                    <a:pt x="4780" y="6199"/>
                    <a:pt x="4592" y="6199"/>
                  </a:cubicBezTo>
                  <a:cubicBezTo>
                    <a:pt x="4477" y="6199"/>
                    <a:pt x="4351" y="6172"/>
                    <a:pt x="4216" y="6118"/>
                  </a:cubicBezTo>
                  <a:cubicBezTo>
                    <a:pt x="4049" y="6058"/>
                    <a:pt x="3918" y="5975"/>
                    <a:pt x="3823" y="5915"/>
                  </a:cubicBezTo>
                  <a:lnTo>
                    <a:pt x="7264" y="1998"/>
                  </a:lnTo>
                  <a:cubicBezTo>
                    <a:pt x="7306" y="1947"/>
                    <a:pt x="7366" y="1933"/>
                    <a:pt x="7406" y="1933"/>
                  </a:cubicBezTo>
                  <a:close/>
                  <a:moveTo>
                    <a:pt x="525" y="1"/>
                  </a:moveTo>
                  <a:cubicBezTo>
                    <a:pt x="480" y="1"/>
                    <a:pt x="436" y="16"/>
                    <a:pt x="406" y="45"/>
                  </a:cubicBezTo>
                  <a:cubicBezTo>
                    <a:pt x="394" y="69"/>
                    <a:pt x="1" y="462"/>
                    <a:pt x="1" y="1438"/>
                  </a:cubicBezTo>
                  <a:cubicBezTo>
                    <a:pt x="1" y="2248"/>
                    <a:pt x="394" y="2784"/>
                    <a:pt x="632" y="3046"/>
                  </a:cubicBezTo>
                  <a:cubicBezTo>
                    <a:pt x="537" y="3105"/>
                    <a:pt x="453" y="3165"/>
                    <a:pt x="370" y="3236"/>
                  </a:cubicBezTo>
                  <a:cubicBezTo>
                    <a:pt x="132" y="3486"/>
                    <a:pt x="13" y="3843"/>
                    <a:pt x="13" y="4320"/>
                  </a:cubicBezTo>
                  <a:cubicBezTo>
                    <a:pt x="13" y="4784"/>
                    <a:pt x="156" y="5260"/>
                    <a:pt x="370" y="5641"/>
                  </a:cubicBezTo>
                  <a:cubicBezTo>
                    <a:pt x="632" y="6058"/>
                    <a:pt x="942" y="6284"/>
                    <a:pt x="1263" y="6284"/>
                  </a:cubicBezTo>
                  <a:cubicBezTo>
                    <a:pt x="1501" y="6284"/>
                    <a:pt x="1739" y="6153"/>
                    <a:pt x="1942" y="5927"/>
                  </a:cubicBezTo>
                  <a:cubicBezTo>
                    <a:pt x="1966" y="5939"/>
                    <a:pt x="2037" y="5939"/>
                    <a:pt x="2132" y="5975"/>
                  </a:cubicBezTo>
                  <a:lnTo>
                    <a:pt x="1715" y="6677"/>
                  </a:lnTo>
                  <a:lnTo>
                    <a:pt x="715" y="6677"/>
                  </a:lnTo>
                  <a:cubicBezTo>
                    <a:pt x="632" y="6677"/>
                    <a:pt x="549" y="6749"/>
                    <a:pt x="549" y="6832"/>
                  </a:cubicBezTo>
                  <a:cubicBezTo>
                    <a:pt x="549" y="6927"/>
                    <a:pt x="632" y="6999"/>
                    <a:pt x="715" y="6999"/>
                  </a:cubicBezTo>
                  <a:lnTo>
                    <a:pt x="1704" y="6999"/>
                  </a:lnTo>
                  <a:cubicBezTo>
                    <a:pt x="1823" y="6999"/>
                    <a:pt x="1942" y="6939"/>
                    <a:pt x="2001" y="6832"/>
                  </a:cubicBezTo>
                  <a:lnTo>
                    <a:pt x="2477" y="6034"/>
                  </a:lnTo>
                  <a:cubicBezTo>
                    <a:pt x="2597" y="6046"/>
                    <a:pt x="2728" y="6082"/>
                    <a:pt x="2894" y="6094"/>
                  </a:cubicBezTo>
                  <a:lnTo>
                    <a:pt x="2894" y="6653"/>
                  </a:lnTo>
                  <a:cubicBezTo>
                    <a:pt x="2894" y="6653"/>
                    <a:pt x="2894" y="6677"/>
                    <a:pt x="2870" y="6677"/>
                  </a:cubicBezTo>
                  <a:lnTo>
                    <a:pt x="2513" y="6677"/>
                  </a:lnTo>
                  <a:cubicBezTo>
                    <a:pt x="2430" y="6677"/>
                    <a:pt x="2358" y="6749"/>
                    <a:pt x="2358" y="6832"/>
                  </a:cubicBezTo>
                  <a:cubicBezTo>
                    <a:pt x="2358" y="6927"/>
                    <a:pt x="2430" y="6999"/>
                    <a:pt x="2513" y="6999"/>
                  </a:cubicBezTo>
                  <a:lnTo>
                    <a:pt x="2870" y="6999"/>
                  </a:lnTo>
                  <a:cubicBezTo>
                    <a:pt x="3073" y="6999"/>
                    <a:pt x="3216" y="6856"/>
                    <a:pt x="3216" y="6653"/>
                  </a:cubicBezTo>
                  <a:lnTo>
                    <a:pt x="3216" y="6153"/>
                  </a:lnTo>
                  <a:cubicBezTo>
                    <a:pt x="3347" y="6165"/>
                    <a:pt x="3501" y="6177"/>
                    <a:pt x="3644" y="6201"/>
                  </a:cubicBezTo>
                  <a:cubicBezTo>
                    <a:pt x="3751" y="6272"/>
                    <a:pt x="3918" y="6356"/>
                    <a:pt x="4097" y="6439"/>
                  </a:cubicBezTo>
                  <a:cubicBezTo>
                    <a:pt x="4275" y="6510"/>
                    <a:pt x="4454" y="6534"/>
                    <a:pt x="4621" y="6534"/>
                  </a:cubicBezTo>
                  <a:cubicBezTo>
                    <a:pt x="4859" y="6534"/>
                    <a:pt x="5073" y="6451"/>
                    <a:pt x="5275" y="6296"/>
                  </a:cubicBezTo>
                  <a:lnTo>
                    <a:pt x="5609" y="6296"/>
                  </a:lnTo>
                  <a:cubicBezTo>
                    <a:pt x="6895" y="6296"/>
                    <a:pt x="8026" y="6153"/>
                    <a:pt x="8990" y="5856"/>
                  </a:cubicBezTo>
                  <a:lnTo>
                    <a:pt x="9288" y="6653"/>
                  </a:lnTo>
                  <a:cubicBezTo>
                    <a:pt x="9359" y="6868"/>
                    <a:pt x="9562" y="6999"/>
                    <a:pt x="9776" y="6999"/>
                  </a:cubicBezTo>
                  <a:lnTo>
                    <a:pt x="10788" y="6999"/>
                  </a:lnTo>
                  <a:cubicBezTo>
                    <a:pt x="10883" y="6999"/>
                    <a:pt x="10955" y="6927"/>
                    <a:pt x="10955" y="6832"/>
                  </a:cubicBezTo>
                  <a:cubicBezTo>
                    <a:pt x="10955" y="6749"/>
                    <a:pt x="10883" y="6677"/>
                    <a:pt x="10788" y="6677"/>
                  </a:cubicBezTo>
                  <a:lnTo>
                    <a:pt x="9776" y="6677"/>
                  </a:lnTo>
                  <a:cubicBezTo>
                    <a:pt x="9705" y="6677"/>
                    <a:pt x="9633" y="6630"/>
                    <a:pt x="9597" y="6558"/>
                  </a:cubicBezTo>
                  <a:lnTo>
                    <a:pt x="9300" y="5760"/>
                  </a:lnTo>
                  <a:cubicBezTo>
                    <a:pt x="9693" y="5629"/>
                    <a:pt x="10050" y="5463"/>
                    <a:pt x="10371" y="5272"/>
                  </a:cubicBezTo>
                  <a:cubicBezTo>
                    <a:pt x="10419" y="5248"/>
                    <a:pt x="10455" y="5201"/>
                    <a:pt x="10467" y="5141"/>
                  </a:cubicBezTo>
                  <a:cubicBezTo>
                    <a:pt x="10478" y="5082"/>
                    <a:pt x="10455" y="5034"/>
                    <a:pt x="10407" y="4986"/>
                  </a:cubicBezTo>
                  <a:lnTo>
                    <a:pt x="10109" y="4736"/>
                  </a:lnTo>
                  <a:cubicBezTo>
                    <a:pt x="10514" y="4725"/>
                    <a:pt x="10931" y="4713"/>
                    <a:pt x="11348" y="4677"/>
                  </a:cubicBezTo>
                  <a:cubicBezTo>
                    <a:pt x="11419" y="4677"/>
                    <a:pt x="11479" y="4617"/>
                    <a:pt x="11491" y="4558"/>
                  </a:cubicBezTo>
                  <a:cubicBezTo>
                    <a:pt x="11502" y="4463"/>
                    <a:pt x="11479" y="4379"/>
                    <a:pt x="11419" y="4355"/>
                  </a:cubicBezTo>
                  <a:cubicBezTo>
                    <a:pt x="10431" y="3736"/>
                    <a:pt x="9395" y="3272"/>
                    <a:pt x="8288" y="2950"/>
                  </a:cubicBezTo>
                  <a:lnTo>
                    <a:pt x="7919" y="1938"/>
                  </a:lnTo>
                  <a:cubicBezTo>
                    <a:pt x="7859" y="1760"/>
                    <a:pt x="7716" y="1641"/>
                    <a:pt x="7514" y="1617"/>
                  </a:cubicBezTo>
                  <a:cubicBezTo>
                    <a:pt x="7480" y="1610"/>
                    <a:pt x="7446" y="1607"/>
                    <a:pt x="7411" y="1607"/>
                  </a:cubicBezTo>
                  <a:cubicBezTo>
                    <a:pt x="7265" y="1607"/>
                    <a:pt x="7122" y="1668"/>
                    <a:pt x="7026" y="1784"/>
                  </a:cubicBezTo>
                  <a:lnTo>
                    <a:pt x="6323" y="2569"/>
                  </a:lnTo>
                  <a:cubicBezTo>
                    <a:pt x="5785" y="2506"/>
                    <a:pt x="5273" y="2481"/>
                    <a:pt x="4799" y="2481"/>
                  </a:cubicBezTo>
                  <a:cubicBezTo>
                    <a:pt x="3040" y="2481"/>
                    <a:pt x="1788" y="2833"/>
                    <a:pt x="1525" y="2927"/>
                  </a:cubicBezTo>
                  <a:cubicBezTo>
                    <a:pt x="1430" y="2903"/>
                    <a:pt x="1346" y="2891"/>
                    <a:pt x="1239" y="2891"/>
                  </a:cubicBezTo>
                  <a:lnTo>
                    <a:pt x="1168" y="2891"/>
                  </a:lnTo>
                  <a:cubicBezTo>
                    <a:pt x="989" y="2462"/>
                    <a:pt x="823" y="1879"/>
                    <a:pt x="942" y="1343"/>
                  </a:cubicBezTo>
                  <a:cubicBezTo>
                    <a:pt x="1013" y="998"/>
                    <a:pt x="1168" y="843"/>
                    <a:pt x="1180" y="843"/>
                  </a:cubicBezTo>
                  <a:cubicBezTo>
                    <a:pt x="1239" y="784"/>
                    <a:pt x="1239" y="664"/>
                    <a:pt x="1180" y="605"/>
                  </a:cubicBezTo>
                  <a:cubicBezTo>
                    <a:pt x="1150" y="575"/>
                    <a:pt x="1105" y="560"/>
                    <a:pt x="1061" y="560"/>
                  </a:cubicBezTo>
                  <a:cubicBezTo>
                    <a:pt x="1016" y="560"/>
                    <a:pt x="971" y="575"/>
                    <a:pt x="942" y="605"/>
                  </a:cubicBezTo>
                  <a:cubicBezTo>
                    <a:pt x="906" y="629"/>
                    <a:pt x="287" y="1272"/>
                    <a:pt x="727" y="2653"/>
                  </a:cubicBezTo>
                  <a:cubicBezTo>
                    <a:pt x="549" y="2415"/>
                    <a:pt x="334" y="2010"/>
                    <a:pt x="334" y="1438"/>
                  </a:cubicBezTo>
                  <a:cubicBezTo>
                    <a:pt x="334" y="629"/>
                    <a:pt x="644" y="307"/>
                    <a:pt x="644" y="283"/>
                  </a:cubicBezTo>
                  <a:cubicBezTo>
                    <a:pt x="703" y="224"/>
                    <a:pt x="703" y="105"/>
                    <a:pt x="644" y="45"/>
                  </a:cubicBezTo>
                  <a:cubicBezTo>
                    <a:pt x="614" y="16"/>
                    <a:pt x="569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4" name="Google Shape;11901;p81">
            <a:extLst>
              <a:ext uri="{FF2B5EF4-FFF2-40B4-BE49-F238E27FC236}">
                <a16:creationId xmlns:a16="http://schemas.microsoft.com/office/drawing/2014/main" id="{15733232-6FAE-4286-8146-4368DB81B908}"/>
              </a:ext>
            </a:extLst>
          </p:cNvPr>
          <p:cNvSpPr/>
          <p:nvPr/>
        </p:nvSpPr>
        <p:spPr>
          <a:xfrm>
            <a:off x="8239456" y="5925108"/>
            <a:ext cx="735424" cy="735360"/>
          </a:xfrm>
          <a:custGeom>
            <a:avLst/>
            <a:gdLst/>
            <a:ahLst/>
            <a:cxnLst/>
            <a:rect l="l" t="t" r="r" b="b"/>
            <a:pathLst>
              <a:path w="11491" h="11490" extrusionOk="0">
                <a:moveTo>
                  <a:pt x="5585" y="1643"/>
                </a:moveTo>
                <a:lnTo>
                  <a:pt x="5585" y="3013"/>
                </a:lnTo>
                <a:cubicBezTo>
                  <a:pt x="5322" y="3482"/>
                  <a:pt x="4845" y="3751"/>
                  <a:pt x="4340" y="3751"/>
                </a:cubicBezTo>
                <a:cubicBezTo>
                  <a:pt x="4204" y="3751"/>
                  <a:pt x="4066" y="3732"/>
                  <a:pt x="3930" y="3691"/>
                </a:cubicBezTo>
                <a:lnTo>
                  <a:pt x="2966" y="2727"/>
                </a:lnTo>
                <a:lnTo>
                  <a:pt x="2966" y="2727"/>
                </a:lnTo>
                <a:cubicBezTo>
                  <a:pt x="3070" y="2737"/>
                  <a:pt x="3176" y="2742"/>
                  <a:pt x="3281" y="2742"/>
                </a:cubicBezTo>
                <a:cubicBezTo>
                  <a:pt x="3666" y="2742"/>
                  <a:pt x="4051" y="2672"/>
                  <a:pt x="4406" y="2513"/>
                </a:cubicBezTo>
                <a:cubicBezTo>
                  <a:pt x="4871" y="2322"/>
                  <a:pt x="5275" y="2024"/>
                  <a:pt x="5585" y="1643"/>
                </a:cubicBezTo>
                <a:close/>
                <a:moveTo>
                  <a:pt x="5573" y="3560"/>
                </a:moveTo>
                <a:lnTo>
                  <a:pt x="5573" y="5322"/>
                </a:lnTo>
                <a:lnTo>
                  <a:pt x="4323" y="4084"/>
                </a:lnTo>
                <a:cubicBezTo>
                  <a:pt x="4799" y="4084"/>
                  <a:pt x="5240" y="3882"/>
                  <a:pt x="5573" y="3560"/>
                </a:cubicBezTo>
                <a:close/>
                <a:moveTo>
                  <a:pt x="5918" y="3560"/>
                </a:moveTo>
                <a:cubicBezTo>
                  <a:pt x="6240" y="3882"/>
                  <a:pt x="6692" y="4084"/>
                  <a:pt x="7168" y="4084"/>
                </a:cubicBezTo>
                <a:lnTo>
                  <a:pt x="5918" y="5322"/>
                </a:lnTo>
                <a:lnTo>
                  <a:pt x="5918" y="3560"/>
                </a:lnTo>
                <a:close/>
                <a:moveTo>
                  <a:pt x="2727" y="2965"/>
                </a:moveTo>
                <a:lnTo>
                  <a:pt x="3692" y="3929"/>
                </a:lnTo>
                <a:cubicBezTo>
                  <a:pt x="3894" y="4572"/>
                  <a:pt x="3608" y="5251"/>
                  <a:pt x="3013" y="5584"/>
                </a:cubicBezTo>
                <a:lnTo>
                  <a:pt x="1644" y="5584"/>
                </a:lnTo>
                <a:cubicBezTo>
                  <a:pt x="2025" y="5275"/>
                  <a:pt x="2323" y="4870"/>
                  <a:pt x="2525" y="4406"/>
                </a:cubicBezTo>
                <a:cubicBezTo>
                  <a:pt x="2716" y="3941"/>
                  <a:pt x="2775" y="3453"/>
                  <a:pt x="2727" y="2965"/>
                </a:cubicBezTo>
                <a:close/>
                <a:moveTo>
                  <a:pt x="4085" y="4334"/>
                </a:moveTo>
                <a:lnTo>
                  <a:pt x="5335" y="5584"/>
                </a:lnTo>
                <a:lnTo>
                  <a:pt x="3561" y="5584"/>
                </a:lnTo>
                <a:cubicBezTo>
                  <a:pt x="3894" y="5251"/>
                  <a:pt x="4085" y="4799"/>
                  <a:pt x="4085" y="4334"/>
                </a:cubicBezTo>
                <a:close/>
                <a:moveTo>
                  <a:pt x="7407" y="4334"/>
                </a:moveTo>
                <a:cubicBezTo>
                  <a:pt x="7407" y="4810"/>
                  <a:pt x="7585" y="5251"/>
                  <a:pt x="7919" y="5584"/>
                </a:cubicBezTo>
                <a:lnTo>
                  <a:pt x="6156" y="5584"/>
                </a:lnTo>
                <a:lnTo>
                  <a:pt x="7407" y="4334"/>
                </a:lnTo>
                <a:close/>
                <a:moveTo>
                  <a:pt x="5918" y="1643"/>
                </a:moveTo>
                <a:cubicBezTo>
                  <a:pt x="6228" y="2024"/>
                  <a:pt x="6633" y="2322"/>
                  <a:pt x="7085" y="2513"/>
                </a:cubicBezTo>
                <a:cubicBezTo>
                  <a:pt x="7457" y="2665"/>
                  <a:pt x="7843" y="2741"/>
                  <a:pt x="8239" y="2741"/>
                </a:cubicBezTo>
                <a:cubicBezTo>
                  <a:pt x="8338" y="2741"/>
                  <a:pt x="8438" y="2736"/>
                  <a:pt x="8538" y="2727"/>
                </a:cubicBezTo>
                <a:lnTo>
                  <a:pt x="8538" y="2727"/>
                </a:lnTo>
                <a:lnTo>
                  <a:pt x="8502" y="2751"/>
                </a:lnTo>
                <a:cubicBezTo>
                  <a:pt x="8442" y="2810"/>
                  <a:pt x="8442" y="2929"/>
                  <a:pt x="8502" y="2989"/>
                </a:cubicBezTo>
                <a:cubicBezTo>
                  <a:pt x="8538" y="3025"/>
                  <a:pt x="8573" y="3036"/>
                  <a:pt x="8621" y="3036"/>
                </a:cubicBezTo>
                <a:cubicBezTo>
                  <a:pt x="8669" y="3036"/>
                  <a:pt x="8716" y="3025"/>
                  <a:pt x="8740" y="2989"/>
                </a:cubicBezTo>
                <a:lnTo>
                  <a:pt x="8764" y="2965"/>
                </a:lnTo>
                <a:lnTo>
                  <a:pt x="8764" y="2965"/>
                </a:lnTo>
                <a:cubicBezTo>
                  <a:pt x="8716" y="3453"/>
                  <a:pt x="8788" y="3941"/>
                  <a:pt x="8978" y="4406"/>
                </a:cubicBezTo>
                <a:cubicBezTo>
                  <a:pt x="9169" y="4870"/>
                  <a:pt x="9466" y="5275"/>
                  <a:pt x="9859" y="5584"/>
                </a:cubicBezTo>
                <a:lnTo>
                  <a:pt x="8490" y="5584"/>
                </a:lnTo>
                <a:cubicBezTo>
                  <a:pt x="7895" y="5251"/>
                  <a:pt x="7609" y="4572"/>
                  <a:pt x="7799" y="3929"/>
                </a:cubicBezTo>
                <a:lnTo>
                  <a:pt x="8204" y="3525"/>
                </a:lnTo>
                <a:cubicBezTo>
                  <a:pt x="8264" y="3465"/>
                  <a:pt x="8264" y="3346"/>
                  <a:pt x="8204" y="3286"/>
                </a:cubicBezTo>
                <a:cubicBezTo>
                  <a:pt x="8175" y="3257"/>
                  <a:pt x="8130" y="3242"/>
                  <a:pt x="8085" y="3242"/>
                </a:cubicBezTo>
                <a:cubicBezTo>
                  <a:pt x="8041" y="3242"/>
                  <a:pt x="7996" y="3257"/>
                  <a:pt x="7966" y="3286"/>
                </a:cubicBezTo>
                <a:lnTo>
                  <a:pt x="7561" y="3691"/>
                </a:lnTo>
                <a:cubicBezTo>
                  <a:pt x="7428" y="3731"/>
                  <a:pt x="7293" y="3750"/>
                  <a:pt x="7160" y="3750"/>
                </a:cubicBezTo>
                <a:cubicBezTo>
                  <a:pt x="6652" y="3750"/>
                  <a:pt x="6171" y="3472"/>
                  <a:pt x="5906" y="3001"/>
                </a:cubicBezTo>
                <a:lnTo>
                  <a:pt x="5906" y="1643"/>
                </a:lnTo>
                <a:close/>
                <a:moveTo>
                  <a:pt x="5347" y="5906"/>
                </a:moveTo>
                <a:lnTo>
                  <a:pt x="4097" y="7156"/>
                </a:lnTo>
                <a:cubicBezTo>
                  <a:pt x="4097" y="6680"/>
                  <a:pt x="3918" y="6239"/>
                  <a:pt x="3573" y="5906"/>
                </a:cubicBezTo>
                <a:close/>
                <a:moveTo>
                  <a:pt x="7942" y="5906"/>
                </a:moveTo>
                <a:cubicBezTo>
                  <a:pt x="7609" y="6239"/>
                  <a:pt x="7418" y="6704"/>
                  <a:pt x="7418" y="7156"/>
                </a:cubicBezTo>
                <a:lnTo>
                  <a:pt x="6168" y="5906"/>
                </a:lnTo>
                <a:close/>
                <a:moveTo>
                  <a:pt x="5585" y="6144"/>
                </a:moveTo>
                <a:lnTo>
                  <a:pt x="5585" y="7918"/>
                </a:lnTo>
                <a:cubicBezTo>
                  <a:pt x="5263" y="7585"/>
                  <a:pt x="4811" y="7394"/>
                  <a:pt x="4335" y="7394"/>
                </a:cubicBezTo>
                <a:lnTo>
                  <a:pt x="5585" y="6144"/>
                </a:lnTo>
                <a:close/>
                <a:moveTo>
                  <a:pt x="5918" y="6144"/>
                </a:moveTo>
                <a:lnTo>
                  <a:pt x="7168" y="7394"/>
                </a:lnTo>
                <a:cubicBezTo>
                  <a:pt x="6680" y="7394"/>
                  <a:pt x="6240" y="7573"/>
                  <a:pt x="5918" y="7918"/>
                </a:cubicBezTo>
                <a:lnTo>
                  <a:pt x="5918" y="6144"/>
                </a:lnTo>
                <a:close/>
                <a:moveTo>
                  <a:pt x="9859" y="5906"/>
                </a:moveTo>
                <a:cubicBezTo>
                  <a:pt x="9466" y="6215"/>
                  <a:pt x="9169" y="6620"/>
                  <a:pt x="8978" y="7085"/>
                </a:cubicBezTo>
                <a:cubicBezTo>
                  <a:pt x="8788" y="7549"/>
                  <a:pt x="8728" y="8037"/>
                  <a:pt x="8776" y="8525"/>
                </a:cubicBezTo>
                <a:lnTo>
                  <a:pt x="7799" y="7561"/>
                </a:lnTo>
                <a:cubicBezTo>
                  <a:pt x="7609" y="6918"/>
                  <a:pt x="7895" y="6239"/>
                  <a:pt x="8490" y="5906"/>
                </a:cubicBezTo>
                <a:close/>
                <a:moveTo>
                  <a:pt x="3001" y="5906"/>
                </a:moveTo>
                <a:cubicBezTo>
                  <a:pt x="3597" y="6239"/>
                  <a:pt x="3870" y="6918"/>
                  <a:pt x="3680" y="7561"/>
                </a:cubicBezTo>
                <a:lnTo>
                  <a:pt x="3275" y="7966"/>
                </a:lnTo>
                <a:cubicBezTo>
                  <a:pt x="3216" y="8025"/>
                  <a:pt x="3216" y="8144"/>
                  <a:pt x="3275" y="8204"/>
                </a:cubicBezTo>
                <a:cubicBezTo>
                  <a:pt x="3311" y="8228"/>
                  <a:pt x="3358" y="8251"/>
                  <a:pt x="3394" y="8251"/>
                </a:cubicBezTo>
                <a:cubicBezTo>
                  <a:pt x="3442" y="8251"/>
                  <a:pt x="3489" y="8228"/>
                  <a:pt x="3513" y="8204"/>
                </a:cubicBezTo>
                <a:lnTo>
                  <a:pt x="3918" y="7799"/>
                </a:lnTo>
                <a:cubicBezTo>
                  <a:pt x="4051" y="7759"/>
                  <a:pt x="4186" y="7740"/>
                  <a:pt x="4320" y="7740"/>
                </a:cubicBezTo>
                <a:cubicBezTo>
                  <a:pt x="4828" y="7740"/>
                  <a:pt x="5309" y="8018"/>
                  <a:pt x="5573" y="8490"/>
                </a:cubicBezTo>
                <a:lnTo>
                  <a:pt x="5573" y="9844"/>
                </a:lnTo>
                <a:lnTo>
                  <a:pt x="5573" y="9844"/>
                </a:lnTo>
                <a:cubicBezTo>
                  <a:pt x="5265" y="9458"/>
                  <a:pt x="4865" y="9166"/>
                  <a:pt x="4406" y="8978"/>
                </a:cubicBezTo>
                <a:cubicBezTo>
                  <a:pt x="4049" y="8823"/>
                  <a:pt x="3668" y="8751"/>
                  <a:pt x="3275" y="8751"/>
                </a:cubicBezTo>
                <a:cubicBezTo>
                  <a:pt x="3180" y="8751"/>
                  <a:pt x="3061" y="8751"/>
                  <a:pt x="2954" y="8763"/>
                </a:cubicBezTo>
                <a:lnTo>
                  <a:pt x="2977" y="8740"/>
                </a:lnTo>
                <a:cubicBezTo>
                  <a:pt x="3037" y="8680"/>
                  <a:pt x="3037" y="8561"/>
                  <a:pt x="2977" y="8501"/>
                </a:cubicBezTo>
                <a:cubicBezTo>
                  <a:pt x="2948" y="8472"/>
                  <a:pt x="2903" y="8457"/>
                  <a:pt x="2858" y="8457"/>
                </a:cubicBezTo>
                <a:cubicBezTo>
                  <a:pt x="2814" y="8457"/>
                  <a:pt x="2769" y="8472"/>
                  <a:pt x="2739" y="8501"/>
                </a:cubicBezTo>
                <a:lnTo>
                  <a:pt x="2716" y="8525"/>
                </a:lnTo>
                <a:cubicBezTo>
                  <a:pt x="2775" y="8037"/>
                  <a:pt x="2704" y="7549"/>
                  <a:pt x="2501" y="7085"/>
                </a:cubicBezTo>
                <a:cubicBezTo>
                  <a:pt x="2311" y="6620"/>
                  <a:pt x="2013" y="6227"/>
                  <a:pt x="1632" y="5906"/>
                </a:cubicBezTo>
                <a:close/>
                <a:moveTo>
                  <a:pt x="7165" y="7740"/>
                </a:moveTo>
                <a:cubicBezTo>
                  <a:pt x="7297" y="7740"/>
                  <a:pt x="7430" y="7759"/>
                  <a:pt x="7561" y="7799"/>
                </a:cubicBezTo>
                <a:lnTo>
                  <a:pt x="8538" y="8763"/>
                </a:lnTo>
                <a:cubicBezTo>
                  <a:pt x="8447" y="8757"/>
                  <a:pt x="8357" y="8754"/>
                  <a:pt x="8267" y="8754"/>
                </a:cubicBezTo>
                <a:cubicBezTo>
                  <a:pt x="7861" y="8754"/>
                  <a:pt x="7465" y="8822"/>
                  <a:pt x="7085" y="8978"/>
                </a:cubicBezTo>
                <a:cubicBezTo>
                  <a:pt x="6633" y="9168"/>
                  <a:pt x="6228" y="9466"/>
                  <a:pt x="5918" y="9847"/>
                </a:cubicBezTo>
                <a:lnTo>
                  <a:pt x="5918" y="8490"/>
                </a:lnTo>
                <a:cubicBezTo>
                  <a:pt x="6173" y="8018"/>
                  <a:pt x="6660" y="7740"/>
                  <a:pt x="7165" y="7740"/>
                </a:cubicBezTo>
                <a:close/>
                <a:moveTo>
                  <a:pt x="5752" y="0"/>
                </a:moveTo>
                <a:cubicBezTo>
                  <a:pt x="5656" y="0"/>
                  <a:pt x="5585" y="72"/>
                  <a:pt x="5585" y="167"/>
                </a:cubicBezTo>
                <a:lnTo>
                  <a:pt x="5585" y="1024"/>
                </a:lnTo>
                <a:cubicBezTo>
                  <a:pt x="5299" y="1560"/>
                  <a:pt x="4847" y="1977"/>
                  <a:pt x="4287" y="2203"/>
                </a:cubicBezTo>
                <a:cubicBezTo>
                  <a:pt x="3970" y="2334"/>
                  <a:pt x="3626" y="2397"/>
                  <a:pt x="3281" y="2397"/>
                </a:cubicBezTo>
                <a:cubicBezTo>
                  <a:pt x="3029" y="2397"/>
                  <a:pt x="2778" y="2364"/>
                  <a:pt x="2537" y="2298"/>
                </a:cubicBezTo>
                <a:lnTo>
                  <a:pt x="1918" y="1679"/>
                </a:lnTo>
                <a:cubicBezTo>
                  <a:pt x="1894" y="1649"/>
                  <a:pt x="1849" y="1634"/>
                  <a:pt x="1803" y="1634"/>
                </a:cubicBezTo>
                <a:cubicBezTo>
                  <a:pt x="1757" y="1634"/>
                  <a:pt x="1709" y="1649"/>
                  <a:pt x="1680" y="1679"/>
                </a:cubicBezTo>
                <a:cubicBezTo>
                  <a:pt x="1620" y="1739"/>
                  <a:pt x="1620" y="1858"/>
                  <a:pt x="1680" y="1917"/>
                </a:cubicBezTo>
                <a:lnTo>
                  <a:pt x="2299" y="2536"/>
                </a:lnTo>
                <a:cubicBezTo>
                  <a:pt x="2477" y="3108"/>
                  <a:pt x="2442" y="3727"/>
                  <a:pt x="2204" y="4287"/>
                </a:cubicBezTo>
                <a:cubicBezTo>
                  <a:pt x="1977" y="4834"/>
                  <a:pt x="1549" y="5299"/>
                  <a:pt x="1025" y="5584"/>
                </a:cubicBezTo>
                <a:lnTo>
                  <a:pt x="168" y="5584"/>
                </a:lnTo>
                <a:cubicBezTo>
                  <a:pt x="84" y="5584"/>
                  <a:pt x="1" y="5656"/>
                  <a:pt x="1" y="5751"/>
                </a:cubicBezTo>
                <a:cubicBezTo>
                  <a:pt x="1" y="5834"/>
                  <a:pt x="84" y="5906"/>
                  <a:pt x="168" y="5906"/>
                </a:cubicBezTo>
                <a:lnTo>
                  <a:pt x="1025" y="5906"/>
                </a:lnTo>
                <a:cubicBezTo>
                  <a:pt x="1573" y="6192"/>
                  <a:pt x="1977" y="6656"/>
                  <a:pt x="2204" y="7204"/>
                </a:cubicBezTo>
                <a:cubicBezTo>
                  <a:pt x="2430" y="7751"/>
                  <a:pt x="2465" y="8382"/>
                  <a:pt x="2299" y="8966"/>
                </a:cubicBezTo>
                <a:lnTo>
                  <a:pt x="1680" y="9573"/>
                </a:lnTo>
                <a:cubicBezTo>
                  <a:pt x="1620" y="9632"/>
                  <a:pt x="1620" y="9752"/>
                  <a:pt x="1680" y="9811"/>
                </a:cubicBezTo>
                <a:cubicBezTo>
                  <a:pt x="1715" y="9835"/>
                  <a:pt x="1763" y="9859"/>
                  <a:pt x="1799" y="9859"/>
                </a:cubicBezTo>
                <a:cubicBezTo>
                  <a:pt x="1846" y="9859"/>
                  <a:pt x="1894" y="9835"/>
                  <a:pt x="1918" y="9811"/>
                </a:cubicBezTo>
                <a:lnTo>
                  <a:pt x="2537" y="9204"/>
                </a:lnTo>
                <a:cubicBezTo>
                  <a:pt x="2786" y="9126"/>
                  <a:pt x="3044" y="9087"/>
                  <a:pt x="3302" y="9087"/>
                </a:cubicBezTo>
                <a:cubicBezTo>
                  <a:pt x="3636" y="9087"/>
                  <a:pt x="3971" y="9153"/>
                  <a:pt x="4287" y="9287"/>
                </a:cubicBezTo>
                <a:cubicBezTo>
                  <a:pt x="4835" y="9513"/>
                  <a:pt x="5299" y="9942"/>
                  <a:pt x="5585" y="10466"/>
                </a:cubicBezTo>
                <a:lnTo>
                  <a:pt x="5585" y="11323"/>
                </a:lnTo>
                <a:cubicBezTo>
                  <a:pt x="5585" y="11418"/>
                  <a:pt x="5656" y="11490"/>
                  <a:pt x="5752" y="11490"/>
                </a:cubicBezTo>
                <a:cubicBezTo>
                  <a:pt x="5835" y="11490"/>
                  <a:pt x="5906" y="11418"/>
                  <a:pt x="5906" y="11323"/>
                </a:cubicBezTo>
                <a:lnTo>
                  <a:pt x="5906" y="10466"/>
                </a:lnTo>
                <a:cubicBezTo>
                  <a:pt x="6192" y="9930"/>
                  <a:pt x="6656" y="9513"/>
                  <a:pt x="7204" y="9287"/>
                </a:cubicBezTo>
                <a:cubicBezTo>
                  <a:pt x="7522" y="9159"/>
                  <a:pt x="7859" y="9095"/>
                  <a:pt x="8198" y="9095"/>
                </a:cubicBezTo>
                <a:cubicBezTo>
                  <a:pt x="8456" y="9095"/>
                  <a:pt x="8714" y="9132"/>
                  <a:pt x="8966" y="9204"/>
                </a:cubicBezTo>
                <a:lnTo>
                  <a:pt x="9574" y="9811"/>
                </a:lnTo>
                <a:cubicBezTo>
                  <a:pt x="9609" y="9835"/>
                  <a:pt x="9645" y="9859"/>
                  <a:pt x="9693" y="9859"/>
                </a:cubicBezTo>
                <a:cubicBezTo>
                  <a:pt x="9740" y="9859"/>
                  <a:pt x="9776" y="9835"/>
                  <a:pt x="9812" y="9811"/>
                </a:cubicBezTo>
                <a:cubicBezTo>
                  <a:pt x="9871" y="9752"/>
                  <a:pt x="9871" y="9632"/>
                  <a:pt x="9812" y="9573"/>
                </a:cubicBezTo>
                <a:lnTo>
                  <a:pt x="9204" y="8966"/>
                </a:lnTo>
                <a:cubicBezTo>
                  <a:pt x="9026" y="8382"/>
                  <a:pt x="9050" y="7775"/>
                  <a:pt x="9288" y="7204"/>
                </a:cubicBezTo>
                <a:cubicBezTo>
                  <a:pt x="9514" y="6656"/>
                  <a:pt x="9943" y="6192"/>
                  <a:pt x="10466" y="5906"/>
                </a:cubicBezTo>
                <a:lnTo>
                  <a:pt x="11324" y="5906"/>
                </a:lnTo>
                <a:cubicBezTo>
                  <a:pt x="11419" y="5906"/>
                  <a:pt x="11490" y="5834"/>
                  <a:pt x="11490" y="5751"/>
                </a:cubicBezTo>
                <a:cubicBezTo>
                  <a:pt x="11490" y="5656"/>
                  <a:pt x="11419" y="5584"/>
                  <a:pt x="11336" y="5584"/>
                </a:cubicBezTo>
                <a:lnTo>
                  <a:pt x="10466" y="5584"/>
                </a:lnTo>
                <a:cubicBezTo>
                  <a:pt x="9931" y="5299"/>
                  <a:pt x="9514" y="4834"/>
                  <a:pt x="9288" y="4287"/>
                </a:cubicBezTo>
                <a:cubicBezTo>
                  <a:pt x="9073" y="3739"/>
                  <a:pt x="9038" y="3108"/>
                  <a:pt x="9204" y="2536"/>
                </a:cubicBezTo>
                <a:lnTo>
                  <a:pt x="9812" y="1917"/>
                </a:lnTo>
                <a:cubicBezTo>
                  <a:pt x="9871" y="1858"/>
                  <a:pt x="9871" y="1739"/>
                  <a:pt x="9812" y="1679"/>
                </a:cubicBezTo>
                <a:cubicBezTo>
                  <a:pt x="9782" y="1649"/>
                  <a:pt x="9737" y="1634"/>
                  <a:pt x="9693" y="1634"/>
                </a:cubicBezTo>
                <a:cubicBezTo>
                  <a:pt x="9648" y="1634"/>
                  <a:pt x="9603" y="1649"/>
                  <a:pt x="9574" y="1679"/>
                </a:cubicBezTo>
                <a:lnTo>
                  <a:pt x="8966" y="2298"/>
                </a:lnTo>
                <a:cubicBezTo>
                  <a:pt x="8720" y="2374"/>
                  <a:pt x="8470" y="2411"/>
                  <a:pt x="8220" y="2411"/>
                </a:cubicBezTo>
                <a:cubicBezTo>
                  <a:pt x="7877" y="2411"/>
                  <a:pt x="7535" y="2341"/>
                  <a:pt x="7204" y="2203"/>
                </a:cubicBezTo>
                <a:cubicBezTo>
                  <a:pt x="6656" y="1977"/>
                  <a:pt x="6192" y="1548"/>
                  <a:pt x="5918" y="1024"/>
                </a:cubicBezTo>
                <a:lnTo>
                  <a:pt x="5918" y="167"/>
                </a:lnTo>
                <a:cubicBezTo>
                  <a:pt x="5918" y="72"/>
                  <a:pt x="5835" y="0"/>
                  <a:pt x="575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5" name="Google Shape;11902;p81">
            <a:extLst>
              <a:ext uri="{FF2B5EF4-FFF2-40B4-BE49-F238E27FC236}">
                <a16:creationId xmlns:a16="http://schemas.microsoft.com/office/drawing/2014/main" id="{056177DE-C4EB-7560-EC68-ADC4C508F2F8}"/>
              </a:ext>
            </a:extLst>
          </p:cNvPr>
          <p:cNvSpPr/>
          <p:nvPr/>
        </p:nvSpPr>
        <p:spPr>
          <a:xfrm>
            <a:off x="1704544" y="5924980"/>
            <a:ext cx="647040" cy="734720"/>
          </a:xfrm>
          <a:custGeom>
            <a:avLst/>
            <a:gdLst/>
            <a:ahLst/>
            <a:cxnLst/>
            <a:rect l="l" t="t" r="r" b="b"/>
            <a:pathLst>
              <a:path w="10110" h="11480" extrusionOk="0">
                <a:moveTo>
                  <a:pt x="4240" y="2681"/>
                </a:moveTo>
                <a:cubicBezTo>
                  <a:pt x="4347" y="2681"/>
                  <a:pt x="4442" y="2777"/>
                  <a:pt x="4442" y="2872"/>
                </a:cubicBezTo>
                <a:cubicBezTo>
                  <a:pt x="4442" y="2979"/>
                  <a:pt x="4347" y="3062"/>
                  <a:pt x="4240" y="3062"/>
                </a:cubicBezTo>
                <a:cubicBezTo>
                  <a:pt x="4144" y="3050"/>
                  <a:pt x="4049" y="2979"/>
                  <a:pt x="4049" y="2872"/>
                </a:cubicBezTo>
                <a:cubicBezTo>
                  <a:pt x="4049" y="2765"/>
                  <a:pt x="4144" y="2681"/>
                  <a:pt x="4240" y="2681"/>
                </a:cubicBezTo>
                <a:close/>
                <a:moveTo>
                  <a:pt x="5692" y="2681"/>
                </a:moveTo>
                <a:cubicBezTo>
                  <a:pt x="5787" y="2681"/>
                  <a:pt x="5883" y="2777"/>
                  <a:pt x="5883" y="2872"/>
                </a:cubicBezTo>
                <a:cubicBezTo>
                  <a:pt x="5883" y="2979"/>
                  <a:pt x="5787" y="3062"/>
                  <a:pt x="5692" y="3062"/>
                </a:cubicBezTo>
                <a:cubicBezTo>
                  <a:pt x="5585" y="3062"/>
                  <a:pt x="5490" y="2979"/>
                  <a:pt x="5490" y="2872"/>
                </a:cubicBezTo>
                <a:cubicBezTo>
                  <a:pt x="5490" y="2777"/>
                  <a:pt x="5585" y="2681"/>
                  <a:pt x="5692" y="2681"/>
                </a:cubicBezTo>
                <a:close/>
                <a:moveTo>
                  <a:pt x="4978" y="1788"/>
                </a:moveTo>
                <a:cubicBezTo>
                  <a:pt x="5299" y="1788"/>
                  <a:pt x="5585" y="2038"/>
                  <a:pt x="5752" y="2348"/>
                </a:cubicBezTo>
                <a:lnTo>
                  <a:pt x="5692" y="2348"/>
                </a:lnTo>
                <a:cubicBezTo>
                  <a:pt x="5394" y="2348"/>
                  <a:pt x="5168" y="2598"/>
                  <a:pt x="5168" y="2872"/>
                </a:cubicBezTo>
                <a:cubicBezTo>
                  <a:pt x="5168" y="3158"/>
                  <a:pt x="5371" y="3384"/>
                  <a:pt x="5656" y="3396"/>
                </a:cubicBezTo>
                <a:cubicBezTo>
                  <a:pt x="5478" y="3539"/>
                  <a:pt x="5228" y="3598"/>
                  <a:pt x="4990" y="3598"/>
                </a:cubicBezTo>
                <a:cubicBezTo>
                  <a:pt x="4751" y="3598"/>
                  <a:pt x="4466" y="3539"/>
                  <a:pt x="4287" y="3396"/>
                </a:cubicBezTo>
                <a:cubicBezTo>
                  <a:pt x="4561" y="3384"/>
                  <a:pt x="4775" y="3146"/>
                  <a:pt x="4775" y="2872"/>
                </a:cubicBezTo>
                <a:cubicBezTo>
                  <a:pt x="4775" y="2574"/>
                  <a:pt x="4537" y="2348"/>
                  <a:pt x="4263" y="2348"/>
                </a:cubicBezTo>
                <a:lnTo>
                  <a:pt x="4204" y="2348"/>
                </a:lnTo>
                <a:cubicBezTo>
                  <a:pt x="4359" y="2038"/>
                  <a:pt x="4644" y="1788"/>
                  <a:pt x="4978" y="1788"/>
                </a:cubicBezTo>
                <a:close/>
                <a:moveTo>
                  <a:pt x="4978" y="3943"/>
                </a:moveTo>
                <a:cubicBezTo>
                  <a:pt x="5275" y="3943"/>
                  <a:pt x="5525" y="4455"/>
                  <a:pt x="5525" y="5039"/>
                </a:cubicBezTo>
                <a:cubicBezTo>
                  <a:pt x="5525" y="5610"/>
                  <a:pt x="5252" y="6122"/>
                  <a:pt x="4978" y="6122"/>
                </a:cubicBezTo>
                <a:cubicBezTo>
                  <a:pt x="4680" y="6122"/>
                  <a:pt x="4418" y="5610"/>
                  <a:pt x="4418" y="5039"/>
                </a:cubicBezTo>
                <a:cubicBezTo>
                  <a:pt x="4418" y="4455"/>
                  <a:pt x="4680" y="3943"/>
                  <a:pt x="4978" y="3943"/>
                </a:cubicBezTo>
                <a:close/>
                <a:moveTo>
                  <a:pt x="5064" y="6488"/>
                </a:moveTo>
                <a:cubicBezTo>
                  <a:pt x="5446" y="6488"/>
                  <a:pt x="5749" y="6618"/>
                  <a:pt x="6002" y="6848"/>
                </a:cubicBezTo>
                <a:cubicBezTo>
                  <a:pt x="6204" y="7063"/>
                  <a:pt x="6347" y="7360"/>
                  <a:pt x="6406" y="7706"/>
                </a:cubicBezTo>
                <a:cubicBezTo>
                  <a:pt x="6311" y="7789"/>
                  <a:pt x="6192" y="7860"/>
                  <a:pt x="6049" y="7920"/>
                </a:cubicBezTo>
                <a:cubicBezTo>
                  <a:pt x="5954" y="7956"/>
                  <a:pt x="5906" y="8051"/>
                  <a:pt x="5954" y="8146"/>
                </a:cubicBezTo>
                <a:cubicBezTo>
                  <a:pt x="5990" y="8206"/>
                  <a:pt x="6049" y="8253"/>
                  <a:pt x="6109" y="8253"/>
                </a:cubicBezTo>
                <a:cubicBezTo>
                  <a:pt x="6121" y="8253"/>
                  <a:pt x="6145" y="8253"/>
                  <a:pt x="6168" y="8230"/>
                </a:cubicBezTo>
                <a:cubicBezTo>
                  <a:pt x="6252" y="8194"/>
                  <a:pt x="6347" y="8158"/>
                  <a:pt x="6418" y="8111"/>
                </a:cubicBezTo>
                <a:lnTo>
                  <a:pt x="6418" y="8111"/>
                </a:lnTo>
                <a:cubicBezTo>
                  <a:pt x="6418" y="8408"/>
                  <a:pt x="6347" y="8753"/>
                  <a:pt x="6216" y="9063"/>
                </a:cubicBezTo>
                <a:cubicBezTo>
                  <a:pt x="6073" y="9158"/>
                  <a:pt x="5894" y="9230"/>
                  <a:pt x="5692" y="9289"/>
                </a:cubicBezTo>
                <a:cubicBezTo>
                  <a:pt x="5597" y="9325"/>
                  <a:pt x="5537" y="9408"/>
                  <a:pt x="5561" y="9492"/>
                </a:cubicBezTo>
                <a:cubicBezTo>
                  <a:pt x="5585" y="9575"/>
                  <a:pt x="5656" y="9611"/>
                  <a:pt x="5728" y="9611"/>
                </a:cubicBezTo>
                <a:lnTo>
                  <a:pt x="5775" y="9611"/>
                </a:lnTo>
                <a:cubicBezTo>
                  <a:pt x="5847" y="9599"/>
                  <a:pt x="5918" y="9575"/>
                  <a:pt x="6002" y="9539"/>
                </a:cubicBezTo>
                <a:lnTo>
                  <a:pt x="6002" y="9539"/>
                </a:lnTo>
                <a:cubicBezTo>
                  <a:pt x="5966" y="9599"/>
                  <a:pt x="5942" y="9646"/>
                  <a:pt x="5906" y="9706"/>
                </a:cubicBezTo>
                <a:cubicBezTo>
                  <a:pt x="5609" y="10170"/>
                  <a:pt x="5252" y="10444"/>
                  <a:pt x="4966" y="10444"/>
                </a:cubicBezTo>
                <a:cubicBezTo>
                  <a:pt x="4692" y="10444"/>
                  <a:pt x="4335" y="10170"/>
                  <a:pt x="4037" y="9706"/>
                </a:cubicBezTo>
                <a:cubicBezTo>
                  <a:pt x="4001" y="9646"/>
                  <a:pt x="3978" y="9599"/>
                  <a:pt x="3942" y="9539"/>
                </a:cubicBezTo>
                <a:lnTo>
                  <a:pt x="3942" y="9539"/>
                </a:lnTo>
                <a:cubicBezTo>
                  <a:pt x="4251" y="9646"/>
                  <a:pt x="4609" y="9706"/>
                  <a:pt x="4966" y="9706"/>
                </a:cubicBezTo>
                <a:cubicBezTo>
                  <a:pt x="5061" y="9706"/>
                  <a:pt x="5132" y="9634"/>
                  <a:pt x="5132" y="9539"/>
                </a:cubicBezTo>
                <a:cubicBezTo>
                  <a:pt x="5132" y="9456"/>
                  <a:pt x="5061" y="9373"/>
                  <a:pt x="4966" y="9373"/>
                </a:cubicBezTo>
                <a:cubicBezTo>
                  <a:pt x="4478" y="9373"/>
                  <a:pt x="4037" y="9277"/>
                  <a:pt x="3716" y="9063"/>
                </a:cubicBezTo>
                <a:cubicBezTo>
                  <a:pt x="3597" y="8753"/>
                  <a:pt x="3525" y="8408"/>
                  <a:pt x="3525" y="8111"/>
                </a:cubicBezTo>
                <a:lnTo>
                  <a:pt x="3525" y="8111"/>
                </a:lnTo>
                <a:cubicBezTo>
                  <a:pt x="3882" y="8325"/>
                  <a:pt x="4418" y="8456"/>
                  <a:pt x="4966" y="8456"/>
                </a:cubicBezTo>
                <a:cubicBezTo>
                  <a:pt x="5085" y="8456"/>
                  <a:pt x="5228" y="8456"/>
                  <a:pt x="5347" y="8444"/>
                </a:cubicBezTo>
                <a:cubicBezTo>
                  <a:pt x="5430" y="8420"/>
                  <a:pt x="5502" y="8349"/>
                  <a:pt x="5490" y="8265"/>
                </a:cubicBezTo>
                <a:cubicBezTo>
                  <a:pt x="5479" y="8177"/>
                  <a:pt x="5416" y="8109"/>
                  <a:pt x="5332" y="8109"/>
                </a:cubicBezTo>
                <a:cubicBezTo>
                  <a:pt x="5325" y="8109"/>
                  <a:pt x="5318" y="8110"/>
                  <a:pt x="5311" y="8111"/>
                </a:cubicBezTo>
                <a:cubicBezTo>
                  <a:pt x="5192" y="8122"/>
                  <a:pt x="5085" y="8122"/>
                  <a:pt x="4966" y="8122"/>
                </a:cubicBezTo>
                <a:cubicBezTo>
                  <a:pt x="4394" y="8122"/>
                  <a:pt x="3835" y="7980"/>
                  <a:pt x="3537" y="7741"/>
                </a:cubicBezTo>
                <a:cubicBezTo>
                  <a:pt x="3597" y="7384"/>
                  <a:pt x="3739" y="7087"/>
                  <a:pt x="3942" y="6872"/>
                </a:cubicBezTo>
                <a:cubicBezTo>
                  <a:pt x="4192" y="6622"/>
                  <a:pt x="4549" y="6491"/>
                  <a:pt x="4966" y="6491"/>
                </a:cubicBezTo>
                <a:cubicBezTo>
                  <a:pt x="4999" y="6489"/>
                  <a:pt x="5032" y="6488"/>
                  <a:pt x="5064" y="6488"/>
                </a:cubicBezTo>
                <a:close/>
                <a:moveTo>
                  <a:pt x="2134" y="1"/>
                </a:moveTo>
                <a:cubicBezTo>
                  <a:pt x="2057" y="1"/>
                  <a:pt x="1976" y="57"/>
                  <a:pt x="1965" y="133"/>
                </a:cubicBezTo>
                <a:cubicBezTo>
                  <a:pt x="1954" y="229"/>
                  <a:pt x="2013" y="312"/>
                  <a:pt x="2096" y="324"/>
                </a:cubicBezTo>
                <a:cubicBezTo>
                  <a:pt x="2644" y="431"/>
                  <a:pt x="3216" y="1145"/>
                  <a:pt x="3561" y="1776"/>
                </a:cubicBezTo>
                <a:cubicBezTo>
                  <a:pt x="3620" y="1884"/>
                  <a:pt x="3739" y="1955"/>
                  <a:pt x="3859" y="1955"/>
                </a:cubicBezTo>
                <a:lnTo>
                  <a:pt x="4085" y="1955"/>
                </a:lnTo>
                <a:cubicBezTo>
                  <a:pt x="3870" y="2217"/>
                  <a:pt x="3763" y="2550"/>
                  <a:pt x="3763" y="2860"/>
                </a:cubicBezTo>
                <a:cubicBezTo>
                  <a:pt x="3763" y="3205"/>
                  <a:pt x="3906" y="3467"/>
                  <a:pt x="4156" y="3669"/>
                </a:cubicBezTo>
                <a:cubicBezTo>
                  <a:pt x="4263" y="3741"/>
                  <a:pt x="4382" y="3800"/>
                  <a:pt x="4513" y="3848"/>
                </a:cubicBezTo>
                <a:cubicBezTo>
                  <a:pt x="4406" y="3967"/>
                  <a:pt x="4323" y="4110"/>
                  <a:pt x="4263" y="4289"/>
                </a:cubicBezTo>
                <a:lnTo>
                  <a:pt x="2513" y="3812"/>
                </a:lnTo>
                <a:cubicBezTo>
                  <a:pt x="2454" y="3800"/>
                  <a:pt x="2394" y="3765"/>
                  <a:pt x="2358" y="3729"/>
                </a:cubicBezTo>
                <a:lnTo>
                  <a:pt x="834" y="2205"/>
                </a:lnTo>
                <a:cubicBezTo>
                  <a:pt x="805" y="2175"/>
                  <a:pt x="760" y="2160"/>
                  <a:pt x="715" y="2160"/>
                </a:cubicBezTo>
                <a:cubicBezTo>
                  <a:pt x="671" y="2160"/>
                  <a:pt x="626" y="2175"/>
                  <a:pt x="596" y="2205"/>
                </a:cubicBezTo>
                <a:cubicBezTo>
                  <a:pt x="537" y="2265"/>
                  <a:pt x="537" y="2384"/>
                  <a:pt x="596" y="2443"/>
                </a:cubicBezTo>
                <a:lnTo>
                  <a:pt x="2120" y="3967"/>
                </a:lnTo>
                <a:cubicBezTo>
                  <a:pt x="2204" y="4050"/>
                  <a:pt x="2311" y="4110"/>
                  <a:pt x="2430" y="4146"/>
                </a:cubicBezTo>
                <a:lnTo>
                  <a:pt x="4180" y="4622"/>
                </a:lnTo>
                <a:cubicBezTo>
                  <a:pt x="4156" y="4753"/>
                  <a:pt x="4156" y="4884"/>
                  <a:pt x="4156" y="5015"/>
                </a:cubicBezTo>
                <a:cubicBezTo>
                  <a:pt x="4156" y="5074"/>
                  <a:pt x="4156" y="5158"/>
                  <a:pt x="4168" y="5217"/>
                </a:cubicBezTo>
                <a:lnTo>
                  <a:pt x="2501" y="5217"/>
                </a:lnTo>
                <a:cubicBezTo>
                  <a:pt x="2382" y="5217"/>
                  <a:pt x="2251" y="5241"/>
                  <a:pt x="2144" y="5301"/>
                </a:cubicBezTo>
                <a:lnTo>
                  <a:pt x="108" y="6491"/>
                </a:lnTo>
                <a:cubicBezTo>
                  <a:pt x="37" y="6539"/>
                  <a:pt x="1" y="6646"/>
                  <a:pt x="49" y="6717"/>
                </a:cubicBezTo>
                <a:cubicBezTo>
                  <a:pt x="72" y="6777"/>
                  <a:pt x="132" y="6801"/>
                  <a:pt x="191" y="6801"/>
                </a:cubicBezTo>
                <a:cubicBezTo>
                  <a:pt x="227" y="6801"/>
                  <a:pt x="251" y="6801"/>
                  <a:pt x="287" y="6777"/>
                </a:cubicBezTo>
                <a:lnTo>
                  <a:pt x="2323" y="5586"/>
                </a:lnTo>
                <a:cubicBezTo>
                  <a:pt x="2382" y="5551"/>
                  <a:pt x="2442" y="5539"/>
                  <a:pt x="2513" y="5539"/>
                </a:cubicBezTo>
                <a:lnTo>
                  <a:pt x="4240" y="5539"/>
                </a:lnTo>
                <a:cubicBezTo>
                  <a:pt x="4299" y="5789"/>
                  <a:pt x="4406" y="6015"/>
                  <a:pt x="4537" y="6170"/>
                </a:cubicBezTo>
                <a:cubicBezTo>
                  <a:pt x="4263" y="6241"/>
                  <a:pt x="4001" y="6384"/>
                  <a:pt x="3799" y="6587"/>
                </a:cubicBezTo>
                <a:cubicBezTo>
                  <a:pt x="3668" y="6717"/>
                  <a:pt x="3549" y="6884"/>
                  <a:pt x="3466" y="7075"/>
                </a:cubicBezTo>
                <a:lnTo>
                  <a:pt x="2418" y="7837"/>
                </a:lnTo>
                <a:cubicBezTo>
                  <a:pt x="2299" y="7920"/>
                  <a:pt x="2204" y="8039"/>
                  <a:pt x="2156" y="8194"/>
                </a:cubicBezTo>
                <a:lnTo>
                  <a:pt x="1132" y="11254"/>
                </a:lnTo>
                <a:cubicBezTo>
                  <a:pt x="1108" y="11349"/>
                  <a:pt x="1144" y="11432"/>
                  <a:pt x="1239" y="11468"/>
                </a:cubicBezTo>
                <a:cubicBezTo>
                  <a:pt x="1251" y="11468"/>
                  <a:pt x="1263" y="11480"/>
                  <a:pt x="1299" y="11480"/>
                </a:cubicBezTo>
                <a:cubicBezTo>
                  <a:pt x="1370" y="11480"/>
                  <a:pt x="1430" y="11432"/>
                  <a:pt x="1465" y="11361"/>
                </a:cubicBezTo>
                <a:lnTo>
                  <a:pt x="2489" y="8289"/>
                </a:lnTo>
                <a:cubicBezTo>
                  <a:pt x="2513" y="8218"/>
                  <a:pt x="2561" y="8158"/>
                  <a:pt x="2620" y="8111"/>
                </a:cubicBezTo>
                <a:lnTo>
                  <a:pt x="3323" y="7610"/>
                </a:lnTo>
                <a:lnTo>
                  <a:pt x="3323" y="7610"/>
                </a:lnTo>
                <a:cubicBezTo>
                  <a:pt x="3287" y="7741"/>
                  <a:pt x="3287" y="7896"/>
                  <a:pt x="3287" y="8039"/>
                </a:cubicBezTo>
                <a:cubicBezTo>
                  <a:pt x="3287" y="9301"/>
                  <a:pt x="4240" y="10766"/>
                  <a:pt x="5073" y="10766"/>
                </a:cubicBezTo>
                <a:cubicBezTo>
                  <a:pt x="5906" y="10766"/>
                  <a:pt x="6859" y="9325"/>
                  <a:pt x="6859" y="8039"/>
                </a:cubicBezTo>
                <a:cubicBezTo>
                  <a:pt x="6859" y="7896"/>
                  <a:pt x="6847" y="7741"/>
                  <a:pt x="6835" y="7610"/>
                </a:cubicBezTo>
                <a:lnTo>
                  <a:pt x="6835" y="7610"/>
                </a:lnTo>
                <a:lnTo>
                  <a:pt x="7538" y="8111"/>
                </a:lnTo>
                <a:cubicBezTo>
                  <a:pt x="7597" y="8158"/>
                  <a:pt x="7633" y="8218"/>
                  <a:pt x="7669" y="8289"/>
                </a:cubicBezTo>
                <a:lnTo>
                  <a:pt x="8692" y="11361"/>
                </a:lnTo>
                <a:cubicBezTo>
                  <a:pt x="8728" y="11432"/>
                  <a:pt x="8788" y="11480"/>
                  <a:pt x="8859" y="11480"/>
                </a:cubicBezTo>
                <a:cubicBezTo>
                  <a:pt x="8871" y="11480"/>
                  <a:pt x="8883" y="11480"/>
                  <a:pt x="8919" y="11468"/>
                </a:cubicBezTo>
                <a:cubicBezTo>
                  <a:pt x="9002" y="11432"/>
                  <a:pt x="9050" y="11349"/>
                  <a:pt x="9026" y="11254"/>
                </a:cubicBezTo>
                <a:lnTo>
                  <a:pt x="7990" y="8194"/>
                </a:lnTo>
                <a:cubicBezTo>
                  <a:pt x="7954" y="8039"/>
                  <a:pt x="7859" y="7920"/>
                  <a:pt x="7740" y="7837"/>
                </a:cubicBezTo>
                <a:lnTo>
                  <a:pt x="6680" y="7075"/>
                </a:lnTo>
                <a:cubicBezTo>
                  <a:pt x="6597" y="6884"/>
                  <a:pt x="6490" y="6717"/>
                  <a:pt x="6359" y="6587"/>
                </a:cubicBezTo>
                <a:cubicBezTo>
                  <a:pt x="6145" y="6372"/>
                  <a:pt x="5906" y="6241"/>
                  <a:pt x="5609" y="6170"/>
                </a:cubicBezTo>
                <a:cubicBezTo>
                  <a:pt x="5752" y="6003"/>
                  <a:pt x="5847" y="5789"/>
                  <a:pt x="5906" y="5539"/>
                </a:cubicBezTo>
                <a:lnTo>
                  <a:pt x="7633" y="5539"/>
                </a:lnTo>
                <a:cubicBezTo>
                  <a:pt x="7692" y="5539"/>
                  <a:pt x="7776" y="5551"/>
                  <a:pt x="7835" y="5586"/>
                </a:cubicBezTo>
                <a:lnTo>
                  <a:pt x="9871" y="6777"/>
                </a:lnTo>
                <a:cubicBezTo>
                  <a:pt x="9895" y="6789"/>
                  <a:pt x="9931" y="6801"/>
                  <a:pt x="9955" y="6801"/>
                </a:cubicBezTo>
                <a:cubicBezTo>
                  <a:pt x="10014" y="6801"/>
                  <a:pt x="10074" y="6777"/>
                  <a:pt x="10109" y="6717"/>
                </a:cubicBezTo>
                <a:cubicBezTo>
                  <a:pt x="10014" y="6658"/>
                  <a:pt x="9990" y="6551"/>
                  <a:pt x="9919" y="6503"/>
                </a:cubicBezTo>
                <a:lnTo>
                  <a:pt x="7871" y="5313"/>
                </a:lnTo>
                <a:cubicBezTo>
                  <a:pt x="7776" y="5253"/>
                  <a:pt x="7633" y="5229"/>
                  <a:pt x="7514" y="5229"/>
                </a:cubicBezTo>
                <a:lnTo>
                  <a:pt x="5847" y="5229"/>
                </a:lnTo>
                <a:cubicBezTo>
                  <a:pt x="5847" y="5170"/>
                  <a:pt x="5871" y="5110"/>
                  <a:pt x="5871" y="5039"/>
                </a:cubicBezTo>
                <a:cubicBezTo>
                  <a:pt x="5871" y="4896"/>
                  <a:pt x="5847" y="4765"/>
                  <a:pt x="5835" y="4634"/>
                </a:cubicBezTo>
                <a:lnTo>
                  <a:pt x="7597" y="4158"/>
                </a:lnTo>
                <a:cubicBezTo>
                  <a:pt x="7716" y="4122"/>
                  <a:pt x="7811" y="4062"/>
                  <a:pt x="7907" y="3979"/>
                </a:cubicBezTo>
                <a:lnTo>
                  <a:pt x="9419" y="2455"/>
                </a:lnTo>
                <a:cubicBezTo>
                  <a:pt x="9478" y="2396"/>
                  <a:pt x="9478" y="2276"/>
                  <a:pt x="9419" y="2217"/>
                </a:cubicBezTo>
                <a:cubicBezTo>
                  <a:pt x="9389" y="2187"/>
                  <a:pt x="9344" y="2172"/>
                  <a:pt x="9300" y="2172"/>
                </a:cubicBezTo>
                <a:cubicBezTo>
                  <a:pt x="9255" y="2172"/>
                  <a:pt x="9210" y="2187"/>
                  <a:pt x="9181" y="2217"/>
                </a:cubicBezTo>
                <a:lnTo>
                  <a:pt x="7657" y="3729"/>
                </a:lnTo>
                <a:cubicBezTo>
                  <a:pt x="7609" y="3765"/>
                  <a:pt x="7549" y="3800"/>
                  <a:pt x="7490" y="3812"/>
                </a:cubicBezTo>
                <a:lnTo>
                  <a:pt x="5752" y="4289"/>
                </a:lnTo>
                <a:cubicBezTo>
                  <a:pt x="5692" y="4110"/>
                  <a:pt x="5597" y="3967"/>
                  <a:pt x="5490" y="3848"/>
                </a:cubicBezTo>
                <a:cubicBezTo>
                  <a:pt x="5633" y="3800"/>
                  <a:pt x="5752" y="3741"/>
                  <a:pt x="5847" y="3669"/>
                </a:cubicBezTo>
                <a:cubicBezTo>
                  <a:pt x="6109" y="3467"/>
                  <a:pt x="6240" y="3193"/>
                  <a:pt x="6240" y="2860"/>
                </a:cubicBezTo>
                <a:cubicBezTo>
                  <a:pt x="6240" y="2550"/>
                  <a:pt x="6121" y="2217"/>
                  <a:pt x="5930" y="1955"/>
                </a:cubicBezTo>
                <a:lnTo>
                  <a:pt x="6145" y="1955"/>
                </a:lnTo>
                <a:cubicBezTo>
                  <a:pt x="6287" y="1955"/>
                  <a:pt x="6383" y="1884"/>
                  <a:pt x="6442" y="1776"/>
                </a:cubicBezTo>
                <a:cubicBezTo>
                  <a:pt x="6787" y="1145"/>
                  <a:pt x="7359" y="431"/>
                  <a:pt x="7907" y="324"/>
                </a:cubicBezTo>
                <a:cubicBezTo>
                  <a:pt x="7990" y="312"/>
                  <a:pt x="8050" y="229"/>
                  <a:pt x="8038" y="133"/>
                </a:cubicBezTo>
                <a:cubicBezTo>
                  <a:pt x="8027" y="57"/>
                  <a:pt x="7946" y="1"/>
                  <a:pt x="7869" y="1"/>
                </a:cubicBezTo>
                <a:cubicBezTo>
                  <a:pt x="7861" y="1"/>
                  <a:pt x="7854" y="1"/>
                  <a:pt x="7847" y="2"/>
                </a:cubicBezTo>
                <a:cubicBezTo>
                  <a:pt x="7490" y="74"/>
                  <a:pt x="7121" y="336"/>
                  <a:pt x="6740" y="764"/>
                </a:cubicBezTo>
                <a:cubicBezTo>
                  <a:pt x="6466" y="1086"/>
                  <a:pt x="6252" y="1431"/>
                  <a:pt x="6168" y="1610"/>
                </a:cubicBezTo>
                <a:lnTo>
                  <a:pt x="5585" y="1610"/>
                </a:lnTo>
                <a:cubicBezTo>
                  <a:pt x="5406" y="1491"/>
                  <a:pt x="5216" y="1431"/>
                  <a:pt x="5002" y="1431"/>
                </a:cubicBezTo>
                <a:cubicBezTo>
                  <a:pt x="4799" y="1431"/>
                  <a:pt x="4597" y="1491"/>
                  <a:pt x="4418" y="1610"/>
                </a:cubicBezTo>
                <a:lnTo>
                  <a:pt x="3847" y="1610"/>
                </a:lnTo>
                <a:cubicBezTo>
                  <a:pt x="3739" y="1431"/>
                  <a:pt x="3549" y="1086"/>
                  <a:pt x="3263" y="764"/>
                </a:cubicBezTo>
                <a:cubicBezTo>
                  <a:pt x="2894" y="336"/>
                  <a:pt x="2537" y="74"/>
                  <a:pt x="2156" y="2"/>
                </a:cubicBezTo>
                <a:cubicBezTo>
                  <a:pt x="2149" y="1"/>
                  <a:pt x="2142" y="1"/>
                  <a:pt x="2134" y="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6" name="Google Shape;11903;p81">
            <a:extLst>
              <a:ext uri="{FF2B5EF4-FFF2-40B4-BE49-F238E27FC236}">
                <a16:creationId xmlns:a16="http://schemas.microsoft.com/office/drawing/2014/main" id="{773E7DE4-FBAA-7C38-0C62-E25C594EDF81}"/>
              </a:ext>
            </a:extLst>
          </p:cNvPr>
          <p:cNvGrpSpPr/>
          <p:nvPr/>
        </p:nvGrpSpPr>
        <p:grpSpPr>
          <a:xfrm>
            <a:off x="3846560" y="5922804"/>
            <a:ext cx="740736" cy="734656"/>
            <a:chOff x="1951149" y="2885202"/>
            <a:chExt cx="370368" cy="36732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7" name="Google Shape;11904;p81">
              <a:extLst>
                <a:ext uri="{FF2B5EF4-FFF2-40B4-BE49-F238E27FC236}">
                  <a16:creationId xmlns:a16="http://schemas.microsoft.com/office/drawing/2014/main" id="{F8CBFDB3-55CE-B5F1-5A68-6EBE0F94B969}"/>
                </a:ext>
              </a:extLst>
            </p:cNvPr>
            <p:cNvSpPr/>
            <p:nvPr/>
          </p:nvSpPr>
          <p:spPr>
            <a:xfrm>
              <a:off x="1951149" y="2885202"/>
              <a:ext cx="370368" cy="367328"/>
            </a:xfrm>
            <a:custGeom>
              <a:avLst/>
              <a:gdLst/>
              <a:ahLst/>
              <a:cxnLst/>
              <a:rect l="l" t="t" r="r" b="b"/>
              <a:pathLst>
                <a:path w="11574" h="11479" extrusionOk="0">
                  <a:moveTo>
                    <a:pt x="4632" y="1287"/>
                  </a:moveTo>
                  <a:cubicBezTo>
                    <a:pt x="4691" y="1358"/>
                    <a:pt x="4727" y="1465"/>
                    <a:pt x="4727" y="1548"/>
                  </a:cubicBezTo>
                  <a:cubicBezTo>
                    <a:pt x="4727" y="1810"/>
                    <a:pt x="4513" y="2013"/>
                    <a:pt x="4263" y="2013"/>
                  </a:cubicBezTo>
                  <a:cubicBezTo>
                    <a:pt x="4072" y="2013"/>
                    <a:pt x="3906" y="1894"/>
                    <a:pt x="3834" y="1715"/>
                  </a:cubicBezTo>
                  <a:cubicBezTo>
                    <a:pt x="4048" y="1537"/>
                    <a:pt x="4334" y="1394"/>
                    <a:pt x="4632" y="1287"/>
                  </a:cubicBezTo>
                  <a:close/>
                  <a:moveTo>
                    <a:pt x="6954" y="1287"/>
                  </a:moveTo>
                  <a:cubicBezTo>
                    <a:pt x="7263" y="1394"/>
                    <a:pt x="7537" y="1537"/>
                    <a:pt x="7763" y="1739"/>
                  </a:cubicBezTo>
                  <a:cubicBezTo>
                    <a:pt x="7680" y="1918"/>
                    <a:pt x="7513" y="2037"/>
                    <a:pt x="7323" y="2037"/>
                  </a:cubicBezTo>
                  <a:cubicBezTo>
                    <a:pt x="7073" y="2037"/>
                    <a:pt x="6870" y="1822"/>
                    <a:pt x="6870" y="1572"/>
                  </a:cubicBezTo>
                  <a:cubicBezTo>
                    <a:pt x="6870" y="1453"/>
                    <a:pt x="6894" y="1358"/>
                    <a:pt x="6954" y="1287"/>
                  </a:cubicBezTo>
                  <a:close/>
                  <a:moveTo>
                    <a:pt x="2477" y="5049"/>
                  </a:moveTo>
                  <a:cubicBezTo>
                    <a:pt x="2620" y="5049"/>
                    <a:pt x="2751" y="5168"/>
                    <a:pt x="2751" y="5335"/>
                  </a:cubicBezTo>
                  <a:cubicBezTo>
                    <a:pt x="2751" y="5501"/>
                    <a:pt x="2632" y="5620"/>
                    <a:pt x="2477" y="5620"/>
                  </a:cubicBezTo>
                  <a:cubicBezTo>
                    <a:pt x="2310" y="5620"/>
                    <a:pt x="2191" y="5489"/>
                    <a:pt x="2191" y="5335"/>
                  </a:cubicBezTo>
                  <a:cubicBezTo>
                    <a:pt x="2191" y="5192"/>
                    <a:pt x="2310" y="5049"/>
                    <a:pt x="2477" y="5049"/>
                  </a:cubicBezTo>
                  <a:close/>
                  <a:moveTo>
                    <a:pt x="9132" y="5049"/>
                  </a:moveTo>
                  <a:cubicBezTo>
                    <a:pt x="9275" y="5049"/>
                    <a:pt x="9406" y="5168"/>
                    <a:pt x="9406" y="5335"/>
                  </a:cubicBezTo>
                  <a:cubicBezTo>
                    <a:pt x="9406" y="5489"/>
                    <a:pt x="9287" y="5620"/>
                    <a:pt x="9132" y="5620"/>
                  </a:cubicBezTo>
                  <a:cubicBezTo>
                    <a:pt x="8978" y="5620"/>
                    <a:pt x="8847" y="5501"/>
                    <a:pt x="8847" y="5335"/>
                  </a:cubicBezTo>
                  <a:cubicBezTo>
                    <a:pt x="8847" y="5192"/>
                    <a:pt x="8966" y="5049"/>
                    <a:pt x="9132" y="5049"/>
                  </a:cubicBezTo>
                  <a:close/>
                  <a:moveTo>
                    <a:pt x="3453" y="9549"/>
                  </a:moveTo>
                  <a:cubicBezTo>
                    <a:pt x="3667" y="9549"/>
                    <a:pt x="3834" y="9716"/>
                    <a:pt x="3834" y="9919"/>
                  </a:cubicBezTo>
                  <a:cubicBezTo>
                    <a:pt x="3834" y="10073"/>
                    <a:pt x="3739" y="10204"/>
                    <a:pt x="3596" y="10264"/>
                  </a:cubicBezTo>
                  <a:cubicBezTo>
                    <a:pt x="3429" y="10109"/>
                    <a:pt x="3263" y="9930"/>
                    <a:pt x="3132" y="9740"/>
                  </a:cubicBezTo>
                  <a:cubicBezTo>
                    <a:pt x="3191" y="9621"/>
                    <a:pt x="3322" y="9549"/>
                    <a:pt x="3453" y="9549"/>
                  </a:cubicBezTo>
                  <a:close/>
                  <a:moveTo>
                    <a:pt x="8132" y="9549"/>
                  </a:moveTo>
                  <a:cubicBezTo>
                    <a:pt x="8263" y="9549"/>
                    <a:pt x="8394" y="9621"/>
                    <a:pt x="8454" y="9740"/>
                  </a:cubicBezTo>
                  <a:cubicBezTo>
                    <a:pt x="8323" y="9930"/>
                    <a:pt x="8156" y="10109"/>
                    <a:pt x="8001" y="10264"/>
                  </a:cubicBezTo>
                  <a:cubicBezTo>
                    <a:pt x="7858" y="10204"/>
                    <a:pt x="7763" y="10073"/>
                    <a:pt x="7763" y="9919"/>
                  </a:cubicBezTo>
                  <a:cubicBezTo>
                    <a:pt x="7763" y="9716"/>
                    <a:pt x="7918" y="9549"/>
                    <a:pt x="8132" y="9549"/>
                  </a:cubicBezTo>
                  <a:close/>
                  <a:moveTo>
                    <a:pt x="5775" y="1072"/>
                  </a:moveTo>
                  <a:cubicBezTo>
                    <a:pt x="6061" y="1072"/>
                    <a:pt x="6346" y="1108"/>
                    <a:pt x="6596" y="1167"/>
                  </a:cubicBezTo>
                  <a:cubicBezTo>
                    <a:pt x="6537" y="1287"/>
                    <a:pt x="6501" y="1406"/>
                    <a:pt x="6501" y="1537"/>
                  </a:cubicBezTo>
                  <a:cubicBezTo>
                    <a:pt x="6501" y="1989"/>
                    <a:pt x="6858" y="2346"/>
                    <a:pt x="7311" y="2346"/>
                  </a:cubicBezTo>
                  <a:cubicBezTo>
                    <a:pt x="7597" y="2346"/>
                    <a:pt x="7847" y="2191"/>
                    <a:pt x="7989" y="1965"/>
                  </a:cubicBezTo>
                  <a:cubicBezTo>
                    <a:pt x="8204" y="2227"/>
                    <a:pt x="8323" y="2501"/>
                    <a:pt x="8323" y="2799"/>
                  </a:cubicBezTo>
                  <a:cubicBezTo>
                    <a:pt x="8323" y="3001"/>
                    <a:pt x="8228" y="3144"/>
                    <a:pt x="8037" y="3275"/>
                  </a:cubicBezTo>
                  <a:cubicBezTo>
                    <a:pt x="7966" y="3322"/>
                    <a:pt x="7930" y="3430"/>
                    <a:pt x="7989" y="3513"/>
                  </a:cubicBezTo>
                  <a:cubicBezTo>
                    <a:pt x="8019" y="3565"/>
                    <a:pt x="8072" y="3594"/>
                    <a:pt x="8127" y="3594"/>
                  </a:cubicBezTo>
                  <a:cubicBezTo>
                    <a:pt x="8161" y="3594"/>
                    <a:pt x="8196" y="3583"/>
                    <a:pt x="8228" y="3561"/>
                  </a:cubicBezTo>
                  <a:cubicBezTo>
                    <a:pt x="8370" y="3477"/>
                    <a:pt x="8466" y="3370"/>
                    <a:pt x="8549" y="3251"/>
                  </a:cubicBezTo>
                  <a:cubicBezTo>
                    <a:pt x="8740" y="3263"/>
                    <a:pt x="8906" y="3382"/>
                    <a:pt x="8990" y="3549"/>
                  </a:cubicBezTo>
                  <a:cubicBezTo>
                    <a:pt x="9180" y="3930"/>
                    <a:pt x="9335" y="4346"/>
                    <a:pt x="9442" y="4787"/>
                  </a:cubicBezTo>
                  <a:cubicBezTo>
                    <a:pt x="9347" y="4739"/>
                    <a:pt x="9240" y="4704"/>
                    <a:pt x="9144" y="4704"/>
                  </a:cubicBezTo>
                  <a:cubicBezTo>
                    <a:pt x="8799" y="4704"/>
                    <a:pt x="8513" y="4989"/>
                    <a:pt x="8513" y="5335"/>
                  </a:cubicBezTo>
                  <a:cubicBezTo>
                    <a:pt x="8513" y="5680"/>
                    <a:pt x="8799" y="5954"/>
                    <a:pt x="9144" y="5954"/>
                  </a:cubicBezTo>
                  <a:cubicBezTo>
                    <a:pt x="9323" y="5954"/>
                    <a:pt x="9466" y="5882"/>
                    <a:pt x="9585" y="5763"/>
                  </a:cubicBezTo>
                  <a:cubicBezTo>
                    <a:pt x="9597" y="5918"/>
                    <a:pt x="9597" y="6073"/>
                    <a:pt x="9597" y="6240"/>
                  </a:cubicBezTo>
                  <a:cubicBezTo>
                    <a:pt x="9585" y="7466"/>
                    <a:pt x="9228" y="8597"/>
                    <a:pt x="8668" y="9454"/>
                  </a:cubicBezTo>
                  <a:cubicBezTo>
                    <a:pt x="8537" y="9311"/>
                    <a:pt x="8335" y="9204"/>
                    <a:pt x="8132" y="9204"/>
                  </a:cubicBezTo>
                  <a:cubicBezTo>
                    <a:pt x="7739" y="9204"/>
                    <a:pt x="7418" y="9514"/>
                    <a:pt x="7418" y="9919"/>
                  </a:cubicBezTo>
                  <a:cubicBezTo>
                    <a:pt x="7418" y="10157"/>
                    <a:pt x="7537" y="10359"/>
                    <a:pt x="7716" y="10502"/>
                  </a:cubicBezTo>
                  <a:cubicBezTo>
                    <a:pt x="7144" y="10942"/>
                    <a:pt x="6489" y="11192"/>
                    <a:pt x="5775" y="11192"/>
                  </a:cubicBezTo>
                  <a:cubicBezTo>
                    <a:pt x="5084" y="11192"/>
                    <a:pt x="4406" y="10942"/>
                    <a:pt x="3846" y="10502"/>
                  </a:cubicBezTo>
                  <a:cubicBezTo>
                    <a:pt x="4025" y="10359"/>
                    <a:pt x="4144" y="10157"/>
                    <a:pt x="4144" y="9919"/>
                  </a:cubicBezTo>
                  <a:cubicBezTo>
                    <a:pt x="4144" y="9526"/>
                    <a:pt x="3822" y="9204"/>
                    <a:pt x="3429" y="9204"/>
                  </a:cubicBezTo>
                  <a:cubicBezTo>
                    <a:pt x="3215" y="9204"/>
                    <a:pt x="3025" y="9288"/>
                    <a:pt x="2894" y="9454"/>
                  </a:cubicBezTo>
                  <a:cubicBezTo>
                    <a:pt x="2322" y="8597"/>
                    <a:pt x="1977" y="7466"/>
                    <a:pt x="1977" y="6228"/>
                  </a:cubicBezTo>
                  <a:cubicBezTo>
                    <a:pt x="1977" y="6061"/>
                    <a:pt x="1977" y="5918"/>
                    <a:pt x="2001" y="5751"/>
                  </a:cubicBezTo>
                  <a:cubicBezTo>
                    <a:pt x="2120" y="5870"/>
                    <a:pt x="2263" y="5942"/>
                    <a:pt x="2441" y="5942"/>
                  </a:cubicBezTo>
                  <a:cubicBezTo>
                    <a:pt x="2786" y="5942"/>
                    <a:pt x="3072" y="5656"/>
                    <a:pt x="3072" y="5323"/>
                  </a:cubicBezTo>
                  <a:cubicBezTo>
                    <a:pt x="3072" y="4977"/>
                    <a:pt x="2786" y="4692"/>
                    <a:pt x="2441" y="4692"/>
                  </a:cubicBezTo>
                  <a:cubicBezTo>
                    <a:pt x="2334" y="4692"/>
                    <a:pt x="2239" y="4727"/>
                    <a:pt x="2143" y="4763"/>
                  </a:cubicBezTo>
                  <a:cubicBezTo>
                    <a:pt x="2251" y="4335"/>
                    <a:pt x="2394" y="3918"/>
                    <a:pt x="2596" y="3537"/>
                  </a:cubicBezTo>
                  <a:cubicBezTo>
                    <a:pt x="2679" y="3370"/>
                    <a:pt x="2846" y="3251"/>
                    <a:pt x="3025" y="3239"/>
                  </a:cubicBezTo>
                  <a:cubicBezTo>
                    <a:pt x="3156" y="3453"/>
                    <a:pt x="3429" y="3632"/>
                    <a:pt x="3810" y="3751"/>
                  </a:cubicBezTo>
                  <a:cubicBezTo>
                    <a:pt x="4227" y="3870"/>
                    <a:pt x="4810" y="3954"/>
                    <a:pt x="5596" y="3954"/>
                  </a:cubicBezTo>
                  <a:lnTo>
                    <a:pt x="5596" y="10621"/>
                  </a:lnTo>
                  <a:cubicBezTo>
                    <a:pt x="5596" y="10704"/>
                    <a:pt x="5668" y="10776"/>
                    <a:pt x="5763" y="10776"/>
                  </a:cubicBezTo>
                  <a:cubicBezTo>
                    <a:pt x="5846" y="10776"/>
                    <a:pt x="5930" y="10704"/>
                    <a:pt x="5930" y="10621"/>
                  </a:cubicBezTo>
                  <a:lnTo>
                    <a:pt x="5930" y="3954"/>
                  </a:lnTo>
                  <a:cubicBezTo>
                    <a:pt x="6537" y="3954"/>
                    <a:pt x="7025" y="3906"/>
                    <a:pt x="7418" y="3834"/>
                  </a:cubicBezTo>
                  <a:cubicBezTo>
                    <a:pt x="7501" y="3811"/>
                    <a:pt x="7561" y="3727"/>
                    <a:pt x="7549" y="3632"/>
                  </a:cubicBezTo>
                  <a:cubicBezTo>
                    <a:pt x="7538" y="3556"/>
                    <a:pt x="7457" y="3500"/>
                    <a:pt x="7380" y="3500"/>
                  </a:cubicBezTo>
                  <a:cubicBezTo>
                    <a:pt x="7373" y="3500"/>
                    <a:pt x="7366" y="3500"/>
                    <a:pt x="7358" y="3501"/>
                  </a:cubicBezTo>
                  <a:cubicBezTo>
                    <a:pt x="6966" y="3573"/>
                    <a:pt x="6442" y="3620"/>
                    <a:pt x="5763" y="3620"/>
                  </a:cubicBezTo>
                  <a:cubicBezTo>
                    <a:pt x="4037" y="3620"/>
                    <a:pt x="3227" y="3358"/>
                    <a:pt x="3227" y="2799"/>
                  </a:cubicBezTo>
                  <a:cubicBezTo>
                    <a:pt x="3227" y="2501"/>
                    <a:pt x="3346" y="2203"/>
                    <a:pt x="3560" y="1965"/>
                  </a:cubicBezTo>
                  <a:cubicBezTo>
                    <a:pt x="3703" y="2191"/>
                    <a:pt x="3965" y="2346"/>
                    <a:pt x="4239" y="2346"/>
                  </a:cubicBezTo>
                  <a:cubicBezTo>
                    <a:pt x="4691" y="2346"/>
                    <a:pt x="5049" y="1989"/>
                    <a:pt x="5049" y="1537"/>
                  </a:cubicBezTo>
                  <a:cubicBezTo>
                    <a:pt x="5049" y="1406"/>
                    <a:pt x="5013" y="1287"/>
                    <a:pt x="4953" y="1167"/>
                  </a:cubicBezTo>
                  <a:cubicBezTo>
                    <a:pt x="5215" y="1108"/>
                    <a:pt x="5489" y="1072"/>
                    <a:pt x="5775" y="1072"/>
                  </a:cubicBezTo>
                  <a:close/>
                  <a:moveTo>
                    <a:pt x="3632" y="1"/>
                  </a:moveTo>
                  <a:cubicBezTo>
                    <a:pt x="3548" y="1"/>
                    <a:pt x="3465" y="84"/>
                    <a:pt x="3465" y="167"/>
                  </a:cubicBezTo>
                  <a:cubicBezTo>
                    <a:pt x="3465" y="263"/>
                    <a:pt x="3548" y="334"/>
                    <a:pt x="3632" y="334"/>
                  </a:cubicBezTo>
                  <a:cubicBezTo>
                    <a:pt x="3834" y="334"/>
                    <a:pt x="3906" y="334"/>
                    <a:pt x="3977" y="370"/>
                  </a:cubicBezTo>
                  <a:cubicBezTo>
                    <a:pt x="4048" y="394"/>
                    <a:pt x="4132" y="465"/>
                    <a:pt x="4287" y="608"/>
                  </a:cubicBezTo>
                  <a:cubicBezTo>
                    <a:pt x="4382" y="679"/>
                    <a:pt x="4501" y="786"/>
                    <a:pt x="4632" y="906"/>
                  </a:cubicBezTo>
                  <a:cubicBezTo>
                    <a:pt x="4322" y="1001"/>
                    <a:pt x="4037" y="1144"/>
                    <a:pt x="3787" y="1322"/>
                  </a:cubicBezTo>
                  <a:cubicBezTo>
                    <a:pt x="3441" y="1560"/>
                    <a:pt x="3191" y="1858"/>
                    <a:pt x="3060" y="2168"/>
                  </a:cubicBezTo>
                  <a:lnTo>
                    <a:pt x="2382" y="2168"/>
                  </a:lnTo>
                  <a:cubicBezTo>
                    <a:pt x="2322" y="2168"/>
                    <a:pt x="2263" y="2132"/>
                    <a:pt x="2239" y="2096"/>
                  </a:cubicBezTo>
                  <a:lnTo>
                    <a:pt x="1453" y="989"/>
                  </a:lnTo>
                  <a:cubicBezTo>
                    <a:pt x="1415" y="943"/>
                    <a:pt x="1357" y="922"/>
                    <a:pt x="1302" y="922"/>
                  </a:cubicBezTo>
                  <a:cubicBezTo>
                    <a:pt x="1271" y="922"/>
                    <a:pt x="1240" y="928"/>
                    <a:pt x="1215" y="941"/>
                  </a:cubicBezTo>
                  <a:cubicBezTo>
                    <a:pt x="1131" y="1001"/>
                    <a:pt x="1120" y="1108"/>
                    <a:pt x="1167" y="1179"/>
                  </a:cubicBezTo>
                  <a:lnTo>
                    <a:pt x="1953" y="2287"/>
                  </a:lnTo>
                  <a:cubicBezTo>
                    <a:pt x="2060" y="2418"/>
                    <a:pt x="2203" y="2513"/>
                    <a:pt x="2382" y="2513"/>
                  </a:cubicBezTo>
                  <a:lnTo>
                    <a:pt x="2953" y="2513"/>
                  </a:lnTo>
                  <a:cubicBezTo>
                    <a:pt x="2941" y="2596"/>
                    <a:pt x="2917" y="2703"/>
                    <a:pt x="2917" y="2787"/>
                  </a:cubicBezTo>
                  <a:lnTo>
                    <a:pt x="2917" y="2906"/>
                  </a:lnTo>
                  <a:cubicBezTo>
                    <a:pt x="2655" y="2953"/>
                    <a:pt x="2417" y="3132"/>
                    <a:pt x="2298" y="3382"/>
                  </a:cubicBezTo>
                  <a:cubicBezTo>
                    <a:pt x="2072" y="3846"/>
                    <a:pt x="1893" y="4358"/>
                    <a:pt x="1786" y="4870"/>
                  </a:cubicBezTo>
                  <a:lnTo>
                    <a:pt x="1572" y="4870"/>
                  </a:lnTo>
                  <a:cubicBezTo>
                    <a:pt x="1310" y="4870"/>
                    <a:pt x="1108" y="5037"/>
                    <a:pt x="1048" y="5287"/>
                  </a:cubicBezTo>
                  <a:lnTo>
                    <a:pt x="798" y="6466"/>
                  </a:lnTo>
                  <a:cubicBezTo>
                    <a:pt x="774" y="6525"/>
                    <a:pt x="750" y="6573"/>
                    <a:pt x="691" y="6597"/>
                  </a:cubicBezTo>
                  <a:lnTo>
                    <a:pt x="119" y="6882"/>
                  </a:lnTo>
                  <a:cubicBezTo>
                    <a:pt x="36" y="6930"/>
                    <a:pt x="0" y="7037"/>
                    <a:pt x="48" y="7109"/>
                  </a:cubicBezTo>
                  <a:cubicBezTo>
                    <a:pt x="84" y="7168"/>
                    <a:pt x="143" y="7192"/>
                    <a:pt x="203" y="7192"/>
                  </a:cubicBezTo>
                  <a:cubicBezTo>
                    <a:pt x="227" y="7192"/>
                    <a:pt x="238" y="7192"/>
                    <a:pt x="274" y="7180"/>
                  </a:cubicBezTo>
                  <a:lnTo>
                    <a:pt x="834" y="6894"/>
                  </a:lnTo>
                  <a:cubicBezTo>
                    <a:pt x="989" y="6823"/>
                    <a:pt x="1072" y="6692"/>
                    <a:pt x="1120" y="6537"/>
                  </a:cubicBezTo>
                  <a:lnTo>
                    <a:pt x="1370" y="5370"/>
                  </a:lnTo>
                  <a:cubicBezTo>
                    <a:pt x="1393" y="5275"/>
                    <a:pt x="1465" y="5216"/>
                    <a:pt x="1572" y="5216"/>
                  </a:cubicBezTo>
                  <a:lnTo>
                    <a:pt x="1727" y="5216"/>
                  </a:lnTo>
                  <a:cubicBezTo>
                    <a:pt x="1691" y="5549"/>
                    <a:pt x="1655" y="5882"/>
                    <a:pt x="1655" y="6216"/>
                  </a:cubicBezTo>
                  <a:cubicBezTo>
                    <a:pt x="1655" y="6799"/>
                    <a:pt x="1727" y="7359"/>
                    <a:pt x="1870" y="7894"/>
                  </a:cubicBezTo>
                  <a:lnTo>
                    <a:pt x="1489" y="8204"/>
                  </a:lnTo>
                  <a:cubicBezTo>
                    <a:pt x="1358" y="8311"/>
                    <a:pt x="1298" y="8490"/>
                    <a:pt x="1310" y="8656"/>
                  </a:cubicBezTo>
                  <a:lnTo>
                    <a:pt x="1477" y="10442"/>
                  </a:lnTo>
                  <a:cubicBezTo>
                    <a:pt x="1489" y="10526"/>
                    <a:pt x="1548" y="10585"/>
                    <a:pt x="1643" y="10585"/>
                  </a:cubicBezTo>
                  <a:lnTo>
                    <a:pt x="1655" y="10585"/>
                  </a:lnTo>
                  <a:cubicBezTo>
                    <a:pt x="1751" y="10573"/>
                    <a:pt x="1822" y="10502"/>
                    <a:pt x="1810" y="10407"/>
                  </a:cubicBezTo>
                  <a:lnTo>
                    <a:pt x="1643" y="8621"/>
                  </a:lnTo>
                  <a:cubicBezTo>
                    <a:pt x="1643" y="8561"/>
                    <a:pt x="1655" y="8502"/>
                    <a:pt x="1715" y="8466"/>
                  </a:cubicBezTo>
                  <a:lnTo>
                    <a:pt x="1965" y="8240"/>
                  </a:lnTo>
                  <a:cubicBezTo>
                    <a:pt x="2179" y="8859"/>
                    <a:pt x="2465" y="9430"/>
                    <a:pt x="2846" y="9919"/>
                  </a:cubicBezTo>
                  <a:cubicBezTo>
                    <a:pt x="3620" y="10931"/>
                    <a:pt x="4668" y="11478"/>
                    <a:pt x="5775" y="11478"/>
                  </a:cubicBezTo>
                  <a:cubicBezTo>
                    <a:pt x="6894" y="11478"/>
                    <a:pt x="7942" y="10931"/>
                    <a:pt x="8716" y="9919"/>
                  </a:cubicBezTo>
                  <a:cubicBezTo>
                    <a:pt x="9097" y="9430"/>
                    <a:pt x="9382" y="8847"/>
                    <a:pt x="9585" y="8240"/>
                  </a:cubicBezTo>
                  <a:lnTo>
                    <a:pt x="9847" y="8466"/>
                  </a:lnTo>
                  <a:cubicBezTo>
                    <a:pt x="9883" y="8502"/>
                    <a:pt x="9918" y="8561"/>
                    <a:pt x="9918" y="8621"/>
                  </a:cubicBezTo>
                  <a:lnTo>
                    <a:pt x="9752" y="10407"/>
                  </a:lnTo>
                  <a:cubicBezTo>
                    <a:pt x="9740" y="10502"/>
                    <a:pt x="9811" y="10585"/>
                    <a:pt x="9906" y="10585"/>
                  </a:cubicBezTo>
                  <a:lnTo>
                    <a:pt x="9918" y="10585"/>
                  </a:lnTo>
                  <a:cubicBezTo>
                    <a:pt x="10002" y="10585"/>
                    <a:pt x="10085" y="10526"/>
                    <a:pt x="10085" y="10442"/>
                  </a:cubicBezTo>
                  <a:lnTo>
                    <a:pt x="10240" y="8656"/>
                  </a:lnTo>
                  <a:cubicBezTo>
                    <a:pt x="10264" y="8478"/>
                    <a:pt x="10180" y="8311"/>
                    <a:pt x="10061" y="8204"/>
                  </a:cubicBezTo>
                  <a:lnTo>
                    <a:pt x="9692" y="7894"/>
                  </a:lnTo>
                  <a:cubicBezTo>
                    <a:pt x="9823" y="7359"/>
                    <a:pt x="9906" y="6799"/>
                    <a:pt x="9906" y="6216"/>
                  </a:cubicBezTo>
                  <a:cubicBezTo>
                    <a:pt x="9906" y="5870"/>
                    <a:pt x="9871" y="5549"/>
                    <a:pt x="9823" y="5216"/>
                  </a:cubicBezTo>
                  <a:lnTo>
                    <a:pt x="9990" y="5216"/>
                  </a:lnTo>
                  <a:cubicBezTo>
                    <a:pt x="10085" y="5216"/>
                    <a:pt x="10156" y="5275"/>
                    <a:pt x="10180" y="5370"/>
                  </a:cubicBezTo>
                  <a:lnTo>
                    <a:pt x="10442" y="6537"/>
                  </a:lnTo>
                  <a:cubicBezTo>
                    <a:pt x="10466" y="6692"/>
                    <a:pt x="10573" y="6823"/>
                    <a:pt x="10716" y="6894"/>
                  </a:cubicBezTo>
                  <a:lnTo>
                    <a:pt x="11287" y="7180"/>
                  </a:lnTo>
                  <a:cubicBezTo>
                    <a:pt x="11311" y="7192"/>
                    <a:pt x="11335" y="7192"/>
                    <a:pt x="11359" y="7192"/>
                  </a:cubicBezTo>
                  <a:cubicBezTo>
                    <a:pt x="11418" y="7192"/>
                    <a:pt x="11478" y="7168"/>
                    <a:pt x="11514" y="7109"/>
                  </a:cubicBezTo>
                  <a:cubicBezTo>
                    <a:pt x="11573" y="7037"/>
                    <a:pt x="11526" y="6930"/>
                    <a:pt x="11454" y="6882"/>
                  </a:cubicBezTo>
                  <a:lnTo>
                    <a:pt x="10883" y="6597"/>
                  </a:lnTo>
                  <a:cubicBezTo>
                    <a:pt x="10835" y="6573"/>
                    <a:pt x="10787" y="6525"/>
                    <a:pt x="10776" y="6466"/>
                  </a:cubicBezTo>
                  <a:lnTo>
                    <a:pt x="10525" y="5287"/>
                  </a:lnTo>
                  <a:cubicBezTo>
                    <a:pt x="10466" y="5049"/>
                    <a:pt x="10264" y="4870"/>
                    <a:pt x="10002" y="4870"/>
                  </a:cubicBezTo>
                  <a:lnTo>
                    <a:pt x="9787" y="4870"/>
                  </a:lnTo>
                  <a:cubicBezTo>
                    <a:pt x="9680" y="4358"/>
                    <a:pt x="9502" y="3846"/>
                    <a:pt x="9275" y="3382"/>
                  </a:cubicBezTo>
                  <a:cubicBezTo>
                    <a:pt x="9156" y="3132"/>
                    <a:pt x="8918" y="2965"/>
                    <a:pt x="8656" y="2906"/>
                  </a:cubicBezTo>
                  <a:lnTo>
                    <a:pt x="8656" y="2787"/>
                  </a:lnTo>
                  <a:cubicBezTo>
                    <a:pt x="8656" y="2703"/>
                    <a:pt x="8632" y="2596"/>
                    <a:pt x="8620" y="2513"/>
                  </a:cubicBezTo>
                  <a:lnTo>
                    <a:pt x="9192" y="2513"/>
                  </a:lnTo>
                  <a:cubicBezTo>
                    <a:pt x="9347" y="2513"/>
                    <a:pt x="9513" y="2418"/>
                    <a:pt x="9621" y="2287"/>
                  </a:cubicBezTo>
                  <a:lnTo>
                    <a:pt x="10406" y="1179"/>
                  </a:lnTo>
                  <a:cubicBezTo>
                    <a:pt x="10466" y="1108"/>
                    <a:pt x="10442" y="1001"/>
                    <a:pt x="10359" y="941"/>
                  </a:cubicBezTo>
                  <a:cubicBezTo>
                    <a:pt x="10334" y="920"/>
                    <a:pt x="10304" y="911"/>
                    <a:pt x="10274" y="911"/>
                  </a:cubicBezTo>
                  <a:cubicBezTo>
                    <a:pt x="10218" y="911"/>
                    <a:pt x="10159" y="942"/>
                    <a:pt x="10121" y="989"/>
                  </a:cubicBezTo>
                  <a:lnTo>
                    <a:pt x="9335" y="2096"/>
                  </a:lnTo>
                  <a:cubicBezTo>
                    <a:pt x="9311" y="2132"/>
                    <a:pt x="9252" y="2168"/>
                    <a:pt x="9192" y="2168"/>
                  </a:cubicBezTo>
                  <a:lnTo>
                    <a:pt x="8513" y="2168"/>
                  </a:lnTo>
                  <a:cubicBezTo>
                    <a:pt x="8382" y="1834"/>
                    <a:pt x="8132" y="1560"/>
                    <a:pt x="7787" y="1322"/>
                  </a:cubicBezTo>
                  <a:cubicBezTo>
                    <a:pt x="7537" y="1144"/>
                    <a:pt x="7251" y="1001"/>
                    <a:pt x="6942" y="906"/>
                  </a:cubicBezTo>
                  <a:cubicBezTo>
                    <a:pt x="7085" y="786"/>
                    <a:pt x="7204" y="679"/>
                    <a:pt x="7287" y="608"/>
                  </a:cubicBezTo>
                  <a:cubicBezTo>
                    <a:pt x="7442" y="465"/>
                    <a:pt x="7525" y="394"/>
                    <a:pt x="7597" y="370"/>
                  </a:cubicBezTo>
                  <a:cubicBezTo>
                    <a:pt x="7656" y="334"/>
                    <a:pt x="7739" y="334"/>
                    <a:pt x="7942" y="334"/>
                  </a:cubicBezTo>
                  <a:cubicBezTo>
                    <a:pt x="8025" y="334"/>
                    <a:pt x="8097" y="263"/>
                    <a:pt x="8097" y="167"/>
                  </a:cubicBezTo>
                  <a:cubicBezTo>
                    <a:pt x="8097" y="84"/>
                    <a:pt x="8025" y="1"/>
                    <a:pt x="7942" y="1"/>
                  </a:cubicBezTo>
                  <a:cubicBezTo>
                    <a:pt x="7489" y="1"/>
                    <a:pt x="7442" y="24"/>
                    <a:pt x="7073" y="346"/>
                  </a:cubicBezTo>
                  <a:cubicBezTo>
                    <a:pt x="6966" y="441"/>
                    <a:pt x="6751" y="632"/>
                    <a:pt x="6537" y="798"/>
                  </a:cubicBezTo>
                  <a:cubicBezTo>
                    <a:pt x="6299" y="751"/>
                    <a:pt x="6049" y="715"/>
                    <a:pt x="5775" y="715"/>
                  </a:cubicBezTo>
                  <a:cubicBezTo>
                    <a:pt x="5525" y="715"/>
                    <a:pt x="5275" y="751"/>
                    <a:pt x="5037" y="798"/>
                  </a:cubicBezTo>
                  <a:cubicBezTo>
                    <a:pt x="4822" y="632"/>
                    <a:pt x="4608" y="441"/>
                    <a:pt x="4501" y="346"/>
                  </a:cubicBezTo>
                  <a:cubicBezTo>
                    <a:pt x="4108" y="24"/>
                    <a:pt x="4084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Google Shape;11905;p81">
              <a:extLst>
                <a:ext uri="{FF2B5EF4-FFF2-40B4-BE49-F238E27FC236}">
                  <a16:creationId xmlns:a16="http://schemas.microsoft.com/office/drawing/2014/main" id="{771C2F96-CD75-A0C9-AEB0-AA9C7470F528}"/>
                </a:ext>
              </a:extLst>
            </p:cNvPr>
            <p:cNvSpPr/>
            <p:nvPr/>
          </p:nvSpPr>
          <p:spPr>
            <a:xfrm>
              <a:off x="2061645" y="3093618"/>
              <a:ext cx="51456" cy="51456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810" y="0"/>
                  </a:moveTo>
                  <a:cubicBezTo>
                    <a:pt x="357" y="0"/>
                    <a:pt x="0" y="358"/>
                    <a:pt x="0" y="798"/>
                  </a:cubicBezTo>
                  <a:cubicBezTo>
                    <a:pt x="0" y="1251"/>
                    <a:pt x="357" y="1608"/>
                    <a:pt x="810" y="1608"/>
                  </a:cubicBezTo>
                  <a:cubicBezTo>
                    <a:pt x="1250" y="1608"/>
                    <a:pt x="1608" y="1251"/>
                    <a:pt x="1608" y="798"/>
                  </a:cubicBezTo>
                  <a:cubicBezTo>
                    <a:pt x="1608" y="727"/>
                    <a:pt x="1596" y="655"/>
                    <a:pt x="1584" y="584"/>
                  </a:cubicBezTo>
                  <a:cubicBezTo>
                    <a:pt x="1555" y="508"/>
                    <a:pt x="1496" y="454"/>
                    <a:pt x="1425" y="454"/>
                  </a:cubicBezTo>
                  <a:cubicBezTo>
                    <a:pt x="1407" y="454"/>
                    <a:pt x="1388" y="458"/>
                    <a:pt x="1369" y="465"/>
                  </a:cubicBezTo>
                  <a:cubicBezTo>
                    <a:pt x="1286" y="489"/>
                    <a:pt x="1227" y="584"/>
                    <a:pt x="1250" y="667"/>
                  </a:cubicBezTo>
                  <a:cubicBezTo>
                    <a:pt x="1274" y="715"/>
                    <a:pt x="1274" y="739"/>
                    <a:pt x="1274" y="786"/>
                  </a:cubicBezTo>
                  <a:cubicBezTo>
                    <a:pt x="1274" y="1036"/>
                    <a:pt x="1060" y="1251"/>
                    <a:pt x="810" y="1251"/>
                  </a:cubicBezTo>
                  <a:cubicBezTo>
                    <a:pt x="560" y="1251"/>
                    <a:pt x="345" y="1036"/>
                    <a:pt x="345" y="786"/>
                  </a:cubicBezTo>
                  <a:cubicBezTo>
                    <a:pt x="345" y="536"/>
                    <a:pt x="560" y="322"/>
                    <a:pt x="810" y="322"/>
                  </a:cubicBezTo>
                  <a:cubicBezTo>
                    <a:pt x="893" y="322"/>
                    <a:pt x="976" y="250"/>
                    <a:pt x="976" y="155"/>
                  </a:cubicBezTo>
                  <a:cubicBezTo>
                    <a:pt x="976" y="72"/>
                    <a:pt x="893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Google Shape;11906;p81">
              <a:extLst>
                <a:ext uri="{FF2B5EF4-FFF2-40B4-BE49-F238E27FC236}">
                  <a16:creationId xmlns:a16="http://schemas.microsoft.com/office/drawing/2014/main" id="{9C71F65D-95EB-F29E-7034-444147F033E5}"/>
                </a:ext>
              </a:extLst>
            </p:cNvPr>
            <p:cNvSpPr/>
            <p:nvPr/>
          </p:nvSpPr>
          <p:spPr>
            <a:xfrm>
              <a:off x="2159565" y="3093618"/>
              <a:ext cx="51456" cy="51456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798" y="0"/>
                  </a:moveTo>
                  <a:cubicBezTo>
                    <a:pt x="357" y="0"/>
                    <a:pt x="0" y="358"/>
                    <a:pt x="0" y="798"/>
                  </a:cubicBezTo>
                  <a:cubicBezTo>
                    <a:pt x="0" y="1251"/>
                    <a:pt x="357" y="1608"/>
                    <a:pt x="798" y="1608"/>
                  </a:cubicBezTo>
                  <a:cubicBezTo>
                    <a:pt x="1250" y="1608"/>
                    <a:pt x="1607" y="1251"/>
                    <a:pt x="1607" y="798"/>
                  </a:cubicBezTo>
                  <a:cubicBezTo>
                    <a:pt x="1607" y="727"/>
                    <a:pt x="1607" y="655"/>
                    <a:pt x="1572" y="584"/>
                  </a:cubicBezTo>
                  <a:cubicBezTo>
                    <a:pt x="1553" y="508"/>
                    <a:pt x="1488" y="454"/>
                    <a:pt x="1420" y="454"/>
                  </a:cubicBezTo>
                  <a:cubicBezTo>
                    <a:pt x="1403" y="454"/>
                    <a:pt x="1386" y="458"/>
                    <a:pt x="1369" y="465"/>
                  </a:cubicBezTo>
                  <a:cubicBezTo>
                    <a:pt x="1274" y="489"/>
                    <a:pt x="1215" y="584"/>
                    <a:pt x="1250" y="667"/>
                  </a:cubicBezTo>
                  <a:cubicBezTo>
                    <a:pt x="1262" y="715"/>
                    <a:pt x="1262" y="739"/>
                    <a:pt x="1262" y="786"/>
                  </a:cubicBezTo>
                  <a:cubicBezTo>
                    <a:pt x="1262" y="1036"/>
                    <a:pt x="1048" y="1251"/>
                    <a:pt x="798" y="1251"/>
                  </a:cubicBezTo>
                  <a:cubicBezTo>
                    <a:pt x="548" y="1251"/>
                    <a:pt x="333" y="1036"/>
                    <a:pt x="333" y="786"/>
                  </a:cubicBezTo>
                  <a:cubicBezTo>
                    <a:pt x="333" y="536"/>
                    <a:pt x="548" y="322"/>
                    <a:pt x="798" y="322"/>
                  </a:cubicBezTo>
                  <a:cubicBezTo>
                    <a:pt x="893" y="322"/>
                    <a:pt x="964" y="250"/>
                    <a:pt x="964" y="155"/>
                  </a:cubicBezTo>
                  <a:cubicBezTo>
                    <a:pt x="964" y="72"/>
                    <a:pt x="893" y="0"/>
                    <a:pt x="7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oogle Shape;11907;p81">
            <a:extLst>
              <a:ext uri="{FF2B5EF4-FFF2-40B4-BE49-F238E27FC236}">
                <a16:creationId xmlns:a16="http://schemas.microsoft.com/office/drawing/2014/main" id="{8F18884B-F37C-36EB-D624-C4D94369329C}"/>
              </a:ext>
            </a:extLst>
          </p:cNvPr>
          <p:cNvGrpSpPr/>
          <p:nvPr/>
        </p:nvGrpSpPr>
        <p:grpSpPr>
          <a:xfrm>
            <a:off x="4947616" y="5964724"/>
            <a:ext cx="734656" cy="654592"/>
            <a:chOff x="2501677" y="2906162"/>
            <a:chExt cx="367328" cy="32729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1" name="Google Shape;11908;p81">
              <a:extLst>
                <a:ext uri="{FF2B5EF4-FFF2-40B4-BE49-F238E27FC236}">
                  <a16:creationId xmlns:a16="http://schemas.microsoft.com/office/drawing/2014/main" id="{37DE3372-A998-30E1-9CD3-E4B9E8E9A33D}"/>
                </a:ext>
              </a:extLst>
            </p:cNvPr>
            <p:cNvSpPr/>
            <p:nvPr/>
          </p:nvSpPr>
          <p:spPr>
            <a:xfrm>
              <a:off x="2670093" y="3049810"/>
              <a:ext cx="131488" cy="107456"/>
            </a:xfrm>
            <a:custGeom>
              <a:avLst/>
              <a:gdLst/>
              <a:ahLst/>
              <a:cxnLst/>
              <a:rect l="l" t="t" r="r" b="b"/>
              <a:pathLst>
                <a:path w="4109" h="3358" extrusionOk="0">
                  <a:moveTo>
                    <a:pt x="2263" y="0"/>
                  </a:moveTo>
                  <a:cubicBezTo>
                    <a:pt x="1012" y="0"/>
                    <a:pt x="0" y="1012"/>
                    <a:pt x="0" y="2262"/>
                  </a:cubicBezTo>
                  <a:cubicBezTo>
                    <a:pt x="0" y="2346"/>
                    <a:pt x="72" y="2429"/>
                    <a:pt x="155" y="2429"/>
                  </a:cubicBezTo>
                  <a:cubicBezTo>
                    <a:pt x="250" y="2429"/>
                    <a:pt x="322" y="2346"/>
                    <a:pt x="322" y="2262"/>
                  </a:cubicBezTo>
                  <a:cubicBezTo>
                    <a:pt x="322" y="1203"/>
                    <a:pt x="1191" y="345"/>
                    <a:pt x="2239" y="345"/>
                  </a:cubicBezTo>
                  <a:cubicBezTo>
                    <a:pt x="3072" y="345"/>
                    <a:pt x="3751" y="1012"/>
                    <a:pt x="3751" y="1846"/>
                  </a:cubicBezTo>
                  <a:cubicBezTo>
                    <a:pt x="3751" y="2489"/>
                    <a:pt x="3227" y="3024"/>
                    <a:pt x="2572" y="3024"/>
                  </a:cubicBezTo>
                  <a:cubicBezTo>
                    <a:pt x="2084" y="3024"/>
                    <a:pt x="1667" y="2620"/>
                    <a:pt x="1667" y="2108"/>
                  </a:cubicBezTo>
                  <a:cubicBezTo>
                    <a:pt x="1667" y="1727"/>
                    <a:pt x="1977" y="1429"/>
                    <a:pt x="2346" y="1429"/>
                  </a:cubicBezTo>
                  <a:cubicBezTo>
                    <a:pt x="2441" y="1429"/>
                    <a:pt x="2513" y="1357"/>
                    <a:pt x="2513" y="1262"/>
                  </a:cubicBezTo>
                  <a:cubicBezTo>
                    <a:pt x="2513" y="1167"/>
                    <a:pt x="2441" y="1096"/>
                    <a:pt x="2346" y="1096"/>
                  </a:cubicBezTo>
                  <a:cubicBezTo>
                    <a:pt x="1786" y="1096"/>
                    <a:pt x="1322" y="1560"/>
                    <a:pt x="1322" y="2119"/>
                  </a:cubicBezTo>
                  <a:cubicBezTo>
                    <a:pt x="1322" y="2810"/>
                    <a:pt x="1870" y="3358"/>
                    <a:pt x="2560" y="3358"/>
                  </a:cubicBezTo>
                  <a:cubicBezTo>
                    <a:pt x="3394" y="3358"/>
                    <a:pt x="4060" y="2691"/>
                    <a:pt x="4060" y="1858"/>
                  </a:cubicBezTo>
                  <a:cubicBezTo>
                    <a:pt x="4108" y="810"/>
                    <a:pt x="3287" y="0"/>
                    <a:pt x="2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Google Shape;11909;p81">
              <a:extLst>
                <a:ext uri="{FF2B5EF4-FFF2-40B4-BE49-F238E27FC236}">
                  <a16:creationId xmlns:a16="http://schemas.microsoft.com/office/drawing/2014/main" id="{C8F1B46E-8F63-A7F6-BB45-FE4B5673513D}"/>
                </a:ext>
              </a:extLst>
            </p:cNvPr>
            <p:cNvSpPr/>
            <p:nvPr/>
          </p:nvSpPr>
          <p:spPr>
            <a:xfrm>
              <a:off x="2760397" y="3097522"/>
              <a:ext cx="13344" cy="19360"/>
            </a:xfrm>
            <a:custGeom>
              <a:avLst/>
              <a:gdLst/>
              <a:ahLst/>
              <a:cxnLst/>
              <a:rect l="l" t="t" r="r" b="b"/>
              <a:pathLst>
                <a:path w="417" h="605" extrusionOk="0">
                  <a:moveTo>
                    <a:pt x="186" y="1"/>
                  </a:moveTo>
                  <a:cubicBezTo>
                    <a:pt x="164" y="1"/>
                    <a:pt x="142" y="4"/>
                    <a:pt x="119" y="9"/>
                  </a:cubicBezTo>
                  <a:cubicBezTo>
                    <a:pt x="36" y="45"/>
                    <a:pt x="0" y="140"/>
                    <a:pt x="36" y="236"/>
                  </a:cubicBezTo>
                  <a:cubicBezTo>
                    <a:pt x="60" y="295"/>
                    <a:pt x="72" y="367"/>
                    <a:pt x="72" y="438"/>
                  </a:cubicBezTo>
                  <a:cubicBezTo>
                    <a:pt x="72" y="533"/>
                    <a:pt x="155" y="605"/>
                    <a:pt x="238" y="605"/>
                  </a:cubicBezTo>
                  <a:cubicBezTo>
                    <a:pt x="334" y="605"/>
                    <a:pt x="405" y="533"/>
                    <a:pt x="405" y="438"/>
                  </a:cubicBezTo>
                  <a:cubicBezTo>
                    <a:pt x="417" y="319"/>
                    <a:pt x="393" y="200"/>
                    <a:pt x="346" y="105"/>
                  </a:cubicBezTo>
                  <a:cubicBezTo>
                    <a:pt x="318" y="32"/>
                    <a:pt x="25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" name="Google Shape;11910;p81">
              <a:extLst>
                <a:ext uri="{FF2B5EF4-FFF2-40B4-BE49-F238E27FC236}">
                  <a16:creationId xmlns:a16="http://schemas.microsoft.com/office/drawing/2014/main" id="{3ACB41DD-BDE0-58F4-463B-F4BA2A656CBA}"/>
                </a:ext>
              </a:extLst>
            </p:cNvPr>
            <p:cNvSpPr/>
            <p:nvPr/>
          </p:nvSpPr>
          <p:spPr>
            <a:xfrm>
              <a:off x="2501677" y="2906162"/>
              <a:ext cx="367328" cy="327296"/>
            </a:xfrm>
            <a:custGeom>
              <a:avLst/>
              <a:gdLst/>
              <a:ahLst/>
              <a:cxnLst/>
              <a:rect l="l" t="t" r="r" b="b"/>
              <a:pathLst>
                <a:path w="11479" h="10228" extrusionOk="0">
                  <a:moveTo>
                    <a:pt x="703" y="346"/>
                  </a:moveTo>
                  <a:cubicBezTo>
                    <a:pt x="811" y="346"/>
                    <a:pt x="894" y="441"/>
                    <a:pt x="894" y="548"/>
                  </a:cubicBezTo>
                  <a:cubicBezTo>
                    <a:pt x="894" y="643"/>
                    <a:pt x="811" y="739"/>
                    <a:pt x="703" y="739"/>
                  </a:cubicBezTo>
                  <a:cubicBezTo>
                    <a:pt x="596" y="739"/>
                    <a:pt x="513" y="643"/>
                    <a:pt x="513" y="548"/>
                  </a:cubicBezTo>
                  <a:cubicBezTo>
                    <a:pt x="513" y="441"/>
                    <a:pt x="596" y="346"/>
                    <a:pt x="703" y="346"/>
                  </a:cubicBezTo>
                  <a:close/>
                  <a:moveTo>
                    <a:pt x="2144" y="346"/>
                  </a:moveTo>
                  <a:cubicBezTo>
                    <a:pt x="2251" y="346"/>
                    <a:pt x="2335" y="441"/>
                    <a:pt x="2335" y="536"/>
                  </a:cubicBezTo>
                  <a:cubicBezTo>
                    <a:pt x="2335" y="643"/>
                    <a:pt x="2251" y="739"/>
                    <a:pt x="2144" y="739"/>
                  </a:cubicBezTo>
                  <a:cubicBezTo>
                    <a:pt x="2049" y="739"/>
                    <a:pt x="1954" y="643"/>
                    <a:pt x="1954" y="536"/>
                  </a:cubicBezTo>
                  <a:cubicBezTo>
                    <a:pt x="1954" y="441"/>
                    <a:pt x="2037" y="346"/>
                    <a:pt x="2144" y="346"/>
                  </a:cubicBezTo>
                  <a:close/>
                  <a:moveTo>
                    <a:pt x="7240" y="2167"/>
                  </a:moveTo>
                  <a:cubicBezTo>
                    <a:pt x="9395" y="2167"/>
                    <a:pt x="11145" y="3918"/>
                    <a:pt x="11145" y="6085"/>
                  </a:cubicBezTo>
                  <a:cubicBezTo>
                    <a:pt x="11145" y="7787"/>
                    <a:pt x="9764" y="9168"/>
                    <a:pt x="8050" y="9168"/>
                  </a:cubicBezTo>
                  <a:cubicBezTo>
                    <a:pt x="7514" y="9168"/>
                    <a:pt x="7014" y="9013"/>
                    <a:pt x="6597" y="8680"/>
                  </a:cubicBezTo>
                  <a:cubicBezTo>
                    <a:pt x="6180" y="8371"/>
                    <a:pt x="5883" y="7942"/>
                    <a:pt x="5716" y="7454"/>
                  </a:cubicBezTo>
                  <a:cubicBezTo>
                    <a:pt x="5692" y="7370"/>
                    <a:pt x="5633" y="7335"/>
                    <a:pt x="5561" y="7335"/>
                  </a:cubicBezTo>
                  <a:cubicBezTo>
                    <a:pt x="5537" y="7335"/>
                    <a:pt x="5525" y="7335"/>
                    <a:pt x="5513" y="7347"/>
                  </a:cubicBezTo>
                  <a:cubicBezTo>
                    <a:pt x="5418" y="7370"/>
                    <a:pt x="5383" y="7466"/>
                    <a:pt x="5406" y="7549"/>
                  </a:cubicBezTo>
                  <a:cubicBezTo>
                    <a:pt x="5454" y="7692"/>
                    <a:pt x="5502" y="7823"/>
                    <a:pt x="5561" y="7942"/>
                  </a:cubicBezTo>
                  <a:cubicBezTo>
                    <a:pt x="5190" y="8141"/>
                    <a:pt x="4851" y="8237"/>
                    <a:pt x="4541" y="8237"/>
                  </a:cubicBezTo>
                  <a:cubicBezTo>
                    <a:pt x="4314" y="8237"/>
                    <a:pt x="4103" y="8186"/>
                    <a:pt x="3906" y="8085"/>
                  </a:cubicBezTo>
                  <a:cubicBezTo>
                    <a:pt x="3347" y="7787"/>
                    <a:pt x="3097" y="7168"/>
                    <a:pt x="3073" y="6823"/>
                  </a:cubicBezTo>
                  <a:cubicBezTo>
                    <a:pt x="2930" y="5573"/>
                    <a:pt x="3323" y="4358"/>
                    <a:pt x="4120" y="3477"/>
                  </a:cubicBezTo>
                  <a:cubicBezTo>
                    <a:pt x="4906" y="2620"/>
                    <a:pt x="6002" y="2167"/>
                    <a:pt x="7240" y="2167"/>
                  </a:cubicBezTo>
                  <a:close/>
                  <a:moveTo>
                    <a:pt x="1430" y="2703"/>
                  </a:moveTo>
                  <a:cubicBezTo>
                    <a:pt x="1834" y="2703"/>
                    <a:pt x="2156" y="3025"/>
                    <a:pt x="2156" y="3429"/>
                  </a:cubicBezTo>
                  <a:lnTo>
                    <a:pt x="2156" y="5763"/>
                  </a:lnTo>
                  <a:cubicBezTo>
                    <a:pt x="2156" y="6180"/>
                    <a:pt x="2370" y="6573"/>
                    <a:pt x="2716" y="6811"/>
                  </a:cubicBezTo>
                  <a:lnTo>
                    <a:pt x="2716" y="6882"/>
                  </a:lnTo>
                  <a:cubicBezTo>
                    <a:pt x="2751" y="7299"/>
                    <a:pt x="3049" y="8061"/>
                    <a:pt x="3728" y="8418"/>
                  </a:cubicBezTo>
                  <a:cubicBezTo>
                    <a:pt x="3978" y="8549"/>
                    <a:pt x="4240" y="8609"/>
                    <a:pt x="4501" y="8609"/>
                  </a:cubicBezTo>
                  <a:cubicBezTo>
                    <a:pt x="4942" y="8609"/>
                    <a:pt x="5359" y="8442"/>
                    <a:pt x="5704" y="8263"/>
                  </a:cubicBezTo>
                  <a:cubicBezTo>
                    <a:pt x="5883" y="8549"/>
                    <a:pt x="6109" y="8787"/>
                    <a:pt x="6371" y="8990"/>
                  </a:cubicBezTo>
                  <a:cubicBezTo>
                    <a:pt x="6859" y="9347"/>
                    <a:pt x="7430" y="9549"/>
                    <a:pt x="8038" y="9549"/>
                  </a:cubicBezTo>
                  <a:cubicBezTo>
                    <a:pt x="8704" y="9549"/>
                    <a:pt x="9323" y="9359"/>
                    <a:pt x="9859" y="9025"/>
                  </a:cubicBezTo>
                  <a:lnTo>
                    <a:pt x="10705" y="9585"/>
                  </a:lnTo>
                  <a:cubicBezTo>
                    <a:pt x="10752" y="9621"/>
                    <a:pt x="10776" y="9680"/>
                    <a:pt x="10776" y="9740"/>
                  </a:cubicBezTo>
                  <a:cubicBezTo>
                    <a:pt x="10800" y="9811"/>
                    <a:pt x="10705" y="9906"/>
                    <a:pt x="10597" y="9906"/>
                  </a:cubicBezTo>
                  <a:lnTo>
                    <a:pt x="4478" y="9906"/>
                  </a:lnTo>
                  <a:cubicBezTo>
                    <a:pt x="2596" y="9906"/>
                    <a:pt x="1061" y="8371"/>
                    <a:pt x="1061" y="6477"/>
                  </a:cubicBezTo>
                  <a:lnTo>
                    <a:pt x="1061" y="4477"/>
                  </a:lnTo>
                  <a:cubicBezTo>
                    <a:pt x="1120" y="4489"/>
                    <a:pt x="1180" y="4489"/>
                    <a:pt x="1251" y="4489"/>
                  </a:cubicBezTo>
                  <a:cubicBezTo>
                    <a:pt x="1346" y="4489"/>
                    <a:pt x="1418" y="4418"/>
                    <a:pt x="1418" y="4322"/>
                  </a:cubicBezTo>
                  <a:cubicBezTo>
                    <a:pt x="1418" y="4239"/>
                    <a:pt x="1346" y="4156"/>
                    <a:pt x="1251" y="4156"/>
                  </a:cubicBezTo>
                  <a:cubicBezTo>
                    <a:pt x="751" y="4156"/>
                    <a:pt x="346" y="3763"/>
                    <a:pt x="346" y="3251"/>
                  </a:cubicBezTo>
                  <a:lnTo>
                    <a:pt x="346" y="3072"/>
                  </a:lnTo>
                  <a:cubicBezTo>
                    <a:pt x="346" y="2870"/>
                    <a:pt x="513" y="2703"/>
                    <a:pt x="715" y="2703"/>
                  </a:cubicBezTo>
                  <a:close/>
                  <a:moveTo>
                    <a:pt x="715" y="0"/>
                  </a:moveTo>
                  <a:cubicBezTo>
                    <a:pt x="418" y="0"/>
                    <a:pt x="203" y="239"/>
                    <a:pt x="203" y="524"/>
                  </a:cubicBezTo>
                  <a:cubicBezTo>
                    <a:pt x="203" y="810"/>
                    <a:pt x="418" y="1036"/>
                    <a:pt x="691" y="1048"/>
                  </a:cubicBezTo>
                  <a:lnTo>
                    <a:pt x="953" y="2322"/>
                  </a:lnTo>
                  <a:lnTo>
                    <a:pt x="715" y="2322"/>
                  </a:lnTo>
                  <a:cubicBezTo>
                    <a:pt x="334" y="2322"/>
                    <a:pt x="1" y="2644"/>
                    <a:pt x="1" y="3037"/>
                  </a:cubicBezTo>
                  <a:lnTo>
                    <a:pt x="1" y="3215"/>
                  </a:lnTo>
                  <a:cubicBezTo>
                    <a:pt x="1" y="3727"/>
                    <a:pt x="299" y="4156"/>
                    <a:pt x="715" y="4358"/>
                  </a:cubicBezTo>
                  <a:lnTo>
                    <a:pt x="715" y="6466"/>
                  </a:lnTo>
                  <a:cubicBezTo>
                    <a:pt x="715" y="8549"/>
                    <a:pt x="2418" y="10228"/>
                    <a:pt x="4478" y="10228"/>
                  </a:cubicBezTo>
                  <a:lnTo>
                    <a:pt x="10597" y="10228"/>
                  </a:lnTo>
                  <a:cubicBezTo>
                    <a:pt x="10883" y="10228"/>
                    <a:pt x="11121" y="9990"/>
                    <a:pt x="11121" y="9716"/>
                  </a:cubicBezTo>
                  <a:cubicBezTo>
                    <a:pt x="11121" y="9549"/>
                    <a:pt x="11038" y="9383"/>
                    <a:pt x="10895" y="9299"/>
                  </a:cubicBezTo>
                  <a:lnTo>
                    <a:pt x="10157" y="8799"/>
                  </a:lnTo>
                  <a:cubicBezTo>
                    <a:pt x="10955" y="8180"/>
                    <a:pt x="11479" y="7192"/>
                    <a:pt x="11479" y="6096"/>
                  </a:cubicBezTo>
                  <a:cubicBezTo>
                    <a:pt x="11479" y="3739"/>
                    <a:pt x="9574" y="1834"/>
                    <a:pt x="7216" y="1834"/>
                  </a:cubicBezTo>
                  <a:cubicBezTo>
                    <a:pt x="5894" y="1834"/>
                    <a:pt x="4704" y="2346"/>
                    <a:pt x="3859" y="3251"/>
                  </a:cubicBezTo>
                  <a:cubicBezTo>
                    <a:pt x="3108" y="4072"/>
                    <a:pt x="2692" y="5168"/>
                    <a:pt x="2680" y="6335"/>
                  </a:cubicBezTo>
                  <a:cubicBezTo>
                    <a:pt x="2549" y="6168"/>
                    <a:pt x="2477" y="5977"/>
                    <a:pt x="2477" y="5751"/>
                  </a:cubicBezTo>
                  <a:lnTo>
                    <a:pt x="2477" y="3418"/>
                  </a:lnTo>
                  <a:cubicBezTo>
                    <a:pt x="2477" y="3001"/>
                    <a:pt x="2215" y="2632"/>
                    <a:pt x="1882" y="2453"/>
                  </a:cubicBezTo>
                  <a:lnTo>
                    <a:pt x="2156" y="1060"/>
                  </a:lnTo>
                  <a:cubicBezTo>
                    <a:pt x="2442" y="1048"/>
                    <a:pt x="2656" y="810"/>
                    <a:pt x="2656" y="548"/>
                  </a:cubicBezTo>
                  <a:cubicBezTo>
                    <a:pt x="2656" y="251"/>
                    <a:pt x="2418" y="24"/>
                    <a:pt x="2132" y="24"/>
                  </a:cubicBezTo>
                  <a:cubicBezTo>
                    <a:pt x="1834" y="24"/>
                    <a:pt x="1608" y="262"/>
                    <a:pt x="1608" y="548"/>
                  </a:cubicBezTo>
                  <a:cubicBezTo>
                    <a:pt x="1608" y="727"/>
                    <a:pt x="1703" y="882"/>
                    <a:pt x="1846" y="977"/>
                  </a:cubicBezTo>
                  <a:lnTo>
                    <a:pt x="1561" y="2358"/>
                  </a:lnTo>
                  <a:cubicBezTo>
                    <a:pt x="1525" y="2358"/>
                    <a:pt x="1477" y="2346"/>
                    <a:pt x="1418" y="2346"/>
                  </a:cubicBezTo>
                  <a:lnTo>
                    <a:pt x="1287" y="2346"/>
                  </a:lnTo>
                  <a:lnTo>
                    <a:pt x="1001" y="977"/>
                  </a:lnTo>
                  <a:cubicBezTo>
                    <a:pt x="1144" y="882"/>
                    <a:pt x="1239" y="715"/>
                    <a:pt x="1239" y="524"/>
                  </a:cubicBezTo>
                  <a:cubicBezTo>
                    <a:pt x="1239" y="227"/>
                    <a:pt x="1001" y="0"/>
                    <a:pt x="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4" name="Google Shape;11911;p81">
            <a:extLst>
              <a:ext uri="{FF2B5EF4-FFF2-40B4-BE49-F238E27FC236}">
                <a16:creationId xmlns:a16="http://schemas.microsoft.com/office/drawing/2014/main" id="{02C9317E-CC17-DEA3-19D3-25949D311B36}"/>
              </a:ext>
            </a:extLst>
          </p:cNvPr>
          <p:cNvSpPr/>
          <p:nvPr/>
        </p:nvSpPr>
        <p:spPr>
          <a:xfrm>
            <a:off x="7139936" y="6011188"/>
            <a:ext cx="737664" cy="563200"/>
          </a:xfrm>
          <a:custGeom>
            <a:avLst/>
            <a:gdLst/>
            <a:ahLst/>
            <a:cxnLst/>
            <a:rect l="l" t="t" r="r" b="b"/>
            <a:pathLst>
              <a:path w="11526" h="8800" extrusionOk="0">
                <a:moveTo>
                  <a:pt x="5787" y="3215"/>
                </a:moveTo>
                <a:cubicBezTo>
                  <a:pt x="5894" y="3215"/>
                  <a:pt x="5977" y="3299"/>
                  <a:pt x="5977" y="3406"/>
                </a:cubicBezTo>
                <a:cubicBezTo>
                  <a:pt x="5977" y="3501"/>
                  <a:pt x="5894" y="3596"/>
                  <a:pt x="5787" y="3596"/>
                </a:cubicBezTo>
                <a:cubicBezTo>
                  <a:pt x="5679" y="3596"/>
                  <a:pt x="5596" y="3501"/>
                  <a:pt x="5596" y="3406"/>
                </a:cubicBezTo>
                <a:cubicBezTo>
                  <a:pt x="5596" y="3299"/>
                  <a:pt x="5679" y="3215"/>
                  <a:pt x="5787" y="3215"/>
                </a:cubicBezTo>
                <a:close/>
                <a:moveTo>
                  <a:pt x="10632" y="346"/>
                </a:moveTo>
                <a:cubicBezTo>
                  <a:pt x="10894" y="346"/>
                  <a:pt x="11049" y="394"/>
                  <a:pt x="11133" y="489"/>
                </a:cubicBezTo>
                <a:cubicBezTo>
                  <a:pt x="11192" y="537"/>
                  <a:pt x="11192" y="620"/>
                  <a:pt x="11192" y="703"/>
                </a:cubicBezTo>
                <a:cubicBezTo>
                  <a:pt x="11192" y="858"/>
                  <a:pt x="11049" y="1084"/>
                  <a:pt x="10918" y="1334"/>
                </a:cubicBezTo>
                <a:lnTo>
                  <a:pt x="10787" y="1560"/>
                </a:lnTo>
                <a:cubicBezTo>
                  <a:pt x="10656" y="1346"/>
                  <a:pt x="10394" y="1096"/>
                  <a:pt x="9942" y="953"/>
                </a:cubicBezTo>
                <a:cubicBezTo>
                  <a:pt x="9922" y="945"/>
                  <a:pt x="9902" y="941"/>
                  <a:pt x="9882" y="941"/>
                </a:cubicBezTo>
                <a:cubicBezTo>
                  <a:pt x="9817" y="941"/>
                  <a:pt x="9755" y="982"/>
                  <a:pt x="9728" y="1037"/>
                </a:cubicBezTo>
                <a:cubicBezTo>
                  <a:pt x="9680" y="1132"/>
                  <a:pt x="9728" y="1227"/>
                  <a:pt x="9835" y="1275"/>
                </a:cubicBezTo>
                <a:cubicBezTo>
                  <a:pt x="10442" y="1489"/>
                  <a:pt x="10597" y="1882"/>
                  <a:pt x="10609" y="1941"/>
                </a:cubicBezTo>
                <a:cubicBezTo>
                  <a:pt x="10418" y="2394"/>
                  <a:pt x="10299" y="2894"/>
                  <a:pt x="10490" y="3477"/>
                </a:cubicBezTo>
                <a:cubicBezTo>
                  <a:pt x="10501" y="3537"/>
                  <a:pt x="10501" y="3585"/>
                  <a:pt x="10454" y="3632"/>
                </a:cubicBezTo>
                <a:cubicBezTo>
                  <a:pt x="10192" y="3977"/>
                  <a:pt x="8823" y="4108"/>
                  <a:pt x="8239" y="4132"/>
                </a:cubicBezTo>
                <a:cubicBezTo>
                  <a:pt x="7799" y="4156"/>
                  <a:pt x="7376" y="4165"/>
                  <a:pt x="7041" y="4165"/>
                </a:cubicBezTo>
                <a:cubicBezTo>
                  <a:pt x="6706" y="4165"/>
                  <a:pt x="6459" y="4156"/>
                  <a:pt x="6370" y="4144"/>
                </a:cubicBezTo>
                <a:cubicBezTo>
                  <a:pt x="6346" y="4108"/>
                  <a:pt x="6334" y="4073"/>
                  <a:pt x="6322" y="4037"/>
                </a:cubicBezTo>
                <a:cubicBezTo>
                  <a:pt x="6310" y="4025"/>
                  <a:pt x="6322" y="3966"/>
                  <a:pt x="6322" y="3966"/>
                </a:cubicBezTo>
                <a:cubicBezTo>
                  <a:pt x="6346" y="3835"/>
                  <a:pt x="6763" y="2906"/>
                  <a:pt x="7525" y="2037"/>
                </a:cubicBezTo>
                <a:cubicBezTo>
                  <a:pt x="7763" y="1751"/>
                  <a:pt x="8061" y="1465"/>
                  <a:pt x="8406" y="1203"/>
                </a:cubicBezTo>
                <a:cubicBezTo>
                  <a:pt x="8692" y="1156"/>
                  <a:pt x="8954" y="1156"/>
                  <a:pt x="9192" y="1156"/>
                </a:cubicBezTo>
                <a:cubicBezTo>
                  <a:pt x="9287" y="1156"/>
                  <a:pt x="9370" y="1096"/>
                  <a:pt x="9370" y="1001"/>
                </a:cubicBezTo>
                <a:cubicBezTo>
                  <a:pt x="9382" y="918"/>
                  <a:pt x="9311" y="822"/>
                  <a:pt x="9204" y="822"/>
                </a:cubicBezTo>
                <a:lnTo>
                  <a:pt x="8954" y="822"/>
                </a:lnTo>
                <a:cubicBezTo>
                  <a:pt x="9442" y="548"/>
                  <a:pt x="10013" y="346"/>
                  <a:pt x="10632" y="346"/>
                </a:cubicBezTo>
                <a:close/>
                <a:moveTo>
                  <a:pt x="917" y="334"/>
                </a:moveTo>
                <a:cubicBezTo>
                  <a:pt x="1548" y="334"/>
                  <a:pt x="2108" y="537"/>
                  <a:pt x="2596" y="810"/>
                </a:cubicBezTo>
                <a:lnTo>
                  <a:pt x="2358" y="810"/>
                </a:lnTo>
                <a:cubicBezTo>
                  <a:pt x="2274" y="810"/>
                  <a:pt x="2191" y="894"/>
                  <a:pt x="2191" y="989"/>
                </a:cubicBezTo>
                <a:cubicBezTo>
                  <a:pt x="2191" y="1084"/>
                  <a:pt x="2286" y="1156"/>
                  <a:pt x="2381" y="1156"/>
                </a:cubicBezTo>
                <a:cubicBezTo>
                  <a:pt x="2438" y="1153"/>
                  <a:pt x="2495" y="1151"/>
                  <a:pt x="2554" y="1151"/>
                </a:cubicBezTo>
                <a:cubicBezTo>
                  <a:pt x="2745" y="1151"/>
                  <a:pt x="2949" y="1167"/>
                  <a:pt x="3167" y="1203"/>
                </a:cubicBezTo>
                <a:cubicBezTo>
                  <a:pt x="3501" y="1465"/>
                  <a:pt x="3798" y="1763"/>
                  <a:pt x="4036" y="2037"/>
                </a:cubicBezTo>
                <a:cubicBezTo>
                  <a:pt x="4798" y="2918"/>
                  <a:pt x="5227" y="3823"/>
                  <a:pt x="5251" y="3966"/>
                </a:cubicBezTo>
                <a:lnTo>
                  <a:pt x="5251" y="4061"/>
                </a:lnTo>
                <a:cubicBezTo>
                  <a:pt x="5227" y="4085"/>
                  <a:pt x="5215" y="4120"/>
                  <a:pt x="5203" y="4168"/>
                </a:cubicBezTo>
                <a:cubicBezTo>
                  <a:pt x="5120" y="4168"/>
                  <a:pt x="4867" y="4174"/>
                  <a:pt x="4525" y="4174"/>
                </a:cubicBezTo>
                <a:cubicBezTo>
                  <a:pt x="4182" y="4174"/>
                  <a:pt x="3751" y="4168"/>
                  <a:pt x="3310" y="4144"/>
                </a:cubicBezTo>
                <a:cubicBezTo>
                  <a:pt x="2751" y="4085"/>
                  <a:pt x="1369" y="3966"/>
                  <a:pt x="1096" y="3608"/>
                </a:cubicBezTo>
                <a:cubicBezTo>
                  <a:pt x="1072" y="3573"/>
                  <a:pt x="1048" y="3525"/>
                  <a:pt x="1072" y="3465"/>
                </a:cubicBezTo>
                <a:cubicBezTo>
                  <a:pt x="1262" y="2894"/>
                  <a:pt x="1143" y="2382"/>
                  <a:pt x="953" y="1930"/>
                </a:cubicBezTo>
                <a:cubicBezTo>
                  <a:pt x="965" y="1870"/>
                  <a:pt x="1096" y="1465"/>
                  <a:pt x="1727" y="1263"/>
                </a:cubicBezTo>
                <a:cubicBezTo>
                  <a:pt x="1798" y="1227"/>
                  <a:pt x="1858" y="1156"/>
                  <a:pt x="1846" y="1072"/>
                </a:cubicBezTo>
                <a:cubicBezTo>
                  <a:pt x="1825" y="981"/>
                  <a:pt x="1753" y="924"/>
                  <a:pt x="1666" y="924"/>
                </a:cubicBezTo>
                <a:cubicBezTo>
                  <a:pt x="1651" y="924"/>
                  <a:pt x="1635" y="926"/>
                  <a:pt x="1619" y="929"/>
                </a:cubicBezTo>
                <a:cubicBezTo>
                  <a:pt x="1155" y="1084"/>
                  <a:pt x="905" y="1346"/>
                  <a:pt x="774" y="1549"/>
                </a:cubicBezTo>
                <a:lnTo>
                  <a:pt x="631" y="1322"/>
                </a:lnTo>
                <a:cubicBezTo>
                  <a:pt x="500" y="1072"/>
                  <a:pt x="369" y="846"/>
                  <a:pt x="369" y="691"/>
                </a:cubicBezTo>
                <a:cubicBezTo>
                  <a:pt x="369" y="620"/>
                  <a:pt x="369" y="537"/>
                  <a:pt x="429" y="477"/>
                </a:cubicBezTo>
                <a:cubicBezTo>
                  <a:pt x="500" y="382"/>
                  <a:pt x="667" y="334"/>
                  <a:pt x="917" y="334"/>
                </a:cubicBezTo>
                <a:close/>
                <a:moveTo>
                  <a:pt x="6680" y="4478"/>
                </a:moveTo>
                <a:lnTo>
                  <a:pt x="8751" y="5716"/>
                </a:lnTo>
                <a:lnTo>
                  <a:pt x="8751" y="5716"/>
                </a:lnTo>
                <a:lnTo>
                  <a:pt x="7108" y="5609"/>
                </a:lnTo>
                <a:lnTo>
                  <a:pt x="6501" y="4870"/>
                </a:lnTo>
                <a:lnTo>
                  <a:pt x="6453" y="4478"/>
                </a:lnTo>
                <a:close/>
                <a:moveTo>
                  <a:pt x="5120" y="4478"/>
                </a:moveTo>
                <a:cubicBezTo>
                  <a:pt x="5096" y="4597"/>
                  <a:pt x="5084" y="4728"/>
                  <a:pt x="5072" y="4882"/>
                </a:cubicBezTo>
                <a:lnTo>
                  <a:pt x="4441" y="5609"/>
                </a:lnTo>
                <a:lnTo>
                  <a:pt x="2810" y="5716"/>
                </a:lnTo>
                <a:lnTo>
                  <a:pt x="4882" y="4478"/>
                </a:lnTo>
                <a:close/>
                <a:moveTo>
                  <a:pt x="2322" y="4358"/>
                </a:moveTo>
                <a:cubicBezTo>
                  <a:pt x="2596" y="4394"/>
                  <a:pt x="2929" y="4430"/>
                  <a:pt x="3298" y="4442"/>
                </a:cubicBezTo>
                <a:cubicBezTo>
                  <a:pt x="3632" y="4466"/>
                  <a:pt x="3941" y="4478"/>
                  <a:pt x="4227" y="4478"/>
                </a:cubicBezTo>
                <a:lnTo>
                  <a:pt x="2060" y="5751"/>
                </a:lnTo>
                <a:lnTo>
                  <a:pt x="1381" y="5799"/>
                </a:lnTo>
                <a:cubicBezTo>
                  <a:pt x="1453" y="5275"/>
                  <a:pt x="1786" y="4775"/>
                  <a:pt x="2322" y="4358"/>
                </a:cubicBezTo>
                <a:close/>
                <a:moveTo>
                  <a:pt x="9239" y="4370"/>
                </a:moveTo>
                <a:cubicBezTo>
                  <a:pt x="9787" y="4775"/>
                  <a:pt x="10097" y="5275"/>
                  <a:pt x="10180" y="5811"/>
                </a:cubicBezTo>
                <a:lnTo>
                  <a:pt x="9489" y="5775"/>
                </a:lnTo>
                <a:lnTo>
                  <a:pt x="7334" y="4489"/>
                </a:lnTo>
                <a:cubicBezTo>
                  <a:pt x="7620" y="4489"/>
                  <a:pt x="7930" y="4478"/>
                  <a:pt x="8251" y="4466"/>
                </a:cubicBezTo>
                <a:cubicBezTo>
                  <a:pt x="8632" y="4442"/>
                  <a:pt x="8954" y="4418"/>
                  <a:pt x="9239" y="4370"/>
                </a:cubicBezTo>
                <a:close/>
                <a:moveTo>
                  <a:pt x="5787" y="3942"/>
                </a:moveTo>
                <a:cubicBezTo>
                  <a:pt x="5846" y="3942"/>
                  <a:pt x="5953" y="4025"/>
                  <a:pt x="6013" y="4180"/>
                </a:cubicBezTo>
                <a:cubicBezTo>
                  <a:pt x="6096" y="4370"/>
                  <a:pt x="6156" y="4656"/>
                  <a:pt x="6156" y="4930"/>
                </a:cubicBezTo>
                <a:cubicBezTo>
                  <a:pt x="6156" y="5216"/>
                  <a:pt x="6108" y="5501"/>
                  <a:pt x="6013" y="5692"/>
                </a:cubicBezTo>
                <a:cubicBezTo>
                  <a:pt x="5953" y="5847"/>
                  <a:pt x="5858" y="5930"/>
                  <a:pt x="5787" y="5930"/>
                </a:cubicBezTo>
                <a:cubicBezTo>
                  <a:pt x="5715" y="5930"/>
                  <a:pt x="5620" y="5847"/>
                  <a:pt x="5560" y="5692"/>
                </a:cubicBezTo>
                <a:cubicBezTo>
                  <a:pt x="5477" y="5501"/>
                  <a:pt x="5418" y="5216"/>
                  <a:pt x="5418" y="4930"/>
                </a:cubicBezTo>
                <a:cubicBezTo>
                  <a:pt x="5418" y="4656"/>
                  <a:pt x="5453" y="4370"/>
                  <a:pt x="5560" y="4180"/>
                </a:cubicBezTo>
                <a:cubicBezTo>
                  <a:pt x="5632" y="4025"/>
                  <a:pt x="5727" y="3942"/>
                  <a:pt x="5787" y="3942"/>
                </a:cubicBezTo>
                <a:close/>
                <a:moveTo>
                  <a:pt x="5096" y="5370"/>
                </a:moveTo>
                <a:cubicBezTo>
                  <a:pt x="5179" y="5787"/>
                  <a:pt x="5334" y="6097"/>
                  <a:pt x="5548" y="6216"/>
                </a:cubicBezTo>
                <a:cubicBezTo>
                  <a:pt x="5477" y="6442"/>
                  <a:pt x="5298" y="6859"/>
                  <a:pt x="5084" y="7275"/>
                </a:cubicBezTo>
                <a:cubicBezTo>
                  <a:pt x="4906" y="7633"/>
                  <a:pt x="4739" y="7895"/>
                  <a:pt x="4584" y="8109"/>
                </a:cubicBezTo>
                <a:cubicBezTo>
                  <a:pt x="4358" y="8407"/>
                  <a:pt x="4203" y="8442"/>
                  <a:pt x="4144" y="8466"/>
                </a:cubicBezTo>
                <a:cubicBezTo>
                  <a:pt x="4068" y="8471"/>
                  <a:pt x="3994" y="8474"/>
                  <a:pt x="3920" y="8474"/>
                </a:cubicBezTo>
                <a:cubicBezTo>
                  <a:pt x="3493" y="8474"/>
                  <a:pt x="3094" y="8384"/>
                  <a:pt x="2739" y="8180"/>
                </a:cubicBezTo>
                <a:lnTo>
                  <a:pt x="2977" y="7895"/>
                </a:lnTo>
                <a:cubicBezTo>
                  <a:pt x="3036" y="7823"/>
                  <a:pt x="3012" y="7716"/>
                  <a:pt x="2953" y="7656"/>
                </a:cubicBezTo>
                <a:cubicBezTo>
                  <a:pt x="2924" y="7632"/>
                  <a:pt x="2889" y="7622"/>
                  <a:pt x="2854" y="7622"/>
                </a:cubicBezTo>
                <a:cubicBezTo>
                  <a:pt x="2803" y="7622"/>
                  <a:pt x="2750" y="7645"/>
                  <a:pt x="2715" y="7680"/>
                </a:cubicBezTo>
                <a:lnTo>
                  <a:pt x="2453" y="7990"/>
                </a:lnTo>
                <a:cubicBezTo>
                  <a:pt x="2215" y="7811"/>
                  <a:pt x="1989" y="7573"/>
                  <a:pt x="1786" y="7275"/>
                </a:cubicBezTo>
                <a:cubicBezTo>
                  <a:pt x="1524" y="6918"/>
                  <a:pt x="1393" y="6525"/>
                  <a:pt x="1369" y="6156"/>
                </a:cubicBezTo>
                <a:lnTo>
                  <a:pt x="4144" y="5978"/>
                </a:lnTo>
                <a:lnTo>
                  <a:pt x="3179" y="7121"/>
                </a:lnTo>
                <a:cubicBezTo>
                  <a:pt x="3120" y="7204"/>
                  <a:pt x="3132" y="7299"/>
                  <a:pt x="3191" y="7359"/>
                </a:cubicBezTo>
                <a:cubicBezTo>
                  <a:pt x="3227" y="7395"/>
                  <a:pt x="3274" y="7406"/>
                  <a:pt x="3298" y="7406"/>
                </a:cubicBezTo>
                <a:cubicBezTo>
                  <a:pt x="3346" y="7406"/>
                  <a:pt x="3393" y="7395"/>
                  <a:pt x="3429" y="7347"/>
                </a:cubicBezTo>
                <a:lnTo>
                  <a:pt x="5096" y="5370"/>
                </a:lnTo>
                <a:close/>
                <a:moveTo>
                  <a:pt x="6465" y="5370"/>
                </a:moveTo>
                <a:lnTo>
                  <a:pt x="8132" y="7335"/>
                </a:lnTo>
                <a:cubicBezTo>
                  <a:pt x="8168" y="7371"/>
                  <a:pt x="8215" y="7395"/>
                  <a:pt x="8275" y="7395"/>
                </a:cubicBezTo>
                <a:cubicBezTo>
                  <a:pt x="8311" y="7395"/>
                  <a:pt x="8346" y="7371"/>
                  <a:pt x="8370" y="7347"/>
                </a:cubicBezTo>
                <a:cubicBezTo>
                  <a:pt x="8454" y="7287"/>
                  <a:pt x="8454" y="7180"/>
                  <a:pt x="8394" y="7109"/>
                </a:cubicBezTo>
                <a:lnTo>
                  <a:pt x="7418" y="5966"/>
                </a:lnTo>
                <a:lnTo>
                  <a:pt x="10204" y="6144"/>
                </a:lnTo>
                <a:cubicBezTo>
                  <a:pt x="10180" y="6513"/>
                  <a:pt x="10037" y="6906"/>
                  <a:pt x="9787" y="7275"/>
                </a:cubicBezTo>
                <a:cubicBezTo>
                  <a:pt x="9585" y="7573"/>
                  <a:pt x="9358" y="7811"/>
                  <a:pt x="9120" y="7990"/>
                </a:cubicBezTo>
                <a:lnTo>
                  <a:pt x="8847" y="7668"/>
                </a:lnTo>
                <a:cubicBezTo>
                  <a:pt x="8815" y="7631"/>
                  <a:pt x="8774" y="7613"/>
                  <a:pt x="8731" y="7613"/>
                </a:cubicBezTo>
                <a:cubicBezTo>
                  <a:pt x="8691" y="7613"/>
                  <a:pt x="8648" y="7628"/>
                  <a:pt x="8608" y="7656"/>
                </a:cubicBezTo>
                <a:cubicBezTo>
                  <a:pt x="8537" y="7716"/>
                  <a:pt x="8537" y="7823"/>
                  <a:pt x="8596" y="7895"/>
                </a:cubicBezTo>
                <a:lnTo>
                  <a:pt x="8835" y="8180"/>
                </a:lnTo>
                <a:cubicBezTo>
                  <a:pt x="8479" y="8384"/>
                  <a:pt x="8080" y="8474"/>
                  <a:pt x="7645" y="8474"/>
                </a:cubicBezTo>
                <a:cubicBezTo>
                  <a:pt x="7571" y="8474"/>
                  <a:pt x="7495" y="8471"/>
                  <a:pt x="7418" y="8466"/>
                </a:cubicBezTo>
                <a:cubicBezTo>
                  <a:pt x="7358" y="8466"/>
                  <a:pt x="7215" y="8407"/>
                  <a:pt x="6989" y="8109"/>
                </a:cubicBezTo>
                <a:cubicBezTo>
                  <a:pt x="6822" y="7895"/>
                  <a:pt x="6668" y="7609"/>
                  <a:pt x="6489" y="7275"/>
                </a:cubicBezTo>
                <a:cubicBezTo>
                  <a:pt x="6275" y="6859"/>
                  <a:pt x="6096" y="6442"/>
                  <a:pt x="6013" y="6216"/>
                </a:cubicBezTo>
                <a:cubicBezTo>
                  <a:pt x="6227" y="6097"/>
                  <a:pt x="6394" y="5763"/>
                  <a:pt x="6465" y="5370"/>
                </a:cubicBezTo>
                <a:close/>
                <a:moveTo>
                  <a:pt x="869" y="1"/>
                </a:moveTo>
                <a:cubicBezTo>
                  <a:pt x="500" y="1"/>
                  <a:pt x="262" y="84"/>
                  <a:pt x="119" y="263"/>
                </a:cubicBezTo>
                <a:cubicBezTo>
                  <a:pt x="0" y="429"/>
                  <a:pt x="0" y="608"/>
                  <a:pt x="0" y="703"/>
                </a:cubicBezTo>
                <a:cubicBezTo>
                  <a:pt x="0" y="953"/>
                  <a:pt x="143" y="1203"/>
                  <a:pt x="310" y="1501"/>
                </a:cubicBezTo>
                <a:cubicBezTo>
                  <a:pt x="595" y="2001"/>
                  <a:pt x="965" y="2644"/>
                  <a:pt x="715" y="3358"/>
                </a:cubicBezTo>
                <a:cubicBezTo>
                  <a:pt x="655" y="3525"/>
                  <a:pt x="679" y="3680"/>
                  <a:pt x="786" y="3823"/>
                </a:cubicBezTo>
                <a:cubicBezTo>
                  <a:pt x="929" y="4025"/>
                  <a:pt x="1286" y="4192"/>
                  <a:pt x="1822" y="4299"/>
                </a:cubicBezTo>
                <a:cubicBezTo>
                  <a:pt x="857" y="5156"/>
                  <a:pt x="715" y="6394"/>
                  <a:pt x="1453" y="7466"/>
                </a:cubicBezTo>
                <a:cubicBezTo>
                  <a:pt x="1858" y="8026"/>
                  <a:pt x="2322" y="8418"/>
                  <a:pt x="2834" y="8621"/>
                </a:cubicBezTo>
                <a:cubicBezTo>
                  <a:pt x="3155" y="8740"/>
                  <a:pt x="3477" y="8799"/>
                  <a:pt x="3834" y="8799"/>
                </a:cubicBezTo>
                <a:cubicBezTo>
                  <a:pt x="3929" y="8799"/>
                  <a:pt x="4024" y="8799"/>
                  <a:pt x="4120" y="8788"/>
                </a:cubicBezTo>
                <a:cubicBezTo>
                  <a:pt x="4322" y="8776"/>
                  <a:pt x="4548" y="8609"/>
                  <a:pt x="4786" y="8311"/>
                </a:cubicBezTo>
                <a:cubicBezTo>
                  <a:pt x="4953" y="8085"/>
                  <a:pt x="5144" y="7787"/>
                  <a:pt x="5322" y="7418"/>
                </a:cubicBezTo>
                <a:cubicBezTo>
                  <a:pt x="5418" y="7252"/>
                  <a:pt x="5489" y="7097"/>
                  <a:pt x="5548" y="6942"/>
                </a:cubicBezTo>
                <a:lnTo>
                  <a:pt x="5548" y="7537"/>
                </a:lnTo>
                <a:cubicBezTo>
                  <a:pt x="5548" y="7633"/>
                  <a:pt x="5620" y="7704"/>
                  <a:pt x="5715" y="7704"/>
                </a:cubicBezTo>
                <a:cubicBezTo>
                  <a:pt x="5799" y="7704"/>
                  <a:pt x="5870" y="7633"/>
                  <a:pt x="5870" y="7537"/>
                </a:cubicBezTo>
                <a:lnTo>
                  <a:pt x="5870" y="6954"/>
                </a:lnTo>
                <a:cubicBezTo>
                  <a:pt x="5929" y="7109"/>
                  <a:pt x="6013" y="7252"/>
                  <a:pt x="6096" y="7418"/>
                </a:cubicBezTo>
                <a:cubicBezTo>
                  <a:pt x="6287" y="7787"/>
                  <a:pt x="6465" y="8085"/>
                  <a:pt x="6632" y="8311"/>
                </a:cubicBezTo>
                <a:cubicBezTo>
                  <a:pt x="6870" y="8621"/>
                  <a:pt x="7096" y="8776"/>
                  <a:pt x="7299" y="8788"/>
                </a:cubicBezTo>
                <a:cubicBezTo>
                  <a:pt x="7406" y="8799"/>
                  <a:pt x="7501" y="8799"/>
                  <a:pt x="7584" y="8799"/>
                </a:cubicBezTo>
                <a:cubicBezTo>
                  <a:pt x="7942" y="8799"/>
                  <a:pt x="8275" y="8740"/>
                  <a:pt x="8585" y="8621"/>
                </a:cubicBezTo>
                <a:cubicBezTo>
                  <a:pt x="9108" y="8418"/>
                  <a:pt x="9585" y="8026"/>
                  <a:pt x="9966" y="7466"/>
                </a:cubicBezTo>
                <a:cubicBezTo>
                  <a:pt x="10728" y="6394"/>
                  <a:pt x="10561" y="5156"/>
                  <a:pt x="9597" y="4299"/>
                </a:cubicBezTo>
                <a:cubicBezTo>
                  <a:pt x="10144" y="4192"/>
                  <a:pt x="10490" y="4025"/>
                  <a:pt x="10632" y="3823"/>
                </a:cubicBezTo>
                <a:cubicBezTo>
                  <a:pt x="10740" y="3680"/>
                  <a:pt x="10775" y="3525"/>
                  <a:pt x="10716" y="3358"/>
                </a:cubicBezTo>
                <a:cubicBezTo>
                  <a:pt x="10478" y="2644"/>
                  <a:pt x="10835" y="2001"/>
                  <a:pt x="11109" y="1501"/>
                </a:cubicBezTo>
                <a:cubicBezTo>
                  <a:pt x="11275" y="1203"/>
                  <a:pt x="11430" y="941"/>
                  <a:pt x="11430" y="703"/>
                </a:cubicBezTo>
                <a:cubicBezTo>
                  <a:pt x="11525" y="608"/>
                  <a:pt x="11525" y="406"/>
                  <a:pt x="11394" y="263"/>
                </a:cubicBezTo>
                <a:cubicBezTo>
                  <a:pt x="11252" y="84"/>
                  <a:pt x="11013" y="1"/>
                  <a:pt x="10632" y="1"/>
                </a:cubicBezTo>
                <a:cubicBezTo>
                  <a:pt x="9120" y="1"/>
                  <a:pt x="7942" y="989"/>
                  <a:pt x="7215" y="1846"/>
                </a:cubicBezTo>
                <a:cubicBezTo>
                  <a:pt x="6787" y="2346"/>
                  <a:pt x="6465" y="2834"/>
                  <a:pt x="6287" y="3144"/>
                </a:cubicBezTo>
                <a:cubicBezTo>
                  <a:pt x="6275" y="3168"/>
                  <a:pt x="6275" y="3180"/>
                  <a:pt x="6263" y="3204"/>
                </a:cubicBezTo>
                <a:cubicBezTo>
                  <a:pt x="6227" y="3132"/>
                  <a:pt x="6180" y="3061"/>
                  <a:pt x="6120" y="3013"/>
                </a:cubicBezTo>
                <a:cubicBezTo>
                  <a:pt x="6168" y="2846"/>
                  <a:pt x="6287" y="2442"/>
                  <a:pt x="6441" y="2013"/>
                </a:cubicBezTo>
                <a:cubicBezTo>
                  <a:pt x="6775" y="1084"/>
                  <a:pt x="6977" y="1049"/>
                  <a:pt x="6977" y="1049"/>
                </a:cubicBezTo>
                <a:cubicBezTo>
                  <a:pt x="6977" y="1049"/>
                  <a:pt x="7001" y="1060"/>
                  <a:pt x="7049" y="1144"/>
                </a:cubicBezTo>
                <a:cubicBezTo>
                  <a:pt x="7081" y="1193"/>
                  <a:pt x="7136" y="1225"/>
                  <a:pt x="7195" y="1225"/>
                </a:cubicBezTo>
                <a:cubicBezTo>
                  <a:pt x="7221" y="1225"/>
                  <a:pt x="7249" y="1218"/>
                  <a:pt x="7275" y="1203"/>
                </a:cubicBezTo>
                <a:cubicBezTo>
                  <a:pt x="7346" y="1156"/>
                  <a:pt x="7382" y="1049"/>
                  <a:pt x="7334" y="977"/>
                </a:cubicBezTo>
                <a:cubicBezTo>
                  <a:pt x="7205" y="779"/>
                  <a:pt x="7068" y="721"/>
                  <a:pt x="6971" y="721"/>
                </a:cubicBezTo>
                <a:cubicBezTo>
                  <a:pt x="6951" y="721"/>
                  <a:pt x="6934" y="723"/>
                  <a:pt x="6918" y="727"/>
                </a:cubicBezTo>
                <a:cubicBezTo>
                  <a:pt x="6561" y="763"/>
                  <a:pt x="6287" y="1394"/>
                  <a:pt x="6096" y="1930"/>
                </a:cubicBezTo>
                <a:cubicBezTo>
                  <a:pt x="5965" y="2311"/>
                  <a:pt x="5858" y="2692"/>
                  <a:pt x="5799" y="2870"/>
                </a:cubicBezTo>
                <a:lnTo>
                  <a:pt x="5715" y="2870"/>
                </a:lnTo>
                <a:cubicBezTo>
                  <a:pt x="5668" y="2668"/>
                  <a:pt x="5548" y="2299"/>
                  <a:pt x="5418" y="1930"/>
                </a:cubicBezTo>
                <a:cubicBezTo>
                  <a:pt x="5215" y="1394"/>
                  <a:pt x="4953" y="763"/>
                  <a:pt x="4596" y="727"/>
                </a:cubicBezTo>
                <a:cubicBezTo>
                  <a:pt x="4576" y="723"/>
                  <a:pt x="4555" y="721"/>
                  <a:pt x="4533" y="721"/>
                </a:cubicBezTo>
                <a:cubicBezTo>
                  <a:pt x="4422" y="721"/>
                  <a:pt x="4288" y="779"/>
                  <a:pt x="4179" y="977"/>
                </a:cubicBezTo>
                <a:cubicBezTo>
                  <a:pt x="4132" y="1049"/>
                  <a:pt x="4167" y="1156"/>
                  <a:pt x="4239" y="1203"/>
                </a:cubicBezTo>
                <a:cubicBezTo>
                  <a:pt x="4261" y="1214"/>
                  <a:pt x="4286" y="1220"/>
                  <a:pt x="4313" y="1220"/>
                </a:cubicBezTo>
                <a:cubicBezTo>
                  <a:pt x="4371" y="1220"/>
                  <a:pt x="4432" y="1193"/>
                  <a:pt x="4465" y="1144"/>
                </a:cubicBezTo>
                <a:cubicBezTo>
                  <a:pt x="4501" y="1049"/>
                  <a:pt x="4536" y="1049"/>
                  <a:pt x="4536" y="1049"/>
                </a:cubicBezTo>
                <a:cubicBezTo>
                  <a:pt x="4536" y="1049"/>
                  <a:pt x="4727" y="1084"/>
                  <a:pt x="5072" y="2013"/>
                </a:cubicBezTo>
                <a:cubicBezTo>
                  <a:pt x="5215" y="2430"/>
                  <a:pt x="5334" y="2846"/>
                  <a:pt x="5382" y="3013"/>
                </a:cubicBezTo>
                <a:cubicBezTo>
                  <a:pt x="5322" y="3073"/>
                  <a:pt x="5275" y="3132"/>
                  <a:pt x="5251" y="3204"/>
                </a:cubicBezTo>
                <a:cubicBezTo>
                  <a:pt x="5239" y="3180"/>
                  <a:pt x="5215" y="3168"/>
                  <a:pt x="5215" y="3144"/>
                </a:cubicBezTo>
                <a:cubicBezTo>
                  <a:pt x="5037" y="2834"/>
                  <a:pt x="4727" y="2346"/>
                  <a:pt x="4298" y="1846"/>
                </a:cubicBezTo>
                <a:cubicBezTo>
                  <a:pt x="3584" y="989"/>
                  <a:pt x="2393" y="1"/>
                  <a:pt x="869" y="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65" name="Google Shape;11912;p81">
            <a:extLst>
              <a:ext uri="{FF2B5EF4-FFF2-40B4-BE49-F238E27FC236}">
                <a16:creationId xmlns:a16="http://schemas.microsoft.com/office/drawing/2014/main" id="{B5C17AFA-7138-5EBE-37D9-A0122C8B95E7}"/>
              </a:ext>
            </a:extLst>
          </p:cNvPr>
          <p:cNvGrpSpPr/>
          <p:nvPr/>
        </p:nvGrpSpPr>
        <p:grpSpPr>
          <a:xfrm>
            <a:off x="6044896" y="5939828"/>
            <a:ext cx="735424" cy="708480"/>
            <a:chOff x="3050317" y="2893714"/>
            <a:chExt cx="367712" cy="35424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6" name="Google Shape;11913;p81">
              <a:extLst>
                <a:ext uri="{FF2B5EF4-FFF2-40B4-BE49-F238E27FC236}">
                  <a16:creationId xmlns:a16="http://schemas.microsoft.com/office/drawing/2014/main" id="{87F207A3-762F-07CB-F368-5B00D8ED6743}"/>
                </a:ext>
              </a:extLst>
            </p:cNvPr>
            <p:cNvSpPr/>
            <p:nvPr/>
          </p:nvSpPr>
          <p:spPr>
            <a:xfrm>
              <a:off x="3079661" y="2945010"/>
              <a:ext cx="33184" cy="33184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46"/>
                  </a:moveTo>
                  <a:cubicBezTo>
                    <a:pt x="620" y="346"/>
                    <a:pt x="703" y="430"/>
                    <a:pt x="703" y="537"/>
                  </a:cubicBezTo>
                  <a:cubicBezTo>
                    <a:pt x="691" y="644"/>
                    <a:pt x="620" y="727"/>
                    <a:pt x="513" y="727"/>
                  </a:cubicBezTo>
                  <a:cubicBezTo>
                    <a:pt x="405" y="727"/>
                    <a:pt x="322" y="644"/>
                    <a:pt x="322" y="537"/>
                  </a:cubicBezTo>
                  <a:cubicBezTo>
                    <a:pt x="322" y="430"/>
                    <a:pt x="417" y="346"/>
                    <a:pt x="513" y="346"/>
                  </a:cubicBezTo>
                  <a:close/>
                  <a:moveTo>
                    <a:pt x="513" y="1"/>
                  </a:moveTo>
                  <a:cubicBezTo>
                    <a:pt x="215" y="1"/>
                    <a:pt x="1" y="239"/>
                    <a:pt x="1" y="513"/>
                  </a:cubicBezTo>
                  <a:cubicBezTo>
                    <a:pt x="1" y="811"/>
                    <a:pt x="239" y="1037"/>
                    <a:pt x="513" y="1037"/>
                  </a:cubicBezTo>
                  <a:cubicBezTo>
                    <a:pt x="810" y="1037"/>
                    <a:pt x="1037" y="799"/>
                    <a:pt x="1037" y="513"/>
                  </a:cubicBezTo>
                  <a:cubicBezTo>
                    <a:pt x="1037" y="239"/>
                    <a:pt x="798" y="1"/>
                    <a:pt x="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" name="Google Shape;11914;p81">
              <a:extLst>
                <a:ext uri="{FF2B5EF4-FFF2-40B4-BE49-F238E27FC236}">
                  <a16:creationId xmlns:a16="http://schemas.microsoft.com/office/drawing/2014/main" id="{CC7994B4-7C8E-B5F2-9688-4F2587948E7B}"/>
                </a:ext>
              </a:extLst>
            </p:cNvPr>
            <p:cNvSpPr/>
            <p:nvPr/>
          </p:nvSpPr>
          <p:spPr>
            <a:xfrm>
              <a:off x="3050317" y="2893714"/>
              <a:ext cx="367712" cy="354240"/>
            </a:xfrm>
            <a:custGeom>
              <a:avLst/>
              <a:gdLst/>
              <a:ahLst/>
              <a:cxnLst/>
              <a:rect l="l" t="t" r="r" b="b"/>
              <a:pathLst>
                <a:path w="11491" h="11070" extrusionOk="0">
                  <a:moveTo>
                    <a:pt x="4156" y="5604"/>
                  </a:moveTo>
                  <a:lnTo>
                    <a:pt x="4156" y="5676"/>
                  </a:lnTo>
                  <a:cubicBezTo>
                    <a:pt x="4156" y="5795"/>
                    <a:pt x="4168" y="5902"/>
                    <a:pt x="4192" y="6021"/>
                  </a:cubicBezTo>
                  <a:lnTo>
                    <a:pt x="3847" y="5914"/>
                  </a:lnTo>
                  <a:cubicBezTo>
                    <a:pt x="3799" y="5902"/>
                    <a:pt x="3787" y="5854"/>
                    <a:pt x="3787" y="5843"/>
                  </a:cubicBezTo>
                  <a:cubicBezTo>
                    <a:pt x="3787" y="5831"/>
                    <a:pt x="3787" y="5783"/>
                    <a:pt x="3835" y="5771"/>
                  </a:cubicBezTo>
                  <a:lnTo>
                    <a:pt x="4156" y="5604"/>
                  </a:lnTo>
                  <a:close/>
                  <a:moveTo>
                    <a:pt x="4430" y="8748"/>
                  </a:moveTo>
                  <a:cubicBezTo>
                    <a:pt x="4501" y="8867"/>
                    <a:pt x="4585" y="8986"/>
                    <a:pt x="4692" y="9069"/>
                  </a:cubicBezTo>
                  <a:lnTo>
                    <a:pt x="4335" y="9188"/>
                  </a:lnTo>
                  <a:cubicBezTo>
                    <a:pt x="4323" y="9194"/>
                    <a:pt x="4313" y="9196"/>
                    <a:pt x="4304" y="9196"/>
                  </a:cubicBezTo>
                  <a:cubicBezTo>
                    <a:pt x="4276" y="9196"/>
                    <a:pt x="4260" y="9173"/>
                    <a:pt x="4251" y="9164"/>
                  </a:cubicBezTo>
                  <a:cubicBezTo>
                    <a:pt x="4228" y="9141"/>
                    <a:pt x="4216" y="9117"/>
                    <a:pt x="4251" y="9069"/>
                  </a:cubicBezTo>
                  <a:lnTo>
                    <a:pt x="4430" y="8748"/>
                  </a:lnTo>
                  <a:close/>
                  <a:moveTo>
                    <a:pt x="10657" y="9295"/>
                  </a:moveTo>
                  <a:lnTo>
                    <a:pt x="10681" y="9545"/>
                  </a:lnTo>
                  <a:cubicBezTo>
                    <a:pt x="10693" y="9593"/>
                    <a:pt x="10645" y="9605"/>
                    <a:pt x="10633" y="9629"/>
                  </a:cubicBezTo>
                  <a:cubicBezTo>
                    <a:pt x="10628" y="9629"/>
                    <a:pt x="10618" y="9631"/>
                    <a:pt x="10605" y="9631"/>
                  </a:cubicBezTo>
                  <a:cubicBezTo>
                    <a:pt x="10585" y="9631"/>
                    <a:pt x="10559" y="9626"/>
                    <a:pt x="10538" y="9605"/>
                  </a:cubicBezTo>
                  <a:lnTo>
                    <a:pt x="10347" y="9426"/>
                  </a:lnTo>
                  <a:cubicBezTo>
                    <a:pt x="10455" y="9402"/>
                    <a:pt x="10562" y="9355"/>
                    <a:pt x="10657" y="9295"/>
                  </a:cubicBezTo>
                  <a:close/>
                  <a:moveTo>
                    <a:pt x="3847" y="1128"/>
                  </a:moveTo>
                  <a:cubicBezTo>
                    <a:pt x="4454" y="1128"/>
                    <a:pt x="4978" y="1556"/>
                    <a:pt x="5097" y="2152"/>
                  </a:cubicBezTo>
                  <a:cubicBezTo>
                    <a:pt x="5097" y="2175"/>
                    <a:pt x="5097" y="2235"/>
                    <a:pt x="5073" y="2330"/>
                  </a:cubicBezTo>
                  <a:cubicBezTo>
                    <a:pt x="5061" y="2414"/>
                    <a:pt x="5121" y="2509"/>
                    <a:pt x="5216" y="2521"/>
                  </a:cubicBezTo>
                  <a:lnTo>
                    <a:pt x="5240" y="2521"/>
                  </a:lnTo>
                  <a:cubicBezTo>
                    <a:pt x="5311" y="2521"/>
                    <a:pt x="5394" y="2461"/>
                    <a:pt x="5406" y="2390"/>
                  </a:cubicBezTo>
                  <a:cubicBezTo>
                    <a:pt x="5418" y="2330"/>
                    <a:pt x="5418" y="2283"/>
                    <a:pt x="5418" y="2259"/>
                  </a:cubicBezTo>
                  <a:cubicBezTo>
                    <a:pt x="5549" y="2211"/>
                    <a:pt x="5692" y="2199"/>
                    <a:pt x="5823" y="2199"/>
                  </a:cubicBezTo>
                  <a:cubicBezTo>
                    <a:pt x="6526" y="2199"/>
                    <a:pt x="7085" y="2759"/>
                    <a:pt x="7085" y="3461"/>
                  </a:cubicBezTo>
                  <a:cubicBezTo>
                    <a:pt x="7085" y="3854"/>
                    <a:pt x="6907" y="4223"/>
                    <a:pt x="6597" y="4461"/>
                  </a:cubicBezTo>
                  <a:cubicBezTo>
                    <a:pt x="6537" y="4473"/>
                    <a:pt x="6490" y="4497"/>
                    <a:pt x="6430" y="4521"/>
                  </a:cubicBezTo>
                  <a:cubicBezTo>
                    <a:pt x="6347" y="4545"/>
                    <a:pt x="6299" y="4640"/>
                    <a:pt x="6311" y="4723"/>
                  </a:cubicBezTo>
                  <a:cubicBezTo>
                    <a:pt x="6335" y="4795"/>
                    <a:pt x="6406" y="4842"/>
                    <a:pt x="6478" y="4842"/>
                  </a:cubicBezTo>
                  <a:lnTo>
                    <a:pt x="6526" y="4842"/>
                  </a:lnTo>
                  <a:cubicBezTo>
                    <a:pt x="6573" y="4831"/>
                    <a:pt x="6597" y="4819"/>
                    <a:pt x="6645" y="4795"/>
                  </a:cubicBezTo>
                  <a:cubicBezTo>
                    <a:pt x="6895" y="5045"/>
                    <a:pt x="7049" y="5366"/>
                    <a:pt x="7049" y="5723"/>
                  </a:cubicBezTo>
                  <a:cubicBezTo>
                    <a:pt x="7049" y="6081"/>
                    <a:pt x="6895" y="6426"/>
                    <a:pt x="6609" y="6676"/>
                  </a:cubicBezTo>
                  <a:lnTo>
                    <a:pt x="6478" y="6724"/>
                  </a:lnTo>
                  <a:cubicBezTo>
                    <a:pt x="6395" y="6747"/>
                    <a:pt x="6347" y="6843"/>
                    <a:pt x="6371" y="6926"/>
                  </a:cubicBezTo>
                  <a:cubicBezTo>
                    <a:pt x="6406" y="6997"/>
                    <a:pt x="6466" y="7045"/>
                    <a:pt x="6537" y="7045"/>
                  </a:cubicBezTo>
                  <a:cubicBezTo>
                    <a:pt x="6549" y="7045"/>
                    <a:pt x="6573" y="7045"/>
                    <a:pt x="6597" y="7033"/>
                  </a:cubicBezTo>
                  <a:cubicBezTo>
                    <a:pt x="6633" y="7021"/>
                    <a:pt x="6656" y="7021"/>
                    <a:pt x="6692" y="6997"/>
                  </a:cubicBezTo>
                  <a:cubicBezTo>
                    <a:pt x="6847" y="7164"/>
                    <a:pt x="6966" y="7355"/>
                    <a:pt x="7026" y="7581"/>
                  </a:cubicBezTo>
                  <a:lnTo>
                    <a:pt x="7026" y="7759"/>
                  </a:lnTo>
                  <a:cubicBezTo>
                    <a:pt x="7026" y="7855"/>
                    <a:pt x="7109" y="7938"/>
                    <a:pt x="7192" y="7938"/>
                  </a:cubicBezTo>
                  <a:lnTo>
                    <a:pt x="7204" y="7938"/>
                  </a:lnTo>
                  <a:cubicBezTo>
                    <a:pt x="7299" y="7938"/>
                    <a:pt x="7371" y="7867"/>
                    <a:pt x="7371" y="7771"/>
                  </a:cubicBezTo>
                  <a:lnTo>
                    <a:pt x="7371" y="7652"/>
                  </a:lnTo>
                  <a:cubicBezTo>
                    <a:pt x="7538" y="7581"/>
                    <a:pt x="7704" y="7557"/>
                    <a:pt x="7883" y="7557"/>
                  </a:cubicBezTo>
                  <a:cubicBezTo>
                    <a:pt x="8073" y="7557"/>
                    <a:pt x="8264" y="7593"/>
                    <a:pt x="8442" y="7688"/>
                  </a:cubicBezTo>
                  <a:cubicBezTo>
                    <a:pt x="8442" y="7688"/>
                    <a:pt x="8550" y="7736"/>
                    <a:pt x="8681" y="7855"/>
                  </a:cubicBezTo>
                  <a:cubicBezTo>
                    <a:pt x="8716" y="7879"/>
                    <a:pt x="8752" y="7890"/>
                    <a:pt x="8800" y="7890"/>
                  </a:cubicBezTo>
                  <a:cubicBezTo>
                    <a:pt x="8847" y="7890"/>
                    <a:pt x="8895" y="7879"/>
                    <a:pt x="8919" y="7831"/>
                  </a:cubicBezTo>
                  <a:cubicBezTo>
                    <a:pt x="8978" y="7759"/>
                    <a:pt x="8978" y="7652"/>
                    <a:pt x="8907" y="7593"/>
                  </a:cubicBezTo>
                  <a:cubicBezTo>
                    <a:pt x="8823" y="7533"/>
                    <a:pt x="8776" y="7474"/>
                    <a:pt x="8716" y="7450"/>
                  </a:cubicBezTo>
                  <a:cubicBezTo>
                    <a:pt x="8907" y="6974"/>
                    <a:pt x="9371" y="6640"/>
                    <a:pt x="9883" y="6640"/>
                  </a:cubicBezTo>
                  <a:cubicBezTo>
                    <a:pt x="10586" y="6640"/>
                    <a:pt x="11157" y="7212"/>
                    <a:pt x="11157" y="7914"/>
                  </a:cubicBezTo>
                  <a:cubicBezTo>
                    <a:pt x="11157" y="8605"/>
                    <a:pt x="10586" y="9164"/>
                    <a:pt x="9883" y="9164"/>
                  </a:cubicBezTo>
                  <a:cubicBezTo>
                    <a:pt x="9728" y="9164"/>
                    <a:pt x="9574" y="9129"/>
                    <a:pt x="9431" y="9069"/>
                  </a:cubicBezTo>
                  <a:cubicBezTo>
                    <a:pt x="9454" y="8807"/>
                    <a:pt x="9431" y="8533"/>
                    <a:pt x="9371" y="8319"/>
                  </a:cubicBezTo>
                  <a:cubicBezTo>
                    <a:pt x="9342" y="8240"/>
                    <a:pt x="9279" y="8194"/>
                    <a:pt x="9205" y="8194"/>
                  </a:cubicBezTo>
                  <a:cubicBezTo>
                    <a:pt x="9189" y="8194"/>
                    <a:pt x="9173" y="8196"/>
                    <a:pt x="9157" y="8200"/>
                  </a:cubicBezTo>
                  <a:cubicBezTo>
                    <a:pt x="9073" y="8224"/>
                    <a:pt x="9026" y="8319"/>
                    <a:pt x="9038" y="8402"/>
                  </a:cubicBezTo>
                  <a:cubicBezTo>
                    <a:pt x="9097" y="8629"/>
                    <a:pt x="9109" y="8867"/>
                    <a:pt x="9085" y="9129"/>
                  </a:cubicBezTo>
                  <a:cubicBezTo>
                    <a:pt x="8931" y="9664"/>
                    <a:pt x="8431" y="10057"/>
                    <a:pt x="7859" y="10057"/>
                  </a:cubicBezTo>
                  <a:cubicBezTo>
                    <a:pt x="7323" y="10057"/>
                    <a:pt x="6847" y="9712"/>
                    <a:pt x="6668" y="9212"/>
                  </a:cubicBezTo>
                  <a:cubicBezTo>
                    <a:pt x="6811" y="9093"/>
                    <a:pt x="7026" y="8867"/>
                    <a:pt x="7180" y="8510"/>
                  </a:cubicBezTo>
                  <a:cubicBezTo>
                    <a:pt x="7204" y="8414"/>
                    <a:pt x="7180" y="8331"/>
                    <a:pt x="7085" y="8283"/>
                  </a:cubicBezTo>
                  <a:cubicBezTo>
                    <a:pt x="7063" y="8274"/>
                    <a:pt x="7041" y="8270"/>
                    <a:pt x="7019" y="8270"/>
                  </a:cubicBezTo>
                  <a:cubicBezTo>
                    <a:pt x="6956" y="8270"/>
                    <a:pt x="6897" y="8305"/>
                    <a:pt x="6871" y="8367"/>
                  </a:cubicBezTo>
                  <a:cubicBezTo>
                    <a:pt x="6704" y="8760"/>
                    <a:pt x="6430" y="8962"/>
                    <a:pt x="6395" y="9010"/>
                  </a:cubicBezTo>
                  <a:cubicBezTo>
                    <a:pt x="6204" y="9105"/>
                    <a:pt x="6002" y="9164"/>
                    <a:pt x="5799" y="9164"/>
                  </a:cubicBezTo>
                  <a:cubicBezTo>
                    <a:pt x="5097" y="9164"/>
                    <a:pt x="4525" y="8593"/>
                    <a:pt x="4525" y="7890"/>
                  </a:cubicBezTo>
                  <a:cubicBezTo>
                    <a:pt x="4525" y="7557"/>
                    <a:pt x="4656" y="7236"/>
                    <a:pt x="4906" y="6997"/>
                  </a:cubicBezTo>
                  <a:cubicBezTo>
                    <a:pt x="5049" y="7057"/>
                    <a:pt x="5347" y="7152"/>
                    <a:pt x="5740" y="7152"/>
                  </a:cubicBezTo>
                  <a:lnTo>
                    <a:pt x="5847" y="7152"/>
                  </a:lnTo>
                  <a:cubicBezTo>
                    <a:pt x="5942" y="7152"/>
                    <a:pt x="6014" y="7057"/>
                    <a:pt x="6014" y="6974"/>
                  </a:cubicBezTo>
                  <a:cubicBezTo>
                    <a:pt x="6014" y="6878"/>
                    <a:pt x="5930" y="6807"/>
                    <a:pt x="5835" y="6807"/>
                  </a:cubicBezTo>
                  <a:cubicBezTo>
                    <a:pt x="5814" y="6807"/>
                    <a:pt x="5794" y="6808"/>
                    <a:pt x="5774" y="6808"/>
                  </a:cubicBezTo>
                  <a:cubicBezTo>
                    <a:pt x="5331" y="6808"/>
                    <a:pt x="5034" y="6687"/>
                    <a:pt x="4954" y="6664"/>
                  </a:cubicBezTo>
                  <a:cubicBezTo>
                    <a:pt x="4680" y="6426"/>
                    <a:pt x="4513" y="6069"/>
                    <a:pt x="4513" y="5688"/>
                  </a:cubicBezTo>
                  <a:cubicBezTo>
                    <a:pt x="4513" y="5319"/>
                    <a:pt x="4680" y="4973"/>
                    <a:pt x="4942" y="4735"/>
                  </a:cubicBezTo>
                  <a:cubicBezTo>
                    <a:pt x="5097" y="4795"/>
                    <a:pt x="5371" y="4878"/>
                    <a:pt x="5752" y="4902"/>
                  </a:cubicBezTo>
                  <a:lnTo>
                    <a:pt x="5764" y="4902"/>
                  </a:lnTo>
                  <a:cubicBezTo>
                    <a:pt x="5847" y="4902"/>
                    <a:pt x="5930" y="4831"/>
                    <a:pt x="5930" y="4735"/>
                  </a:cubicBezTo>
                  <a:cubicBezTo>
                    <a:pt x="5930" y="4652"/>
                    <a:pt x="5847" y="4557"/>
                    <a:pt x="5764" y="4557"/>
                  </a:cubicBezTo>
                  <a:cubicBezTo>
                    <a:pt x="5371" y="4545"/>
                    <a:pt x="5073" y="4426"/>
                    <a:pt x="5002" y="4402"/>
                  </a:cubicBezTo>
                  <a:cubicBezTo>
                    <a:pt x="4799" y="4223"/>
                    <a:pt x="4656" y="3997"/>
                    <a:pt x="4585" y="3747"/>
                  </a:cubicBezTo>
                  <a:cubicBezTo>
                    <a:pt x="4811" y="3545"/>
                    <a:pt x="4990" y="3330"/>
                    <a:pt x="5121" y="3092"/>
                  </a:cubicBezTo>
                  <a:cubicBezTo>
                    <a:pt x="5168" y="3009"/>
                    <a:pt x="5144" y="2914"/>
                    <a:pt x="5061" y="2866"/>
                  </a:cubicBezTo>
                  <a:cubicBezTo>
                    <a:pt x="5039" y="2851"/>
                    <a:pt x="5013" y="2844"/>
                    <a:pt x="4987" y="2844"/>
                  </a:cubicBezTo>
                  <a:cubicBezTo>
                    <a:pt x="4929" y="2844"/>
                    <a:pt x="4871" y="2876"/>
                    <a:pt x="4847" y="2926"/>
                  </a:cubicBezTo>
                  <a:cubicBezTo>
                    <a:pt x="4704" y="3152"/>
                    <a:pt x="4549" y="3354"/>
                    <a:pt x="4323" y="3545"/>
                  </a:cubicBezTo>
                  <a:cubicBezTo>
                    <a:pt x="4168" y="3604"/>
                    <a:pt x="4013" y="3640"/>
                    <a:pt x="3847" y="3640"/>
                  </a:cubicBezTo>
                  <a:cubicBezTo>
                    <a:pt x="3513" y="3640"/>
                    <a:pt x="3204" y="3521"/>
                    <a:pt x="2966" y="3295"/>
                  </a:cubicBezTo>
                  <a:cubicBezTo>
                    <a:pt x="3013" y="3033"/>
                    <a:pt x="3025" y="2771"/>
                    <a:pt x="3025" y="2556"/>
                  </a:cubicBezTo>
                  <a:cubicBezTo>
                    <a:pt x="3025" y="2461"/>
                    <a:pt x="2954" y="2390"/>
                    <a:pt x="2858" y="2390"/>
                  </a:cubicBezTo>
                  <a:cubicBezTo>
                    <a:pt x="2775" y="2390"/>
                    <a:pt x="2692" y="2461"/>
                    <a:pt x="2692" y="2556"/>
                  </a:cubicBezTo>
                  <a:cubicBezTo>
                    <a:pt x="2692" y="2771"/>
                    <a:pt x="2668" y="3033"/>
                    <a:pt x="2632" y="3295"/>
                  </a:cubicBezTo>
                  <a:cubicBezTo>
                    <a:pt x="2394" y="3604"/>
                    <a:pt x="2025" y="3807"/>
                    <a:pt x="1620" y="3807"/>
                  </a:cubicBezTo>
                  <a:cubicBezTo>
                    <a:pt x="930" y="3807"/>
                    <a:pt x="358" y="3235"/>
                    <a:pt x="358" y="2533"/>
                  </a:cubicBezTo>
                  <a:cubicBezTo>
                    <a:pt x="358" y="1842"/>
                    <a:pt x="930" y="1271"/>
                    <a:pt x="1620" y="1271"/>
                  </a:cubicBezTo>
                  <a:cubicBezTo>
                    <a:pt x="1965" y="1271"/>
                    <a:pt x="2299" y="1402"/>
                    <a:pt x="2549" y="1663"/>
                  </a:cubicBezTo>
                  <a:cubicBezTo>
                    <a:pt x="2561" y="1675"/>
                    <a:pt x="2596" y="1747"/>
                    <a:pt x="2620" y="1854"/>
                  </a:cubicBezTo>
                  <a:cubicBezTo>
                    <a:pt x="2644" y="1925"/>
                    <a:pt x="2716" y="1973"/>
                    <a:pt x="2787" y="1973"/>
                  </a:cubicBezTo>
                  <a:lnTo>
                    <a:pt x="2835" y="1973"/>
                  </a:lnTo>
                  <a:cubicBezTo>
                    <a:pt x="2918" y="1937"/>
                    <a:pt x="2977" y="1854"/>
                    <a:pt x="2954" y="1759"/>
                  </a:cubicBezTo>
                  <a:cubicBezTo>
                    <a:pt x="2918" y="1675"/>
                    <a:pt x="2906" y="1616"/>
                    <a:pt x="2870" y="1568"/>
                  </a:cubicBezTo>
                  <a:cubicBezTo>
                    <a:pt x="3108" y="1282"/>
                    <a:pt x="3466" y="1128"/>
                    <a:pt x="3847" y="1128"/>
                  </a:cubicBezTo>
                  <a:close/>
                  <a:moveTo>
                    <a:pt x="7490" y="10367"/>
                  </a:moveTo>
                  <a:lnTo>
                    <a:pt x="7490" y="10367"/>
                  </a:lnTo>
                  <a:cubicBezTo>
                    <a:pt x="7609" y="10403"/>
                    <a:pt x="7728" y="10415"/>
                    <a:pt x="7859" y="10415"/>
                  </a:cubicBezTo>
                  <a:lnTo>
                    <a:pt x="7716" y="10665"/>
                  </a:lnTo>
                  <a:cubicBezTo>
                    <a:pt x="7680" y="10712"/>
                    <a:pt x="7657" y="10712"/>
                    <a:pt x="7645" y="10712"/>
                  </a:cubicBezTo>
                  <a:cubicBezTo>
                    <a:pt x="7621" y="10712"/>
                    <a:pt x="7585" y="10700"/>
                    <a:pt x="7561" y="10653"/>
                  </a:cubicBezTo>
                  <a:lnTo>
                    <a:pt x="7490" y="10367"/>
                  </a:lnTo>
                  <a:close/>
                  <a:moveTo>
                    <a:pt x="1449" y="1"/>
                  </a:moveTo>
                  <a:cubicBezTo>
                    <a:pt x="1407" y="1"/>
                    <a:pt x="1362" y="16"/>
                    <a:pt x="1322" y="44"/>
                  </a:cubicBezTo>
                  <a:cubicBezTo>
                    <a:pt x="1251" y="104"/>
                    <a:pt x="1251" y="199"/>
                    <a:pt x="1311" y="282"/>
                  </a:cubicBezTo>
                  <a:cubicBezTo>
                    <a:pt x="1489" y="485"/>
                    <a:pt x="1561" y="735"/>
                    <a:pt x="1608" y="901"/>
                  </a:cubicBezTo>
                  <a:cubicBezTo>
                    <a:pt x="1549" y="901"/>
                    <a:pt x="1477" y="901"/>
                    <a:pt x="1418" y="913"/>
                  </a:cubicBezTo>
                  <a:cubicBezTo>
                    <a:pt x="1156" y="532"/>
                    <a:pt x="787" y="378"/>
                    <a:pt x="775" y="378"/>
                  </a:cubicBezTo>
                  <a:cubicBezTo>
                    <a:pt x="760" y="373"/>
                    <a:pt x="745" y="371"/>
                    <a:pt x="730" y="371"/>
                  </a:cubicBezTo>
                  <a:cubicBezTo>
                    <a:pt x="660" y="371"/>
                    <a:pt x="590" y="414"/>
                    <a:pt x="560" y="473"/>
                  </a:cubicBezTo>
                  <a:cubicBezTo>
                    <a:pt x="525" y="556"/>
                    <a:pt x="572" y="651"/>
                    <a:pt x="644" y="699"/>
                  </a:cubicBezTo>
                  <a:cubicBezTo>
                    <a:pt x="644" y="699"/>
                    <a:pt x="858" y="782"/>
                    <a:pt x="1049" y="1009"/>
                  </a:cubicBezTo>
                  <a:cubicBezTo>
                    <a:pt x="441" y="1235"/>
                    <a:pt x="1" y="1830"/>
                    <a:pt x="1" y="2509"/>
                  </a:cubicBezTo>
                  <a:cubicBezTo>
                    <a:pt x="1" y="3402"/>
                    <a:pt x="715" y="4116"/>
                    <a:pt x="1608" y="4116"/>
                  </a:cubicBezTo>
                  <a:cubicBezTo>
                    <a:pt x="2061" y="4116"/>
                    <a:pt x="2489" y="3926"/>
                    <a:pt x="2799" y="3592"/>
                  </a:cubicBezTo>
                  <a:cubicBezTo>
                    <a:pt x="3085" y="3830"/>
                    <a:pt x="3454" y="3985"/>
                    <a:pt x="3847" y="3985"/>
                  </a:cubicBezTo>
                  <a:cubicBezTo>
                    <a:pt x="3989" y="3985"/>
                    <a:pt x="4144" y="3973"/>
                    <a:pt x="4287" y="3926"/>
                  </a:cubicBezTo>
                  <a:cubicBezTo>
                    <a:pt x="4370" y="4164"/>
                    <a:pt x="4501" y="4390"/>
                    <a:pt x="4668" y="4569"/>
                  </a:cubicBezTo>
                  <a:cubicBezTo>
                    <a:pt x="4466" y="4747"/>
                    <a:pt x="4335" y="4985"/>
                    <a:pt x="4251" y="5223"/>
                  </a:cubicBezTo>
                  <a:lnTo>
                    <a:pt x="3692" y="5485"/>
                  </a:lnTo>
                  <a:cubicBezTo>
                    <a:pt x="3549" y="5557"/>
                    <a:pt x="3442" y="5723"/>
                    <a:pt x="3454" y="5890"/>
                  </a:cubicBezTo>
                  <a:cubicBezTo>
                    <a:pt x="3478" y="6069"/>
                    <a:pt x="3573" y="6200"/>
                    <a:pt x="3751" y="6259"/>
                  </a:cubicBezTo>
                  <a:lnTo>
                    <a:pt x="4347" y="6450"/>
                  </a:lnTo>
                  <a:cubicBezTo>
                    <a:pt x="4430" y="6593"/>
                    <a:pt x="4513" y="6724"/>
                    <a:pt x="4621" y="6843"/>
                  </a:cubicBezTo>
                  <a:cubicBezTo>
                    <a:pt x="4347" y="7140"/>
                    <a:pt x="4192" y="7521"/>
                    <a:pt x="4192" y="7926"/>
                  </a:cubicBezTo>
                  <a:cubicBezTo>
                    <a:pt x="4192" y="8093"/>
                    <a:pt x="4216" y="8260"/>
                    <a:pt x="4263" y="8402"/>
                  </a:cubicBezTo>
                  <a:lnTo>
                    <a:pt x="3966" y="8938"/>
                  </a:lnTo>
                  <a:cubicBezTo>
                    <a:pt x="3870" y="9093"/>
                    <a:pt x="3894" y="9272"/>
                    <a:pt x="4013" y="9402"/>
                  </a:cubicBezTo>
                  <a:cubicBezTo>
                    <a:pt x="4085" y="9510"/>
                    <a:pt x="4204" y="9545"/>
                    <a:pt x="4335" y="9545"/>
                  </a:cubicBezTo>
                  <a:cubicBezTo>
                    <a:pt x="4382" y="9545"/>
                    <a:pt x="4430" y="9545"/>
                    <a:pt x="4454" y="9533"/>
                  </a:cubicBezTo>
                  <a:lnTo>
                    <a:pt x="5061" y="9343"/>
                  </a:lnTo>
                  <a:cubicBezTo>
                    <a:pt x="5287" y="9462"/>
                    <a:pt x="5537" y="9522"/>
                    <a:pt x="5811" y="9522"/>
                  </a:cubicBezTo>
                  <a:cubicBezTo>
                    <a:pt x="6002" y="9522"/>
                    <a:pt x="6216" y="9486"/>
                    <a:pt x="6395" y="9414"/>
                  </a:cubicBezTo>
                  <a:cubicBezTo>
                    <a:pt x="6537" y="9772"/>
                    <a:pt x="6787" y="10057"/>
                    <a:pt x="7121" y="10236"/>
                  </a:cubicBezTo>
                  <a:lnTo>
                    <a:pt x="7252" y="10760"/>
                  </a:lnTo>
                  <a:cubicBezTo>
                    <a:pt x="7299" y="10915"/>
                    <a:pt x="7430" y="11034"/>
                    <a:pt x="7609" y="11069"/>
                  </a:cubicBezTo>
                  <a:lnTo>
                    <a:pt x="7657" y="11069"/>
                  </a:lnTo>
                  <a:cubicBezTo>
                    <a:pt x="7799" y="11069"/>
                    <a:pt x="7954" y="10974"/>
                    <a:pt x="8026" y="10843"/>
                  </a:cubicBezTo>
                  <a:lnTo>
                    <a:pt x="8276" y="10367"/>
                  </a:lnTo>
                  <a:cubicBezTo>
                    <a:pt x="8752" y="10236"/>
                    <a:pt x="9157" y="9891"/>
                    <a:pt x="9347" y="9426"/>
                  </a:cubicBezTo>
                  <a:cubicBezTo>
                    <a:pt x="9526" y="9486"/>
                    <a:pt x="9704" y="9522"/>
                    <a:pt x="9883" y="9522"/>
                  </a:cubicBezTo>
                  <a:lnTo>
                    <a:pt x="9931" y="9522"/>
                  </a:lnTo>
                  <a:lnTo>
                    <a:pt x="10312" y="9879"/>
                  </a:lnTo>
                  <a:cubicBezTo>
                    <a:pt x="10395" y="9950"/>
                    <a:pt x="10502" y="9986"/>
                    <a:pt x="10597" y="9986"/>
                  </a:cubicBezTo>
                  <a:cubicBezTo>
                    <a:pt x="10657" y="9986"/>
                    <a:pt x="10717" y="9962"/>
                    <a:pt x="10776" y="9938"/>
                  </a:cubicBezTo>
                  <a:cubicBezTo>
                    <a:pt x="10931" y="9867"/>
                    <a:pt x="11038" y="9700"/>
                    <a:pt x="11014" y="9533"/>
                  </a:cubicBezTo>
                  <a:lnTo>
                    <a:pt x="10990" y="9069"/>
                  </a:lnTo>
                  <a:cubicBezTo>
                    <a:pt x="11300" y="8760"/>
                    <a:pt x="11490" y="8343"/>
                    <a:pt x="11490" y="7902"/>
                  </a:cubicBezTo>
                  <a:cubicBezTo>
                    <a:pt x="11490" y="7009"/>
                    <a:pt x="10776" y="6295"/>
                    <a:pt x="9883" y="6295"/>
                  </a:cubicBezTo>
                  <a:cubicBezTo>
                    <a:pt x="9228" y="6295"/>
                    <a:pt x="8657" y="6688"/>
                    <a:pt x="8395" y="7283"/>
                  </a:cubicBezTo>
                  <a:cubicBezTo>
                    <a:pt x="8216" y="7224"/>
                    <a:pt x="8038" y="7200"/>
                    <a:pt x="7859" y="7200"/>
                  </a:cubicBezTo>
                  <a:cubicBezTo>
                    <a:pt x="7669" y="7200"/>
                    <a:pt x="7466" y="7224"/>
                    <a:pt x="7288" y="7307"/>
                  </a:cubicBezTo>
                  <a:cubicBezTo>
                    <a:pt x="7204" y="7105"/>
                    <a:pt x="7085" y="6926"/>
                    <a:pt x="6954" y="6783"/>
                  </a:cubicBezTo>
                  <a:cubicBezTo>
                    <a:pt x="7228" y="6485"/>
                    <a:pt x="7383" y="6093"/>
                    <a:pt x="7383" y="5700"/>
                  </a:cubicBezTo>
                  <a:cubicBezTo>
                    <a:pt x="7383" y="5283"/>
                    <a:pt x="7228" y="4878"/>
                    <a:pt x="6942" y="4580"/>
                  </a:cubicBezTo>
                  <a:cubicBezTo>
                    <a:pt x="7252" y="4283"/>
                    <a:pt x="7430" y="3866"/>
                    <a:pt x="7430" y="3437"/>
                  </a:cubicBezTo>
                  <a:cubicBezTo>
                    <a:pt x="7430" y="2545"/>
                    <a:pt x="6716" y="1830"/>
                    <a:pt x="5823" y="1830"/>
                  </a:cubicBezTo>
                  <a:cubicBezTo>
                    <a:pt x="5680" y="1830"/>
                    <a:pt x="5525" y="1842"/>
                    <a:pt x="5383" y="1890"/>
                  </a:cubicBezTo>
                  <a:cubicBezTo>
                    <a:pt x="5168" y="1211"/>
                    <a:pt x="4561" y="759"/>
                    <a:pt x="3847" y="759"/>
                  </a:cubicBezTo>
                  <a:cubicBezTo>
                    <a:pt x="3394" y="759"/>
                    <a:pt x="2966" y="949"/>
                    <a:pt x="2656" y="1271"/>
                  </a:cubicBezTo>
                  <a:cubicBezTo>
                    <a:pt x="2442" y="1116"/>
                    <a:pt x="2204" y="997"/>
                    <a:pt x="1954" y="937"/>
                  </a:cubicBezTo>
                  <a:cubicBezTo>
                    <a:pt x="1918" y="735"/>
                    <a:pt x="1834" y="366"/>
                    <a:pt x="1561" y="56"/>
                  </a:cubicBezTo>
                  <a:cubicBezTo>
                    <a:pt x="1536" y="19"/>
                    <a:pt x="1495" y="1"/>
                    <a:pt x="14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8" name="Google Shape;11915;p81">
            <a:extLst>
              <a:ext uri="{FF2B5EF4-FFF2-40B4-BE49-F238E27FC236}">
                <a16:creationId xmlns:a16="http://schemas.microsoft.com/office/drawing/2014/main" id="{33E6D2F4-D671-F701-057E-179573D5BAED}"/>
              </a:ext>
            </a:extLst>
          </p:cNvPr>
          <p:cNvSpPr/>
          <p:nvPr/>
        </p:nvSpPr>
        <p:spPr>
          <a:xfrm>
            <a:off x="9333728" y="5921268"/>
            <a:ext cx="740736" cy="736192"/>
          </a:xfrm>
          <a:custGeom>
            <a:avLst/>
            <a:gdLst/>
            <a:ahLst/>
            <a:cxnLst/>
            <a:rect l="l" t="t" r="r" b="b"/>
            <a:pathLst>
              <a:path w="11574" h="11503" extrusionOk="0">
                <a:moveTo>
                  <a:pt x="5799" y="4168"/>
                </a:moveTo>
                <a:cubicBezTo>
                  <a:pt x="6001" y="4168"/>
                  <a:pt x="6168" y="4335"/>
                  <a:pt x="6168" y="4537"/>
                </a:cubicBezTo>
                <a:cubicBezTo>
                  <a:pt x="6168" y="4632"/>
                  <a:pt x="6144" y="4704"/>
                  <a:pt x="6096" y="4775"/>
                </a:cubicBezTo>
                <a:cubicBezTo>
                  <a:pt x="6001" y="4751"/>
                  <a:pt x="5906" y="4740"/>
                  <a:pt x="5811" y="4740"/>
                </a:cubicBezTo>
                <a:cubicBezTo>
                  <a:pt x="5703" y="4740"/>
                  <a:pt x="5620" y="4751"/>
                  <a:pt x="5525" y="4775"/>
                </a:cubicBezTo>
                <a:cubicBezTo>
                  <a:pt x="5465" y="4716"/>
                  <a:pt x="5453" y="4632"/>
                  <a:pt x="5453" y="4537"/>
                </a:cubicBezTo>
                <a:cubicBezTo>
                  <a:pt x="5430" y="4347"/>
                  <a:pt x="5608" y="4168"/>
                  <a:pt x="5799" y="4168"/>
                </a:cubicBezTo>
                <a:close/>
                <a:moveTo>
                  <a:pt x="5822" y="5085"/>
                </a:moveTo>
                <a:cubicBezTo>
                  <a:pt x="6227" y="5085"/>
                  <a:pt x="6549" y="5418"/>
                  <a:pt x="6549" y="5823"/>
                </a:cubicBezTo>
                <a:cubicBezTo>
                  <a:pt x="6549" y="5942"/>
                  <a:pt x="6525" y="6037"/>
                  <a:pt x="6477" y="6144"/>
                </a:cubicBezTo>
                <a:cubicBezTo>
                  <a:pt x="6430" y="6168"/>
                  <a:pt x="6406" y="6192"/>
                  <a:pt x="6394" y="6240"/>
                </a:cubicBezTo>
                <a:cubicBezTo>
                  <a:pt x="6358" y="6323"/>
                  <a:pt x="6406" y="6418"/>
                  <a:pt x="6489" y="6466"/>
                </a:cubicBezTo>
                <a:cubicBezTo>
                  <a:pt x="6977" y="6645"/>
                  <a:pt x="7251" y="7026"/>
                  <a:pt x="7251" y="7549"/>
                </a:cubicBezTo>
                <a:cubicBezTo>
                  <a:pt x="7251" y="8323"/>
                  <a:pt x="6620" y="9228"/>
                  <a:pt x="5811" y="9228"/>
                </a:cubicBezTo>
                <a:cubicBezTo>
                  <a:pt x="5001" y="9228"/>
                  <a:pt x="4370" y="8323"/>
                  <a:pt x="4370" y="7549"/>
                </a:cubicBezTo>
                <a:cubicBezTo>
                  <a:pt x="4370" y="7168"/>
                  <a:pt x="4513" y="6859"/>
                  <a:pt x="4787" y="6656"/>
                </a:cubicBezTo>
                <a:cubicBezTo>
                  <a:pt x="5037" y="6442"/>
                  <a:pt x="5406" y="6323"/>
                  <a:pt x="5822" y="6323"/>
                </a:cubicBezTo>
                <a:cubicBezTo>
                  <a:pt x="5918" y="6323"/>
                  <a:pt x="5989" y="6252"/>
                  <a:pt x="5989" y="6156"/>
                </a:cubicBezTo>
                <a:cubicBezTo>
                  <a:pt x="5989" y="6073"/>
                  <a:pt x="5918" y="6002"/>
                  <a:pt x="5822" y="6002"/>
                </a:cubicBezTo>
                <a:cubicBezTo>
                  <a:pt x="5584" y="6002"/>
                  <a:pt x="5358" y="6025"/>
                  <a:pt x="5156" y="6097"/>
                </a:cubicBezTo>
                <a:cubicBezTo>
                  <a:pt x="5108" y="6013"/>
                  <a:pt x="5096" y="5906"/>
                  <a:pt x="5096" y="5823"/>
                </a:cubicBezTo>
                <a:cubicBezTo>
                  <a:pt x="5096" y="5418"/>
                  <a:pt x="5418" y="5085"/>
                  <a:pt x="5822" y="5085"/>
                </a:cubicBezTo>
                <a:close/>
                <a:moveTo>
                  <a:pt x="3798" y="1"/>
                </a:moveTo>
                <a:cubicBezTo>
                  <a:pt x="3715" y="1"/>
                  <a:pt x="3620" y="72"/>
                  <a:pt x="3620" y="168"/>
                </a:cubicBezTo>
                <a:lnTo>
                  <a:pt x="3620" y="2930"/>
                </a:lnTo>
                <a:cubicBezTo>
                  <a:pt x="3620" y="3037"/>
                  <a:pt x="3655" y="3120"/>
                  <a:pt x="3715" y="3216"/>
                </a:cubicBezTo>
                <a:lnTo>
                  <a:pt x="4918" y="5109"/>
                </a:lnTo>
                <a:cubicBezTo>
                  <a:pt x="4906" y="5121"/>
                  <a:pt x="4894" y="5132"/>
                  <a:pt x="4870" y="5168"/>
                </a:cubicBezTo>
                <a:lnTo>
                  <a:pt x="2536" y="3335"/>
                </a:lnTo>
                <a:cubicBezTo>
                  <a:pt x="2512" y="3323"/>
                  <a:pt x="2489" y="3287"/>
                  <a:pt x="2477" y="3263"/>
                </a:cubicBezTo>
                <a:lnTo>
                  <a:pt x="1620" y="1013"/>
                </a:lnTo>
                <a:cubicBezTo>
                  <a:pt x="1593" y="942"/>
                  <a:pt x="1527" y="904"/>
                  <a:pt x="1460" y="904"/>
                </a:cubicBezTo>
                <a:cubicBezTo>
                  <a:pt x="1437" y="904"/>
                  <a:pt x="1415" y="908"/>
                  <a:pt x="1393" y="918"/>
                </a:cubicBezTo>
                <a:cubicBezTo>
                  <a:pt x="1298" y="965"/>
                  <a:pt x="1262" y="1060"/>
                  <a:pt x="1298" y="1144"/>
                </a:cubicBezTo>
                <a:lnTo>
                  <a:pt x="2167" y="3394"/>
                </a:lnTo>
                <a:cubicBezTo>
                  <a:pt x="2191" y="3489"/>
                  <a:pt x="2251" y="3561"/>
                  <a:pt x="2334" y="3620"/>
                </a:cubicBezTo>
                <a:lnTo>
                  <a:pt x="4739" y="5513"/>
                </a:lnTo>
                <a:cubicBezTo>
                  <a:pt x="4739" y="5525"/>
                  <a:pt x="4727" y="5537"/>
                  <a:pt x="4727" y="5549"/>
                </a:cubicBezTo>
                <a:lnTo>
                  <a:pt x="3429" y="5275"/>
                </a:lnTo>
                <a:cubicBezTo>
                  <a:pt x="3384" y="5263"/>
                  <a:pt x="3339" y="5256"/>
                  <a:pt x="3294" y="5256"/>
                </a:cubicBezTo>
                <a:cubicBezTo>
                  <a:pt x="3209" y="5256"/>
                  <a:pt x="3126" y="5280"/>
                  <a:pt x="3048" y="5335"/>
                </a:cubicBezTo>
                <a:lnTo>
                  <a:pt x="1108" y="6466"/>
                </a:lnTo>
                <a:cubicBezTo>
                  <a:pt x="1000" y="6525"/>
                  <a:pt x="929" y="6609"/>
                  <a:pt x="881" y="6716"/>
                </a:cubicBezTo>
                <a:lnTo>
                  <a:pt x="36" y="8764"/>
                </a:lnTo>
                <a:cubicBezTo>
                  <a:pt x="0" y="8859"/>
                  <a:pt x="36" y="8942"/>
                  <a:pt x="131" y="8990"/>
                </a:cubicBezTo>
                <a:cubicBezTo>
                  <a:pt x="143" y="9002"/>
                  <a:pt x="167" y="9002"/>
                  <a:pt x="191" y="9002"/>
                </a:cubicBezTo>
                <a:cubicBezTo>
                  <a:pt x="250" y="9002"/>
                  <a:pt x="322" y="8966"/>
                  <a:pt x="334" y="8907"/>
                </a:cubicBezTo>
                <a:lnTo>
                  <a:pt x="1179" y="6847"/>
                </a:lnTo>
                <a:cubicBezTo>
                  <a:pt x="1203" y="6799"/>
                  <a:pt x="1227" y="6775"/>
                  <a:pt x="1262" y="6764"/>
                </a:cubicBezTo>
                <a:lnTo>
                  <a:pt x="3191" y="5632"/>
                </a:lnTo>
                <a:cubicBezTo>
                  <a:pt x="3221" y="5610"/>
                  <a:pt x="3252" y="5602"/>
                  <a:pt x="3279" y="5602"/>
                </a:cubicBezTo>
                <a:cubicBezTo>
                  <a:pt x="3294" y="5602"/>
                  <a:pt x="3309" y="5604"/>
                  <a:pt x="3322" y="5609"/>
                </a:cubicBezTo>
                <a:lnTo>
                  <a:pt x="4679" y="5906"/>
                </a:lnTo>
                <a:cubicBezTo>
                  <a:pt x="4679" y="5942"/>
                  <a:pt x="4691" y="5966"/>
                  <a:pt x="4691" y="6002"/>
                </a:cubicBezTo>
                <a:lnTo>
                  <a:pt x="3882" y="6264"/>
                </a:lnTo>
                <a:cubicBezTo>
                  <a:pt x="3727" y="6311"/>
                  <a:pt x="3596" y="6430"/>
                  <a:pt x="3548" y="6597"/>
                </a:cubicBezTo>
                <a:lnTo>
                  <a:pt x="2727" y="8871"/>
                </a:lnTo>
                <a:cubicBezTo>
                  <a:pt x="2703" y="8942"/>
                  <a:pt x="2703" y="9014"/>
                  <a:pt x="2703" y="9097"/>
                </a:cubicBezTo>
                <a:lnTo>
                  <a:pt x="2882" y="11359"/>
                </a:lnTo>
                <a:cubicBezTo>
                  <a:pt x="2882" y="11443"/>
                  <a:pt x="2953" y="11502"/>
                  <a:pt x="3048" y="11502"/>
                </a:cubicBezTo>
                <a:lnTo>
                  <a:pt x="3060" y="11502"/>
                </a:lnTo>
                <a:cubicBezTo>
                  <a:pt x="3144" y="11502"/>
                  <a:pt x="3227" y="11419"/>
                  <a:pt x="3203" y="11324"/>
                </a:cubicBezTo>
                <a:lnTo>
                  <a:pt x="3024" y="9061"/>
                </a:lnTo>
                <a:cubicBezTo>
                  <a:pt x="3024" y="9038"/>
                  <a:pt x="3024" y="9002"/>
                  <a:pt x="3048" y="8990"/>
                </a:cubicBezTo>
                <a:lnTo>
                  <a:pt x="3858" y="6716"/>
                </a:lnTo>
                <a:cubicBezTo>
                  <a:pt x="3882" y="6656"/>
                  <a:pt x="3917" y="6609"/>
                  <a:pt x="3977" y="6597"/>
                </a:cubicBezTo>
                <a:lnTo>
                  <a:pt x="4370" y="6466"/>
                </a:lnTo>
                <a:lnTo>
                  <a:pt x="4370" y="6466"/>
                </a:lnTo>
                <a:cubicBezTo>
                  <a:pt x="4096" y="6728"/>
                  <a:pt x="3953" y="7097"/>
                  <a:pt x="3953" y="7514"/>
                </a:cubicBezTo>
                <a:cubicBezTo>
                  <a:pt x="3953" y="7990"/>
                  <a:pt x="4144" y="8502"/>
                  <a:pt x="4453" y="8883"/>
                </a:cubicBezTo>
                <a:cubicBezTo>
                  <a:pt x="4810" y="9300"/>
                  <a:pt x="5263" y="9538"/>
                  <a:pt x="5739" y="9538"/>
                </a:cubicBezTo>
                <a:cubicBezTo>
                  <a:pt x="6215" y="9538"/>
                  <a:pt x="6656" y="9300"/>
                  <a:pt x="7013" y="8883"/>
                </a:cubicBezTo>
                <a:cubicBezTo>
                  <a:pt x="7346" y="8502"/>
                  <a:pt x="7525" y="7990"/>
                  <a:pt x="7525" y="7514"/>
                </a:cubicBezTo>
                <a:cubicBezTo>
                  <a:pt x="7525" y="7097"/>
                  <a:pt x="7370" y="6728"/>
                  <a:pt x="7108" y="6466"/>
                </a:cubicBezTo>
                <a:lnTo>
                  <a:pt x="7108" y="6466"/>
                </a:lnTo>
                <a:lnTo>
                  <a:pt x="7489" y="6597"/>
                </a:lnTo>
                <a:cubicBezTo>
                  <a:pt x="7549" y="6609"/>
                  <a:pt x="7596" y="6656"/>
                  <a:pt x="7608" y="6716"/>
                </a:cubicBezTo>
                <a:lnTo>
                  <a:pt x="8430" y="8990"/>
                </a:lnTo>
                <a:cubicBezTo>
                  <a:pt x="8442" y="9014"/>
                  <a:pt x="8442" y="9038"/>
                  <a:pt x="8442" y="9061"/>
                </a:cubicBezTo>
                <a:lnTo>
                  <a:pt x="8263" y="11324"/>
                </a:lnTo>
                <a:cubicBezTo>
                  <a:pt x="8263" y="11419"/>
                  <a:pt x="8323" y="11502"/>
                  <a:pt x="8418" y="11502"/>
                </a:cubicBezTo>
                <a:lnTo>
                  <a:pt x="8430" y="11502"/>
                </a:lnTo>
                <a:cubicBezTo>
                  <a:pt x="8513" y="11502"/>
                  <a:pt x="8597" y="11431"/>
                  <a:pt x="8597" y="11359"/>
                </a:cubicBezTo>
                <a:lnTo>
                  <a:pt x="8775" y="9097"/>
                </a:lnTo>
                <a:cubicBezTo>
                  <a:pt x="8775" y="9014"/>
                  <a:pt x="8775" y="8942"/>
                  <a:pt x="8739" y="8871"/>
                </a:cubicBezTo>
                <a:lnTo>
                  <a:pt x="7918" y="6597"/>
                </a:lnTo>
                <a:cubicBezTo>
                  <a:pt x="7858" y="6442"/>
                  <a:pt x="7739" y="6323"/>
                  <a:pt x="7596" y="6264"/>
                </a:cubicBezTo>
                <a:lnTo>
                  <a:pt x="6775" y="6002"/>
                </a:lnTo>
                <a:cubicBezTo>
                  <a:pt x="6775" y="5966"/>
                  <a:pt x="6787" y="5942"/>
                  <a:pt x="6787" y="5906"/>
                </a:cubicBezTo>
                <a:lnTo>
                  <a:pt x="8144" y="5609"/>
                </a:lnTo>
                <a:cubicBezTo>
                  <a:pt x="8157" y="5605"/>
                  <a:pt x="8170" y="5604"/>
                  <a:pt x="8182" y="5604"/>
                </a:cubicBezTo>
                <a:cubicBezTo>
                  <a:pt x="8216" y="5604"/>
                  <a:pt x="8249" y="5615"/>
                  <a:pt x="8275" y="5632"/>
                </a:cubicBezTo>
                <a:lnTo>
                  <a:pt x="10216" y="6764"/>
                </a:lnTo>
                <a:cubicBezTo>
                  <a:pt x="10240" y="6775"/>
                  <a:pt x="10275" y="6823"/>
                  <a:pt x="10287" y="6847"/>
                </a:cubicBezTo>
                <a:lnTo>
                  <a:pt x="11133" y="8907"/>
                </a:lnTo>
                <a:cubicBezTo>
                  <a:pt x="11168" y="8954"/>
                  <a:pt x="11228" y="9002"/>
                  <a:pt x="11287" y="9002"/>
                </a:cubicBezTo>
                <a:cubicBezTo>
                  <a:pt x="11299" y="9002"/>
                  <a:pt x="11335" y="9002"/>
                  <a:pt x="11347" y="8990"/>
                </a:cubicBezTo>
                <a:cubicBezTo>
                  <a:pt x="11526" y="8978"/>
                  <a:pt x="11573" y="8883"/>
                  <a:pt x="11526" y="8800"/>
                </a:cubicBezTo>
                <a:lnTo>
                  <a:pt x="10680" y="6740"/>
                </a:lnTo>
                <a:cubicBezTo>
                  <a:pt x="10633" y="6645"/>
                  <a:pt x="10561" y="6549"/>
                  <a:pt x="10454" y="6490"/>
                </a:cubicBezTo>
                <a:lnTo>
                  <a:pt x="8525" y="5359"/>
                </a:lnTo>
                <a:cubicBezTo>
                  <a:pt x="8442" y="5309"/>
                  <a:pt x="8348" y="5288"/>
                  <a:pt x="8253" y="5288"/>
                </a:cubicBezTo>
                <a:cubicBezTo>
                  <a:pt x="8213" y="5288"/>
                  <a:pt x="8172" y="5292"/>
                  <a:pt x="8132" y="5299"/>
                </a:cubicBezTo>
                <a:lnTo>
                  <a:pt x="6834" y="5585"/>
                </a:lnTo>
                <a:cubicBezTo>
                  <a:pt x="6834" y="5573"/>
                  <a:pt x="6834" y="5549"/>
                  <a:pt x="6823" y="5537"/>
                </a:cubicBezTo>
                <a:lnTo>
                  <a:pt x="9240" y="3644"/>
                </a:lnTo>
                <a:cubicBezTo>
                  <a:pt x="9311" y="3585"/>
                  <a:pt x="9370" y="3513"/>
                  <a:pt x="9394" y="3430"/>
                </a:cubicBezTo>
                <a:lnTo>
                  <a:pt x="10263" y="1180"/>
                </a:lnTo>
                <a:cubicBezTo>
                  <a:pt x="10287" y="1084"/>
                  <a:pt x="10252" y="1001"/>
                  <a:pt x="10168" y="953"/>
                </a:cubicBezTo>
                <a:cubicBezTo>
                  <a:pt x="10149" y="945"/>
                  <a:pt x="10129" y="941"/>
                  <a:pt x="10110" y="941"/>
                </a:cubicBezTo>
                <a:cubicBezTo>
                  <a:pt x="10044" y="941"/>
                  <a:pt x="9981" y="984"/>
                  <a:pt x="9954" y="1049"/>
                </a:cubicBezTo>
                <a:lnTo>
                  <a:pt x="9085" y="3287"/>
                </a:lnTo>
                <a:cubicBezTo>
                  <a:pt x="9073" y="3323"/>
                  <a:pt x="9061" y="3346"/>
                  <a:pt x="9025" y="3370"/>
                </a:cubicBezTo>
                <a:lnTo>
                  <a:pt x="6692" y="5192"/>
                </a:lnTo>
                <a:cubicBezTo>
                  <a:pt x="6680" y="5180"/>
                  <a:pt x="6656" y="5156"/>
                  <a:pt x="6644" y="5132"/>
                </a:cubicBezTo>
                <a:lnTo>
                  <a:pt x="7846" y="3251"/>
                </a:lnTo>
                <a:cubicBezTo>
                  <a:pt x="7906" y="3156"/>
                  <a:pt x="7942" y="3061"/>
                  <a:pt x="7942" y="2965"/>
                </a:cubicBezTo>
                <a:lnTo>
                  <a:pt x="7942" y="191"/>
                </a:lnTo>
                <a:cubicBezTo>
                  <a:pt x="7942" y="108"/>
                  <a:pt x="7858" y="13"/>
                  <a:pt x="7775" y="13"/>
                </a:cubicBezTo>
                <a:cubicBezTo>
                  <a:pt x="7692" y="13"/>
                  <a:pt x="7596" y="84"/>
                  <a:pt x="7596" y="179"/>
                </a:cubicBezTo>
                <a:lnTo>
                  <a:pt x="7596" y="2954"/>
                </a:lnTo>
                <a:cubicBezTo>
                  <a:pt x="7596" y="2977"/>
                  <a:pt x="7585" y="3025"/>
                  <a:pt x="7561" y="3049"/>
                </a:cubicBezTo>
                <a:lnTo>
                  <a:pt x="6406" y="4882"/>
                </a:lnTo>
                <a:lnTo>
                  <a:pt x="6394" y="4870"/>
                </a:lnTo>
                <a:cubicBezTo>
                  <a:pt x="6465" y="4751"/>
                  <a:pt x="6501" y="4632"/>
                  <a:pt x="6501" y="4489"/>
                </a:cubicBezTo>
                <a:lnTo>
                  <a:pt x="6501" y="3597"/>
                </a:lnTo>
                <a:cubicBezTo>
                  <a:pt x="6501" y="3466"/>
                  <a:pt x="6453" y="3346"/>
                  <a:pt x="6406" y="3275"/>
                </a:cubicBezTo>
                <a:cubicBezTo>
                  <a:pt x="6377" y="3223"/>
                  <a:pt x="6322" y="3196"/>
                  <a:pt x="6267" y="3196"/>
                </a:cubicBezTo>
                <a:cubicBezTo>
                  <a:pt x="6209" y="3196"/>
                  <a:pt x="6151" y="3226"/>
                  <a:pt x="6120" y="3287"/>
                </a:cubicBezTo>
                <a:cubicBezTo>
                  <a:pt x="6096" y="3335"/>
                  <a:pt x="6096" y="3406"/>
                  <a:pt x="6120" y="3454"/>
                </a:cubicBezTo>
                <a:cubicBezTo>
                  <a:pt x="6144" y="3489"/>
                  <a:pt x="6156" y="3525"/>
                  <a:pt x="6156" y="3597"/>
                </a:cubicBezTo>
                <a:lnTo>
                  <a:pt x="6156" y="3894"/>
                </a:lnTo>
                <a:cubicBezTo>
                  <a:pt x="6049" y="3847"/>
                  <a:pt x="5918" y="3799"/>
                  <a:pt x="5787" y="3799"/>
                </a:cubicBezTo>
                <a:cubicBezTo>
                  <a:pt x="5644" y="3799"/>
                  <a:pt x="5513" y="3835"/>
                  <a:pt x="5406" y="3894"/>
                </a:cubicBezTo>
                <a:lnTo>
                  <a:pt x="5406" y="3597"/>
                </a:lnTo>
                <a:cubicBezTo>
                  <a:pt x="5406" y="3525"/>
                  <a:pt x="5430" y="3489"/>
                  <a:pt x="5441" y="3454"/>
                </a:cubicBezTo>
                <a:cubicBezTo>
                  <a:pt x="5465" y="3406"/>
                  <a:pt x="5465" y="3346"/>
                  <a:pt x="5441" y="3287"/>
                </a:cubicBezTo>
                <a:cubicBezTo>
                  <a:pt x="5411" y="3226"/>
                  <a:pt x="5352" y="3196"/>
                  <a:pt x="5294" y="3196"/>
                </a:cubicBezTo>
                <a:cubicBezTo>
                  <a:pt x="5239" y="3196"/>
                  <a:pt x="5185" y="3223"/>
                  <a:pt x="5156" y="3275"/>
                </a:cubicBezTo>
                <a:cubicBezTo>
                  <a:pt x="5108" y="3358"/>
                  <a:pt x="5072" y="3466"/>
                  <a:pt x="5072" y="3597"/>
                </a:cubicBezTo>
                <a:lnTo>
                  <a:pt x="5072" y="4489"/>
                </a:lnTo>
                <a:cubicBezTo>
                  <a:pt x="5072" y="4632"/>
                  <a:pt x="5108" y="4763"/>
                  <a:pt x="5168" y="4870"/>
                </a:cubicBezTo>
                <a:lnTo>
                  <a:pt x="5156" y="4882"/>
                </a:lnTo>
                <a:lnTo>
                  <a:pt x="4001" y="3049"/>
                </a:lnTo>
                <a:cubicBezTo>
                  <a:pt x="3977" y="3025"/>
                  <a:pt x="3965" y="2989"/>
                  <a:pt x="3965" y="2954"/>
                </a:cubicBezTo>
                <a:lnTo>
                  <a:pt x="3965" y="179"/>
                </a:lnTo>
                <a:cubicBezTo>
                  <a:pt x="3965" y="84"/>
                  <a:pt x="3894" y="1"/>
                  <a:pt x="3798" y="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9" name="Google Shape;11916;p81">
            <a:extLst>
              <a:ext uri="{FF2B5EF4-FFF2-40B4-BE49-F238E27FC236}">
                <a16:creationId xmlns:a16="http://schemas.microsoft.com/office/drawing/2014/main" id="{6DB4579A-14C9-DF3D-D6F3-B4FE9D035167}"/>
              </a:ext>
            </a:extLst>
          </p:cNvPr>
          <p:cNvSpPr/>
          <p:nvPr/>
        </p:nvSpPr>
        <p:spPr>
          <a:xfrm>
            <a:off x="16037024" y="5924980"/>
            <a:ext cx="506816" cy="732480"/>
          </a:xfrm>
          <a:custGeom>
            <a:avLst/>
            <a:gdLst/>
            <a:ahLst/>
            <a:cxnLst/>
            <a:rect l="l" t="t" r="r" b="b"/>
            <a:pathLst>
              <a:path w="7919" h="11445" extrusionOk="0">
                <a:moveTo>
                  <a:pt x="3644" y="443"/>
                </a:moveTo>
                <a:lnTo>
                  <a:pt x="3644" y="443"/>
                </a:lnTo>
                <a:cubicBezTo>
                  <a:pt x="4001" y="586"/>
                  <a:pt x="4513" y="860"/>
                  <a:pt x="4787" y="1443"/>
                </a:cubicBezTo>
                <a:cubicBezTo>
                  <a:pt x="4823" y="1514"/>
                  <a:pt x="4846" y="1598"/>
                  <a:pt x="4870" y="1669"/>
                </a:cubicBezTo>
                <a:cubicBezTo>
                  <a:pt x="4727" y="1788"/>
                  <a:pt x="4608" y="1919"/>
                  <a:pt x="4513" y="2074"/>
                </a:cubicBezTo>
                <a:cubicBezTo>
                  <a:pt x="4346" y="2324"/>
                  <a:pt x="4227" y="2634"/>
                  <a:pt x="4168" y="2943"/>
                </a:cubicBezTo>
                <a:cubicBezTo>
                  <a:pt x="3180" y="1824"/>
                  <a:pt x="2025" y="1122"/>
                  <a:pt x="1417" y="812"/>
                </a:cubicBezTo>
                <a:cubicBezTo>
                  <a:pt x="1594" y="775"/>
                  <a:pt x="1818" y="743"/>
                  <a:pt x="2064" y="743"/>
                </a:cubicBezTo>
                <a:cubicBezTo>
                  <a:pt x="2446" y="743"/>
                  <a:pt x="2879" y="820"/>
                  <a:pt x="3263" y="1074"/>
                </a:cubicBezTo>
                <a:cubicBezTo>
                  <a:pt x="3525" y="1253"/>
                  <a:pt x="3799" y="1514"/>
                  <a:pt x="3953" y="1788"/>
                </a:cubicBezTo>
                <a:cubicBezTo>
                  <a:pt x="3986" y="1837"/>
                  <a:pt x="4047" y="1870"/>
                  <a:pt x="4109" y="1870"/>
                </a:cubicBezTo>
                <a:cubicBezTo>
                  <a:pt x="4137" y="1870"/>
                  <a:pt x="4165" y="1863"/>
                  <a:pt x="4192" y="1848"/>
                </a:cubicBezTo>
                <a:cubicBezTo>
                  <a:pt x="4275" y="1800"/>
                  <a:pt x="4299" y="1693"/>
                  <a:pt x="4251" y="1610"/>
                </a:cubicBezTo>
                <a:cubicBezTo>
                  <a:pt x="4192" y="1514"/>
                  <a:pt x="4120" y="1419"/>
                  <a:pt x="4049" y="1324"/>
                </a:cubicBezTo>
                <a:cubicBezTo>
                  <a:pt x="3918" y="955"/>
                  <a:pt x="3763" y="657"/>
                  <a:pt x="3644" y="443"/>
                </a:cubicBezTo>
                <a:close/>
                <a:moveTo>
                  <a:pt x="6120" y="1562"/>
                </a:moveTo>
                <a:cubicBezTo>
                  <a:pt x="6597" y="1562"/>
                  <a:pt x="7013" y="1741"/>
                  <a:pt x="7287" y="1895"/>
                </a:cubicBezTo>
                <a:cubicBezTo>
                  <a:pt x="6716" y="2015"/>
                  <a:pt x="5620" y="2336"/>
                  <a:pt x="4489" y="3038"/>
                </a:cubicBezTo>
                <a:cubicBezTo>
                  <a:pt x="4608" y="2241"/>
                  <a:pt x="5144" y="1753"/>
                  <a:pt x="5656" y="1622"/>
                </a:cubicBezTo>
                <a:cubicBezTo>
                  <a:pt x="5799" y="1586"/>
                  <a:pt x="5966" y="1562"/>
                  <a:pt x="6120" y="1562"/>
                </a:cubicBezTo>
                <a:close/>
                <a:moveTo>
                  <a:pt x="2565" y="2490"/>
                </a:moveTo>
                <a:cubicBezTo>
                  <a:pt x="2926" y="2490"/>
                  <a:pt x="3255" y="2578"/>
                  <a:pt x="3513" y="2753"/>
                </a:cubicBezTo>
                <a:cubicBezTo>
                  <a:pt x="3513" y="2753"/>
                  <a:pt x="3525" y="2753"/>
                  <a:pt x="3525" y="2777"/>
                </a:cubicBezTo>
                <a:cubicBezTo>
                  <a:pt x="3656" y="2907"/>
                  <a:pt x="3799" y="3050"/>
                  <a:pt x="3930" y="3205"/>
                </a:cubicBezTo>
                <a:cubicBezTo>
                  <a:pt x="3683" y="3183"/>
                  <a:pt x="3444" y="3173"/>
                  <a:pt x="3214" y="3173"/>
                </a:cubicBezTo>
                <a:cubicBezTo>
                  <a:pt x="2468" y="3173"/>
                  <a:pt x="1822" y="3277"/>
                  <a:pt x="1358" y="3396"/>
                </a:cubicBezTo>
                <a:cubicBezTo>
                  <a:pt x="1036" y="3467"/>
                  <a:pt x="774" y="3539"/>
                  <a:pt x="560" y="3622"/>
                </a:cubicBezTo>
                <a:cubicBezTo>
                  <a:pt x="834" y="3229"/>
                  <a:pt x="1334" y="2681"/>
                  <a:pt x="2084" y="2538"/>
                </a:cubicBezTo>
                <a:cubicBezTo>
                  <a:pt x="2248" y="2506"/>
                  <a:pt x="2410" y="2490"/>
                  <a:pt x="2565" y="2490"/>
                </a:cubicBezTo>
                <a:close/>
                <a:moveTo>
                  <a:pt x="3418" y="3515"/>
                </a:moveTo>
                <a:cubicBezTo>
                  <a:pt x="3691" y="3515"/>
                  <a:pt x="3989" y="3539"/>
                  <a:pt x="4275" y="3574"/>
                </a:cubicBezTo>
                <a:cubicBezTo>
                  <a:pt x="4477" y="3646"/>
                  <a:pt x="4668" y="3741"/>
                  <a:pt x="4846" y="3836"/>
                </a:cubicBezTo>
                <a:cubicBezTo>
                  <a:pt x="4704" y="4027"/>
                  <a:pt x="4465" y="4134"/>
                  <a:pt x="4227" y="4134"/>
                </a:cubicBezTo>
                <a:cubicBezTo>
                  <a:pt x="3834" y="4134"/>
                  <a:pt x="3513" y="3872"/>
                  <a:pt x="3418" y="3515"/>
                </a:cubicBezTo>
                <a:close/>
                <a:moveTo>
                  <a:pt x="5379" y="3205"/>
                </a:moveTo>
                <a:cubicBezTo>
                  <a:pt x="5749" y="3205"/>
                  <a:pt x="6090" y="3348"/>
                  <a:pt x="6394" y="3634"/>
                </a:cubicBezTo>
                <a:cubicBezTo>
                  <a:pt x="6859" y="4062"/>
                  <a:pt x="6966" y="4729"/>
                  <a:pt x="6978" y="5193"/>
                </a:cubicBezTo>
                <a:cubicBezTo>
                  <a:pt x="6597" y="4705"/>
                  <a:pt x="5835" y="3896"/>
                  <a:pt x="4692" y="3384"/>
                </a:cubicBezTo>
                <a:cubicBezTo>
                  <a:pt x="4787" y="3336"/>
                  <a:pt x="4906" y="3277"/>
                  <a:pt x="5049" y="3241"/>
                </a:cubicBezTo>
                <a:cubicBezTo>
                  <a:pt x="5161" y="3217"/>
                  <a:pt x="5271" y="3205"/>
                  <a:pt x="5379" y="3205"/>
                </a:cubicBezTo>
                <a:close/>
                <a:moveTo>
                  <a:pt x="3751" y="4360"/>
                </a:moveTo>
                <a:cubicBezTo>
                  <a:pt x="3834" y="4408"/>
                  <a:pt x="3942" y="4431"/>
                  <a:pt x="4049" y="4455"/>
                </a:cubicBezTo>
                <a:cubicBezTo>
                  <a:pt x="3691" y="5586"/>
                  <a:pt x="3537" y="7063"/>
                  <a:pt x="3584" y="8849"/>
                </a:cubicBezTo>
                <a:cubicBezTo>
                  <a:pt x="3620" y="9896"/>
                  <a:pt x="3703" y="10777"/>
                  <a:pt x="3763" y="11147"/>
                </a:cubicBezTo>
                <a:lnTo>
                  <a:pt x="3037" y="11147"/>
                </a:lnTo>
                <a:cubicBezTo>
                  <a:pt x="2989" y="10349"/>
                  <a:pt x="2858" y="6658"/>
                  <a:pt x="3751" y="4360"/>
                </a:cubicBezTo>
                <a:close/>
                <a:moveTo>
                  <a:pt x="3294" y="0"/>
                </a:moveTo>
                <a:cubicBezTo>
                  <a:pt x="3233" y="0"/>
                  <a:pt x="3176" y="32"/>
                  <a:pt x="3156" y="74"/>
                </a:cubicBezTo>
                <a:cubicBezTo>
                  <a:pt x="3120" y="133"/>
                  <a:pt x="3120" y="205"/>
                  <a:pt x="3156" y="252"/>
                </a:cubicBezTo>
                <a:cubicBezTo>
                  <a:pt x="3156" y="252"/>
                  <a:pt x="3287" y="443"/>
                  <a:pt x="3453" y="764"/>
                </a:cubicBezTo>
                <a:cubicBezTo>
                  <a:pt x="3001" y="466"/>
                  <a:pt x="2506" y="376"/>
                  <a:pt x="2072" y="376"/>
                </a:cubicBezTo>
                <a:cubicBezTo>
                  <a:pt x="1433" y="376"/>
                  <a:pt x="929" y="572"/>
                  <a:pt x="894" y="586"/>
                </a:cubicBezTo>
                <a:cubicBezTo>
                  <a:pt x="834" y="610"/>
                  <a:pt x="786" y="669"/>
                  <a:pt x="786" y="729"/>
                </a:cubicBezTo>
                <a:cubicBezTo>
                  <a:pt x="786" y="800"/>
                  <a:pt x="834" y="860"/>
                  <a:pt x="894" y="895"/>
                </a:cubicBezTo>
                <a:cubicBezTo>
                  <a:pt x="905" y="895"/>
                  <a:pt x="1858" y="1312"/>
                  <a:pt x="2882" y="2145"/>
                </a:cubicBezTo>
                <a:cubicBezTo>
                  <a:pt x="2768" y="2130"/>
                  <a:pt x="2646" y="2121"/>
                  <a:pt x="2521" y="2121"/>
                </a:cubicBezTo>
                <a:cubicBezTo>
                  <a:pt x="2360" y="2121"/>
                  <a:pt x="2192" y="2136"/>
                  <a:pt x="2025" y="2169"/>
                </a:cubicBezTo>
                <a:cubicBezTo>
                  <a:pt x="679" y="2443"/>
                  <a:pt x="60" y="3800"/>
                  <a:pt x="24" y="3860"/>
                </a:cubicBezTo>
                <a:cubicBezTo>
                  <a:pt x="1" y="3920"/>
                  <a:pt x="12" y="3991"/>
                  <a:pt x="60" y="4050"/>
                </a:cubicBezTo>
                <a:cubicBezTo>
                  <a:pt x="84" y="4074"/>
                  <a:pt x="132" y="4098"/>
                  <a:pt x="179" y="4098"/>
                </a:cubicBezTo>
                <a:cubicBezTo>
                  <a:pt x="203" y="4098"/>
                  <a:pt x="227" y="4098"/>
                  <a:pt x="251" y="4074"/>
                </a:cubicBezTo>
                <a:cubicBezTo>
                  <a:pt x="262" y="4074"/>
                  <a:pt x="1453" y="3527"/>
                  <a:pt x="3084" y="3479"/>
                </a:cubicBezTo>
                <a:cubicBezTo>
                  <a:pt x="3120" y="3753"/>
                  <a:pt x="3263" y="3991"/>
                  <a:pt x="3453" y="4158"/>
                </a:cubicBezTo>
                <a:cubicBezTo>
                  <a:pt x="3001" y="5253"/>
                  <a:pt x="2751" y="6777"/>
                  <a:pt x="2679" y="8682"/>
                </a:cubicBezTo>
                <a:cubicBezTo>
                  <a:pt x="2632" y="9789"/>
                  <a:pt x="2679" y="10742"/>
                  <a:pt x="2691" y="11123"/>
                </a:cubicBezTo>
                <a:lnTo>
                  <a:pt x="2513" y="11123"/>
                </a:lnTo>
                <a:cubicBezTo>
                  <a:pt x="2429" y="11123"/>
                  <a:pt x="2346" y="11194"/>
                  <a:pt x="2346" y="11278"/>
                </a:cubicBezTo>
                <a:cubicBezTo>
                  <a:pt x="2346" y="11373"/>
                  <a:pt x="2429" y="11444"/>
                  <a:pt x="2513" y="11444"/>
                </a:cubicBezTo>
                <a:lnTo>
                  <a:pt x="4311" y="11444"/>
                </a:lnTo>
                <a:cubicBezTo>
                  <a:pt x="4406" y="11444"/>
                  <a:pt x="4477" y="11373"/>
                  <a:pt x="4477" y="11278"/>
                </a:cubicBezTo>
                <a:cubicBezTo>
                  <a:pt x="4477" y="11194"/>
                  <a:pt x="4406" y="11123"/>
                  <a:pt x="4311" y="11123"/>
                </a:cubicBezTo>
                <a:lnTo>
                  <a:pt x="4108" y="11123"/>
                </a:lnTo>
                <a:cubicBezTo>
                  <a:pt x="4013" y="10361"/>
                  <a:pt x="3608" y="6801"/>
                  <a:pt x="4406" y="4420"/>
                </a:cubicBezTo>
                <a:cubicBezTo>
                  <a:pt x="4704" y="4372"/>
                  <a:pt x="4977" y="4217"/>
                  <a:pt x="5156" y="3979"/>
                </a:cubicBezTo>
                <a:cubicBezTo>
                  <a:pt x="6347" y="4717"/>
                  <a:pt x="6978" y="5717"/>
                  <a:pt x="6990" y="5729"/>
                </a:cubicBezTo>
                <a:cubicBezTo>
                  <a:pt x="7025" y="5777"/>
                  <a:pt x="7085" y="5801"/>
                  <a:pt x="7144" y="5801"/>
                </a:cubicBezTo>
                <a:lnTo>
                  <a:pt x="7168" y="5801"/>
                </a:lnTo>
                <a:cubicBezTo>
                  <a:pt x="7240" y="5789"/>
                  <a:pt x="7287" y="5729"/>
                  <a:pt x="7299" y="5670"/>
                </a:cubicBezTo>
                <a:cubicBezTo>
                  <a:pt x="7299" y="5658"/>
                  <a:pt x="7359" y="5289"/>
                  <a:pt x="7299" y="4824"/>
                </a:cubicBezTo>
                <a:cubicBezTo>
                  <a:pt x="7228" y="4193"/>
                  <a:pt x="7001" y="3693"/>
                  <a:pt x="6632" y="3348"/>
                </a:cubicBezTo>
                <a:cubicBezTo>
                  <a:pt x="6251" y="2991"/>
                  <a:pt x="5847" y="2860"/>
                  <a:pt x="5501" y="2848"/>
                </a:cubicBezTo>
                <a:cubicBezTo>
                  <a:pt x="6739" y="2253"/>
                  <a:pt x="7752" y="2098"/>
                  <a:pt x="7763" y="2098"/>
                </a:cubicBezTo>
                <a:cubicBezTo>
                  <a:pt x="7823" y="2086"/>
                  <a:pt x="7882" y="2038"/>
                  <a:pt x="7906" y="1979"/>
                </a:cubicBezTo>
                <a:cubicBezTo>
                  <a:pt x="7918" y="1955"/>
                  <a:pt x="7882" y="1884"/>
                  <a:pt x="7847" y="1836"/>
                </a:cubicBezTo>
                <a:cubicBezTo>
                  <a:pt x="7807" y="1806"/>
                  <a:pt x="7083" y="1226"/>
                  <a:pt x="6150" y="1226"/>
                </a:cubicBezTo>
                <a:cubicBezTo>
                  <a:pt x="5968" y="1226"/>
                  <a:pt x="5779" y="1248"/>
                  <a:pt x="5585" y="1300"/>
                </a:cubicBezTo>
                <a:cubicBezTo>
                  <a:pt x="5430" y="1336"/>
                  <a:pt x="5299" y="1383"/>
                  <a:pt x="5168" y="1455"/>
                </a:cubicBezTo>
                <a:cubicBezTo>
                  <a:pt x="5144" y="1407"/>
                  <a:pt x="5132" y="1360"/>
                  <a:pt x="5108" y="1300"/>
                </a:cubicBezTo>
                <a:cubicBezTo>
                  <a:pt x="4584" y="181"/>
                  <a:pt x="3382" y="2"/>
                  <a:pt x="3322" y="2"/>
                </a:cubicBezTo>
                <a:cubicBezTo>
                  <a:pt x="3313" y="1"/>
                  <a:pt x="3304" y="0"/>
                  <a:pt x="329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70" name="Google Shape;11917;p81">
            <a:extLst>
              <a:ext uri="{FF2B5EF4-FFF2-40B4-BE49-F238E27FC236}">
                <a16:creationId xmlns:a16="http://schemas.microsoft.com/office/drawing/2014/main" id="{AB191D9E-4C07-3132-FD84-FEBDF0CEA512}"/>
              </a:ext>
            </a:extLst>
          </p:cNvPr>
          <p:cNvGrpSpPr/>
          <p:nvPr/>
        </p:nvGrpSpPr>
        <p:grpSpPr>
          <a:xfrm>
            <a:off x="15006816" y="5925108"/>
            <a:ext cx="370368" cy="734592"/>
            <a:chOff x="7531277" y="2886354"/>
            <a:chExt cx="185184" cy="36729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71" name="Google Shape;11918;p81">
              <a:extLst>
                <a:ext uri="{FF2B5EF4-FFF2-40B4-BE49-F238E27FC236}">
                  <a16:creationId xmlns:a16="http://schemas.microsoft.com/office/drawing/2014/main" id="{F00153F3-0380-4A3B-4F89-0A3606F8A8BC}"/>
                </a:ext>
              </a:extLst>
            </p:cNvPr>
            <p:cNvSpPr/>
            <p:nvPr/>
          </p:nvSpPr>
          <p:spPr>
            <a:xfrm>
              <a:off x="7531277" y="2886354"/>
              <a:ext cx="185184" cy="367296"/>
            </a:xfrm>
            <a:custGeom>
              <a:avLst/>
              <a:gdLst/>
              <a:ahLst/>
              <a:cxnLst/>
              <a:rect l="l" t="t" r="r" b="b"/>
              <a:pathLst>
                <a:path w="5787" h="11478" extrusionOk="0">
                  <a:moveTo>
                    <a:pt x="2894" y="667"/>
                  </a:moveTo>
                  <a:lnTo>
                    <a:pt x="4810" y="5775"/>
                  </a:lnTo>
                  <a:lnTo>
                    <a:pt x="3977" y="5775"/>
                  </a:lnTo>
                  <a:cubicBezTo>
                    <a:pt x="3894" y="5775"/>
                    <a:pt x="3822" y="5846"/>
                    <a:pt x="3822" y="5942"/>
                  </a:cubicBezTo>
                  <a:cubicBezTo>
                    <a:pt x="3822" y="6025"/>
                    <a:pt x="3894" y="6096"/>
                    <a:pt x="3977" y="6096"/>
                  </a:cubicBezTo>
                  <a:lnTo>
                    <a:pt x="4179" y="6096"/>
                  </a:lnTo>
                  <a:lnTo>
                    <a:pt x="5156" y="8287"/>
                  </a:lnTo>
                  <a:lnTo>
                    <a:pt x="4513" y="8287"/>
                  </a:lnTo>
                  <a:cubicBezTo>
                    <a:pt x="4429" y="8287"/>
                    <a:pt x="4358" y="8359"/>
                    <a:pt x="4358" y="8454"/>
                  </a:cubicBezTo>
                  <a:cubicBezTo>
                    <a:pt x="4358" y="8549"/>
                    <a:pt x="4429" y="8620"/>
                    <a:pt x="4513" y="8620"/>
                  </a:cubicBezTo>
                  <a:lnTo>
                    <a:pt x="4632" y="8620"/>
                  </a:lnTo>
                  <a:lnTo>
                    <a:pt x="5310" y="9716"/>
                  </a:lnTo>
                  <a:lnTo>
                    <a:pt x="500" y="9716"/>
                  </a:lnTo>
                  <a:lnTo>
                    <a:pt x="1167" y="8620"/>
                  </a:lnTo>
                  <a:lnTo>
                    <a:pt x="2894" y="8620"/>
                  </a:lnTo>
                  <a:cubicBezTo>
                    <a:pt x="2977" y="8620"/>
                    <a:pt x="3060" y="8549"/>
                    <a:pt x="3060" y="8454"/>
                  </a:cubicBezTo>
                  <a:cubicBezTo>
                    <a:pt x="3060" y="8359"/>
                    <a:pt x="2977" y="8287"/>
                    <a:pt x="2894" y="8287"/>
                  </a:cubicBezTo>
                  <a:lnTo>
                    <a:pt x="631" y="8287"/>
                  </a:lnTo>
                  <a:lnTo>
                    <a:pt x="1608" y="6096"/>
                  </a:lnTo>
                  <a:lnTo>
                    <a:pt x="2346" y="6096"/>
                  </a:lnTo>
                  <a:cubicBezTo>
                    <a:pt x="2429" y="6096"/>
                    <a:pt x="2501" y="6025"/>
                    <a:pt x="2501" y="5942"/>
                  </a:cubicBezTo>
                  <a:cubicBezTo>
                    <a:pt x="2501" y="5846"/>
                    <a:pt x="2429" y="5775"/>
                    <a:pt x="2346" y="5775"/>
                  </a:cubicBezTo>
                  <a:lnTo>
                    <a:pt x="977" y="5775"/>
                  </a:lnTo>
                  <a:lnTo>
                    <a:pt x="2894" y="667"/>
                  </a:lnTo>
                  <a:close/>
                  <a:moveTo>
                    <a:pt x="3263" y="10049"/>
                  </a:moveTo>
                  <a:lnTo>
                    <a:pt x="3263" y="11145"/>
                  </a:lnTo>
                  <a:lnTo>
                    <a:pt x="2524" y="11145"/>
                  </a:lnTo>
                  <a:lnTo>
                    <a:pt x="2524" y="10049"/>
                  </a:lnTo>
                  <a:close/>
                  <a:moveTo>
                    <a:pt x="2882" y="0"/>
                  </a:moveTo>
                  <a:cubicBezTo>
                    <a:pt x="2810" y="0"/>
                    <a:pt x="2751" y="48"/>
                    <a:pt x="2715" y="108"/>
                  </a:cubicBezTo>
                  <a:lnTo>
                    <a:pt x="560" y="5870"/>
                  </a:lnTo>
                  <a:cubicBezTo>
                    <a:pt x="548" y="5906"/>
                    <a:pt x="548" y="5965"/>
                    <a:pt x="572" y="6013"/>
                  </a:cubicBezTo>
                  <a:cubicBezTo>
                    <a:pt x="596" y="6061"/>
                    <a:pt x="667" y="6084"/>
                    <a:pt x="703" y="6084"/>
                  </a:cubicBezTo>
                  <a:lnTo>
                    <a:pt x="1227" y="6084"/>
                  </a:lnTo>
                  <a:lnTo>
                    <a:pt x="203" y="8359"/>
                  </a:lnTo>
                  <a:cubicBezTo>
                    <a:pt x="167" y="8406"/>
                    <a:pt x="191" y="8478"/>
                    <a:pt x="215" y="8525"/>
                  </a:cubicBezTo>
                  <a:cubicBezTo>
                    <a:pt x="250" y="8573"/>
                    <a:pt x="298" y="8597"/>
                    <a:pt x="369" y="8597"/>
                  </a:cubicBezTo>
                  <a:lnTo>
                    <a:pt x="750" y="8597"/>
                  </a:lnTo>
                  <a:lnTo>
                    <a:pt x="36" y="9787"/>
                  </a:lnTo>
                  <a:cubicBezTo>
                    <a:pt x="0" y="9835"/>
                    <a:pt x="0" y="9906"/>
                    <a:pt x="36" y="9954"/>
                  </a:cubicBezTo>
                  <a:cubicBezTo>
                    <a:pt x="72" y="10013"/>
                    <a:pt x="119" y="10049"/>
                    <a:pt x="191" y="10049"/>
                  </a:cubicBezTo>
                  <a:lnTo>
                    <a:pt x="2179" y="10049"/>
                  </a:lnTo>
                  <a:lnTo>
                    <a:pt x="2179" y="11145"/>
                  </a:lnTo>
                  <a:lnTo>
                    <a:pt x="1989" y="11145"/>
                  </a:lnTo>
                  <a:cubicBezTo>
                    <a:pt x="1893" y="11145"/>
                    <a:pt x="1822" y="11228"/>
                    <a:pt x="1822" y="11311"/>
                  </a:cubicBezTo>
                  <a:cubicBezTo>
                    <a:pt x="1822" y="11407"/>
                    <a:pt x="1893" y="11478"/>
                    <a:pt x="1989" y="11478"/>
                  </a:cubicBezTo>
                  <a:lnTo>
                    <a:pt x="3786" y="11478"/>
                  </a:lnTo>
                  <a:cubicBezTo>
                    <a:pt x="3870" y="11478"/>
                    <a:pt x="3953" y="11407"/>
                    <a:pt x="3953" y="11311"/>
                  </a:cubicBezTo>
                  <a:cubicBezTo>
                    <a:pt x="3953" y="11228"/>
                    <a:pt x="3870" y="11145"/>
                    <a:pt x="3786" y="11145"/>
                  </a:cubicBezTo>
                  <a:lnTo>
                    <a:pt x="3596" y="11145"/>
                  </a:lnTo>
                  <a:lnTo>
                    <a:pt x="3596" y="10049"/>
                  </a:lnTo>
                  <a:lnTo>
                    <a:pt x="5584" y="10049"/>
                  </a:lnTo>
                  <a:cubicBezTo>
                    <a:pt x="5644" y="10049"/>
                    <a:pt x="5703" y="10013"/>
                    <a:pt x="5739" y="9954"/>
                  </a:cubicBezTo>
                  <a:cubicBezTo>
                    <a:pt x="5787" y="9918"/>
                    <a:pt x="5787" y="9859"/>
                    <a:pt x="5739" y="9787"/>
                  </a:cubicBezTo>
                  <a:lnTo>
                    <a:pt x="5025" y="8597"/>
                  </a:lnTo>
                  <a:lnTo>
                    <a:pt x="5406" y="8597"/>
                  </a:lnTo>
                  <a:cubicBezTo>
                    <a:pt x="5465" y="8597"/>
                    <a:pt x="5513" y="8573"/>
                    <a:pt x="5549" y="8525"/>
                  </a:cubicBezTo>
                  <a:cubicBezTo>
                    <a:pt x="5572" y="8490"/>
                    <a:pt x="5572" y="8418"/>
                    <a:pt x="5561" y="8359"/>
                  </a:cubicBezTo>
                  <a:lnTo>
                    <a:pt x="4537" y="6084"/>
                  </a:lnTo>
                  <a:lnTo>
                    <a:pt x="5049" y="6084"/>
                  </a:lnTo>
                  <a:cubicBezTo>
                    <a:pt x="5108" y="6084"/>
                    <a:pt x="5156" y="6061"/>
                    <a:pt x="5191" y="6013"/>
                  </a:cubicBezTo>
                  <a:cubicBezTo>
                    <a:pt x="5215" y="5965"/>
                    <a:pt x="5227" y="5906"/>
                    <a:pt x="5203" y="5870"/>
                  </a:cubicBezTo>
                  <a:lnTo>
                    <a:pt x="3048" y="108"/>
                  </a:lnTo>
                  <a:cubicBezTo>
                    <a:pt x="3013" y="48"/>
                    <a:pt x="2953" y="0"/>
                    <a:pt x="2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2" name="Google Shape;11919;p81">
              <a:extLst>
                <a:ext uri="{FF2B5EF4-FFF2-40B4-BE49-F238E27FC236}">
                  <a16:creationId xmlns:a16="http://schemas.microsoft.com/office/drawing/2014/main" id="{15839072-030A-FF93-9F8D-276926BD4C3D}"/>
                </a:ext>
              </a:extLst>
            </p:cNvPr>
            <p:cNvSpPr/>
            <p:nvPr/>
          </p:nvSpPr>
          <p:spPr>
            <a:xfrm>
              <a:off x="7642157" y="3151154"/>
              <a:ext cx="16032" cy="10688"/>
            </a:xfrm>
            <a:custGeom>
              <a:avLst/>
              <a:gdLst/>
              <a:ahLst/>
              <a:cxnLst/>
              <a:rect l="l" t="t" r="r" b="b"/>
              <a:pathLst>
                <a:path w="501" h="334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50"/>
                    <a:pt x="71" y="334"/>
                    <a:pt x="155" y="334"/>
                  </a:cubicBezTo>
                  <a:lnTo>
                    <a:pt x="333" y="334"/>
                  </a:lnTo>
                  <a:cubicBezTo>
                    <a:pt x="429" y="334"/>
                    <a:pt x="500" y="250"/>
                    <a:pt x="500" y="167"/>
                  </a:cubicBezTo>
                  <a:cubicBezTo>
                    <a:pt x="500" y="72"/>
                    <a:pt x="429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3" name="Google Shape;11920;p81">
              <a:extLst>
                <a:ext uri="{FF2B5EF4-FFF2-40B4-BE49-F238E27FC236}">
                  <a16:creationId xmlns:a16="http://schemas.microsoft.com/office/drawing/2014/main" id="{55786333-571B-C6CB-1E7D-C2425246F955}"/>
                </a:ext>
              </a:extLst>
            </p:cNvPr>
            <p:cNvSpPr/>
            <p:nvPr/>
          </p:nvSpPr>
          <p:spPr>
            <a:xfrm>
              <a:off x="7625005" y="3070738"/>
              <a:ext cx="16032" cy="10336"/>
            </a:xfrm>
            <a:custGeom>
              <a:avLst/>
              <a:gdLst/>
              <a:ahLst/>
              <a:cxnLst/>
              <a:rect l="l" t="t" r="r" b="b"/>
              <a:pathLst>
                <a:path w="501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334" y="322"/>
                  </a:lnTo>
                  <a:cubicBezTo>
                    <a:pt x="429" y="322"/>
                    <a:pt x="500" y="251"/>
                    <a:pt x="500" y="168"/>
                  </a:cubicBezTo>
                  <a:cubicBezTo>
                    <a:pt x="500" y="72"/>
                    <a:pt x="429" y="1"/>
                    <a:pt x="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4" name="Google Shape;11921;p81">
            <a:extLst>
              <a:ext uri="{FF2B5EF4-FFF2-40B4-BE49-F238E27FC236}">
                <a16:creationId xmlns:a16="http://schemas.microsoft.com/office/drawing/2014/main" id="{5A98B113-88A4-8462-38D8-B2EC875A155F}"/>
              </a:ext>
            </a:extLst>
          </p:cNvPr>
          <p:cNvGrpSpPr/>
          <p:nvPr/>
        </p:nvGrpSpPr>
        <p:grpSpPr>
          <a:xfrm>
            <a:off x="13797536" y="5925876"/>
            <a:ext cx="594368" cy="734592"/>
            <a:chOff x="6926637" y="2886738"/>
            <a:chExt cx="297184" cy="36729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75" name="Google Shape;11922;p81">
              <a:extLst>
                <a:ext uri="{FF2B5EF4-FFF2-40B4-BE49-F238E27FC236}">
                  <a16:creationId xmlns:a16="http://schemas.microsoft.com/office/drawing/2014/main" id="{C33D8D1B-DFCD-2660-260D-2BFE437BC72B}"/>
                </a:ext>
              </a:extLst>
            </p:cNvPr>
            <p:cNvSpPr/>
            <p:nvPr/>
          </p:nvSpPr>
          <p:spPr>
            <a:xfrm>
              <a:off x="7006637" y="2961202"/>
              <a:ext cx="106720" cy="100064"/>
            </a:xfrm>
            <a:custGeom>
              <a:avLst/>
              <a:gdLst/>
              <a:ahLst/>
              <a:cxnLst/>
              <a:rect l="l" t="t" r="r" b="b"/>
              <a:pathLst>
                <a:path w="3335" h="3127" extrusionOk="0">
                  <a:moveTo>
                    <a:pt x="2155" y="1"/>
                  </a:moveTo>
                  <a:cubicBezTo>
                    <a:pt x="1646" y="1"/>
                    <a:pt x="1141" y="200"/>
                    <a:pt x="762" y="578"/>
                  </a:cubicBezTo>
                  <a:cubicBezTo>
                    <a:pt x="108" y="1233"/>
                    <a:pt x="0" y="2281"/>
                    <a:pt x="512" y="3055"/>
                  </a:cubicBezTo>
                  <a:cubicBezTo>
                    <a:pt x="536" y="3091"/>
                    <a:pt x="596" y="3126"/>
                    <a:pt x="643" y="3126"/>
                  </a:cubicBezTo>
                  <a:cubicBezTo>
                    <a:pt x="667" y="3126"/>
                    <a:pt x="703" y="3114"/>
                    <a:pt x="727" y="3091"/>
                  </a:cubicBezTo>
                  <a:cubicBezTo>
                    <a:pt x="810" y="3055"/>
                    <a:pt x="834" y="2948"/>
                    <a:pt x="774" y="2852"/>
                  </a:cubicBezTo>
                  <a:cubicBezTo>
                    <a:pt x="346" y="2221"/>
                    <a:pt x="429" y="1352"/>
                    <a:pt x="989" y="805"/>
                  </a:cubicBezTo>
                  <a:cubicBezTo>
                    <a:pt x="1306" y="488"/>
                    <a:pt x="1726" y="322"/>
                    <a:pt x="2149" y="322"/>
                  </a:cubicBezTo>
                  <a:cubicBezTo>
                    <a:pt x="2457" y="322"/>
                    <a:pt x="2766" y="410"/>
                    <a:pt x="3036" y="590"/>
                  </a:cubicBezTo>
                  <a:cubicBezTo>
                    <a:pt x="3065" y="609"/>
                    <a:pt x="3099" y="619"/>
                    <a:pt x="3134" y="619"/>
                  </a:cubicBezTo>
                  <a:cubicBezTo>
                    <a:pt x="3186" y="619"/>
                    <a:pt x="3239" y="597"/>
                    <a:pt x="3275" y="555"/>
                  </a:cubicBezTo>
                  <a:cubicBezTo>
                    <a:pt x="3334" y="471"/>
                    <a:pt x="3310" y="376"/>
                    <a:pt x="3227" y="328"/>
                  </a:cubicBezTo>
                  <a:cubicBezTo>
                    <a:pt x="2900" y="107"/>
                    <a:pt x="2527" y="1"/>
                    <a:pt x="2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6" name="Google Shape;11923;p81">
              <a:extLst>
                <a:ext uri="{FF2B5EF4-FFF2-40B4-BE49-F238E27FC236}">
                  <a16:creationId xmlns:a16="http://schemas.microsoft.com/office/drawing/2014/main" id="{995422FF-FEA1-24BF-47A0-3C3DC39A5405}"/>
                </a:ext>
              </a:extLst>
            </p:cNvPr>
            <p:cNvSpPr/>
            <p:nvPr/>
          </p:nvSpPr>
          <p:spPr>
            <a:xfrm>
              <a:off x="7037485" y="2986738"/>
              <a:ext cx="106720" cy="100800"/>
            </a:xfrm>
            <a:custGeom>
              <a:avLst/>
              <a:gdLst/>
              <a:ahLst/>
              <a:cxnLst/>
              <a:rect l="l" t="t" r="r" b="b"/>
              <a:pathLst>
                <a:path w="3335" h="3150" extrusionOk="0">
                  <a:moveTo>
                    <a:pt x="2689" y="0"/>
                  </a:moveTo>
                  <a:cubicBezTo>
                    <a:pt x="2658" y="0"/>
                    <a:pt x="2626" y="10"/>
                    <a:pt x="2596" y="30"/>
                  </a:cubicBezTo>
                  <a:cubicBezTo>
                    <a:pt x="2525" y="78"/>
                    <a:pt x="2489" y="185"/>
                    <a:pt x="2549" y="269"/>
                  </a:cubicBezTo>
                  <a:cubicBezTo>
                    <a:pt x="2977" y="911"/>
                    <a:pt x="2894" y="1781"/>
                    <a:pt x="2346" y="2328"/>
                  </a:cubicBezTo>
                  <a:cubicBezTo>
                    <a:pt x="2025" y="2643"/>
                    <a:pt x="1605" y="2808"/>
                    <a:pt x="1183" y="2808"/>
                  </a:cubicBezTo>
                  <a:cubicBezTo>
                    <a:pt x="872" y="2808"/>
                    <a:pt x="560" y="2718"/>
                    <a:pt x="287" y="2531"/>
                  </a:cubicBezTo>
                  <a:cubicBezTo>
                    <a:pt x="261" y="2518"/>
                    <a:pt x="231" y="2511"/>
                    <a:pt x="200" y="2511"/>
                  </a:cubicBezTo>
                  <a:cubicBezTo>
                    <a:pt x="144" y="2511"/>
                    <a:pt x="87" y="2533"/>
                    <a:pt x="48" y="2578"/>
                  </a:cubicBezTo>
                  <a:cubicBezTo>
                    <a:pt x="1" y="2650"/>
                    <a:pt x="25" y="2757"/>
                    <a:pt x="96" y="2816"/>
                  </a:cubicBezTo>
                  <a:cubicBezTo>
                    <a:pt x="418" y="3043"/>
                    <a:pt x="799" y="3150"/>
                    <a:pt x="1180" y="3150"/>
                  </a:cubicBezTo>
                  <a:cubicBezTo>
                    <a:pt x="1691" y="3150"/>
                    <a:pt x="2192" y="2947"/>
                    <a:pt x="2584" y="2566"/>
                  </a:cubicBezTo>
                  <a:cubicBezTo>
                    <a:pt x="3239" y="1888"/>
                    <a:pt x="3335" y="852"/>
                    <a:pt x="2834" y="78"/>
                  </a:cubicBezTo>
                  <a:cubicBezTo>
                    <a:pt x="2804" y="32"/>
                    <a:pt x="2748" y="0"/>
                    <a:pt x="26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7" name="Google Shape;11924;p81">
              <a:extLst>
                <a:ext uri="{FF2B5EF4-FFF2-40B4-BE49-F238E27FC236}">
                  <a16:creationId xmlns:a16="http://schemas.microsoft.com/office/drawing/2014/main" id="{DDDFCD8B-A3FE-6B5D-07F4-98D23CD878B1}"/>
                </a:ext>
              </a:extLst>
            </p:cNvPr>
            <p:cNvSpPr/>
            <p:nvPr/>
          </p:nvSpPr>
          <p:spPr>
            <a:xfrm>
              <a:off x="6926637" y="2886738"/>
              <a:ext cx="297184" cy="367296"/>
            </a:xfrm>
            <a:custGeom>
              <a:avLst/>
              <a:gdLst/>
              <a:ahLst/>
              <a:cxnLst/>
              <a:rect l="l" t="t" r="r" b="b"/>
              <a:pathLst>
                <a:path w="9287" h="11478" extrusionOk="0">
                  <a:moveTo>
                    <a:pt x="4644" y="441"/>
                  </a:moveTo>
                  <a:cubicBezTo>
                    <a:pt x="4822" y="691"/>
                    <a:pt x="5108" y="1191"/>
                    <a:pt x="4989" y="1631"/>
                  </a:cubicBezTo>
                  <a:cubicBezTo>
                    <a:pt x="4882" y="1608"/>
                    <a:pt x="4763" y="1608"/>
                    <a:pt x="4644" y="1608"/>
                  </a:cubicBezTo>
                  <a:cubicBezTo>
                    <a:pt x="4524" y="1608"/>
                    <a:pt x="4417" y="1608"/>
                    <a:pt x="4298" y="1631"/>
                  </a:cubicBezTo>
                  <a:cubicBezTo>
                    <a:pt x="4179" y="1191"/>
                    <a:pt x="4465" y="691"/>
                    <a:pt x="4644" y="441"/>
                  </a:cubicBezTo>
                  <a:close/>
                  <a:moveTo>
                    <a:pt x="3167" y="738"/>
                  </a:moveTo>
                  <a:lnTo>
                    <a:pt x="3167" y="738"/>
                  </a:lnTo>
                  <a:cubicBezTo>
                    <a:pt x="3441" y="893"/>
                    <a:pt x="3905" y="1250"/>
                    <a:pt x="3941" y="1703"/>
                  </a:cubicBezTo>
                  <a:cubicBezTo>
                    <a:pt x="3727" y="1762"/>
                    <a:pt x="3512" y="1846"/>
                    <a:pt x="3322" y="1965"/>
                  </a:cubicBezTo>
                  <a:cubicBezTo>
                    <a:pt x="3036" y="1608"/>
                    <a:pt x="3108" y="1036"/>
                    <a:pt x="3167" y="738"/>
                  </a:cubicBezTo>
                  <a:close/>
                  <a:moveTo>
                    <a:pt x="6120" y="738"/>
                  </a:moveTo>
                  <a:lnTo>
                    <a:pt x="6120" y="738"/>
                  </a:lnTo>
                  <a:cubicBezTo>
                    <a:pt x="6179" y="1048"/>
                    <a:pt x="6251" y="1608"/>
                    <a:pt x="5965" y="1965"/>
                  </a:cubicBezTo>
                  <a:cubicBezTo>
                    <a:pt x="5775" y="1846"/>
                    <a:pt x="5572" y="1774"/>
                    <a:pt x="5346" y="1703"/>
                  </a:cubicBezTo>
                  <a:cubicBezTo>
                    <a:pt x="5406" y="1250"/>
                    <a:pt x="5870" y="893"/>
                    <a:pt x="6120" y="738"/>
                  </a:cubicBezTo>
                  <a:close/>
                  <a:moveTo>
                    <a:pt x="1917" y="1572"/>
                  </a:moveTo>
                  <a:lnTo>
                    <a:pt x="1917" y="1572"/>
                  </a:lnTo>
                  <a:cubicBezTo>
                    <a:pt x="2024" y="1584"/>
                    <a:pt x="2155" y="1608"/>
                    <a:pt x="2310" y="1667"/>
                  </a:cubicBezTo>
                  <a:cubicBezTo>
                    <a:pt x="2548" y="1762"/>
                    <a:pt x="2858" y="1905"/>
                    <a:pt x="3012" y="2179"/>
                  </a:cubicBezTo>
                  <a:cubicBezTo>
                    <a:pt x="2834" y="2310"/>
                    <a:pt x="2667" y="2477"/>
                    <a:pt x="2536" y="2655"/>
                  </a:cubicBezTo>
                  <a:cubicBezTo>
                    <a:pt x="2143" y="2441"/>
                    <a:pt x="1977" y="1881"/>
                    <a:pt x="1917" y="1572"/>
                  </a:cubicBezTo>
                  <a:close/>
                  <a:moveTo>
                    <a:pt x="7382" y="1572"/>
                  </a:moveTo>
                  <a:cubicBezTo>
                    <a:pt x="7370" y="1667"/>
                    <a:pt x="7334" y="1810"/>
                    <a:pt x="7275" y="1953"/>
                  </a:cubicBezTo>
                  <a:cubicBezTo>
                    <a:pt x="7191" y="2191"/>
                    <a:pt x="7037" y="2501"/>
                    <a:pt x="6775" y="2655"/>
                  </a:cubicBezTo>
                  <a:cubicBezTo>
                    <a:pt x="6632" y="2477"/>
                    <a:pt x="6477" y="2310"/>
                    <a:pt x="6298" y="2179"/>
                  </a:cubicBezTo>
                  <a:cubicBezTo>
                    <a:pt x="6501" y="1774"/>
                    <a:pt x="7072" y="1631"/>
                    <a:pt x="7382" y="1572"/>
                  </a:cubicBezTo>
                  <a:close/>
                  <a:moveTo>
                    <a:pt x="1642" y="2755"/>
                  </a:moveTo>
                  <a:cubicBezTo>
                    <a:pt x="1872" y="2755"/>
                    <a:pt x="2131" y="2801"/>
                    <a:pt x="2322" y="2953"/>
                  </a:cubicBezTo>
                  <a:cubicBezTo>
                    <a:pt x="2203" y="3144"/>
                    <a:pt x="2131" y="3358"/>
                    <a:pt x="2060" y="3572"/>
                  </a:cubicBezTo>
                  <a:cubicBezTo>
                    <a:pt x="1607" y="3548"/>
                    <a:pt x="1250" y="3084"/>
                    <a:pt x="1084" y="2822"/>
                  </a:cubicBezTo>
                  <a:cubicBezTo>
                    <a:pt x="1191" y="2786"/>
                    <a:pt x="1322" y="2774"/>
                    <a:pt x="1476" y="2763"/>
                  </a:cubicBezTo>
                  <a:cubicBezTo>
                    <a:pt x="1529" y="2758"/>
                    <a:pt x="1585" y="2755"/>
                    <a:pt x="1642" y="2755"/>
                  </a:cubicBezTo>
                  <a:close/>
                  <a:moveTo>
                    <a:pt x="7670" y="2763"/>
                  </a:moveTo>
                  <a:cubicBezTo>
                    <a:pt x="7877" y="2763"/>
                    <a:pt x="8075" y="2795"/>
                    <a:pt x="8215" y="2822"/>
                  </a:cubicBezTo>
                  <a:cubicBezTo>
                    <a:pt x="8156" y="2905"/>
                    <a:pt x="8084" y="3013"/>
                    <a:pt x="7977" y="3132"/>
                  </a:cubicBezTo>
                  <a:cubicBezTo>
                    <a:pt x="7799" y="3322"/>
                    <a:pt x="7549" y="3560"/>
                    <a:pt x="7239" y="3596"/>
                  </a:cubicBezTo>
                  <a:cubicBezTo>
                    <a:pt x="7180" y="3370"/>
                    <a:pt x="7084" y="3155"/>
                    <a:pt x="6965" y="2965"/>
                  </a:cubicBezTo>
                  <a:cubicBezTo>
                    <a:pt x="7160" y="2809"/>
                    <a:pt x="7422" y="2763"/>
                    <a:pt x="7670" y="2763"/>
                  </a:cubicBezTo>
                  <a:close/>
                  <a:moveTo>
                    <a:pt x="7544" y="3920"/>
                  </a:moveTo>
                  <a:cubicBezTo>
                    <a:pt x="7912" y="3920"/>
                    <a:pt x="8297" y="4139"/>
                    <a:pt x="8513" y="4287"/>
                  </a:cubicBezTo>
                  <a:cubicBezTo>
                    <a:pt x="8430" y="4346"/>
                    <a:pt x="8311" y="4417"/>
                    <a:pt x="8168" y="4477"/>
                  </a:cubicBezTo>
                  <a:cubicBezTo>
                    <a:pt x="7983" y="4569"/>
                    <a:pt x="7748" y="4655"/>
                    <a:pt x="7512" y="4655"/>
                  </a:cubicBezTo>
                  <a:cubicBezTo>
                    <a:pt x="7445" y="4655"/>
                    <a:pt x="7377" y="4648"/>
                    <a:pt x="7311" y="4632"/>
                  </a:cubicBezTo>
                  <a:cubicBezTo>
                    <a:pt x="7322" y="4525"/>
                    <a:pt x="7322" y="4406"/>
                    <a:pt x="7322" y="4287"/>
                  </a:cubicBezTo>
                  <a:cubicBezTo>
                    <a:pt x="7322" y="4167"/>
                    <a:pt x="7322" y="4072"/>
                    <a:pt x="7311" y="3953"/>
                  </a:cubicBezTo>
                  <a:cubicBezTo>
                    <a:pt x="7386" y="3930"/>
                    <a:pt x="7465" y="3920"/>
                    <a:pt x="7544" y="3920"/>
                  </a:cubicBezTo>
                  <a:close/>
                  <a:moveTo>
                    <a:pt x="1744" y="3920"/>
                  </a:moveTo>
                  <a:cubicBezTo>
                    <a:pt x="1823" y="3920"/>
                    <a:pt x="1901" y="3930"/>
                    <a:pt x="1977" y="3953"/>
                  </a:cubicBezTo>
                  <a:cubicBezTo>
                    <a:pt x="1965" y="4048"/>
                    <a:pt x="1965" y="4167"/>
                    <a:pt x="1965" y="4287"/>
                  </a:cubicBezTo>
                  <a:cubicBezTo>
                    <a:pt x="1965" y="4406"/>
                    <a:pt x="1965" y="4513"/>
                    <a:pt x="1977" y="4632"/>
                  </a:cubicBezTo>
                  <a:cubicBezTo>
                    <a:pt x="1903" y="4654"/>
                    <a:pt x="1827" y="4664"/>
                    <a:pt x="1751" y="4664"/>
                  </a:cubicBezTo>
                  <a:cubicBezTo>
                    <a:pt x="1383" y="4664"/>
                    <a:pt x="1003" y="4434"/>
                    <a:pt x="786" y="4287"/>
                  </a:cubicBezTo>
                  <a:cubicBezTo>
                    <a:pt x="1002" y="4139"/>
                    <a:pt x="1379" y="3920"/>
                    <a:pt x="1744" y="3920"/>
                  </a:cubicBezTo>
                  <a:close/>
                  <a:moveTo>
                    <a:pt x="7251" y="5001"/>
                  </a:moveTo>
                  <a:cubicBezTo>
                    <a:pt x="7680" y="5049"/>
                    <a:pt x="8037" y="5513"/>
                    <a:pt x="8215" y="5763"/>
                  </a:cubicBezTo>
                  <a:cubicBezTo>
                    <a:pt x="8108" y="5799"/>
                    <a:pt x="7977" y="5811"/>
                    <a:pt x="7834" y="5822"/>
                  </a:cubicBezTo>
                  <a:cubicBezTo>
                    <a:pt x="7790" y="5824"/>
                    <a:pt x="7743" y="5826"/>
                    <a:pt x="7695" y="5826"/>
                  </a:cubicBezTo>
                  <a:cubicBezTo>
                    <a:pt x="7451" y="5826"/>
                    <a:pt x="7176" y="5791"/>
                    <a:pt x="6977" y="5632"/>
                  </a:cubicBezTo>
                  <a:cubicBezTo>
                    <a:pt x="7096" y="5441"/>
                    <a:pt x="7180" y="5227"/>
                    <a:pt x="7251" y="5001"/>
                  </a:cubicBezTo>
                  <a:close/>
                  <a:moveTo>
                    <a:pt x="2072" y="4989"/>
                  </a:moveTo>
                  <a:cubicBezTo>
                    <a:pt x="2131" y="5215"/>
                    <a:pt x="2215" y="5418"/>
                    <a:pt x="2334" y="5608"/>
                  </a:cubicBezTo>
                  <a:cubicBezTo>
                    <a:pt x="2127" y="5775"/>
                    <a:pt x="1853" y="5826"/>
                    <a:pt x="1600" y="5826"/>
                  </a:cubicBezTo>
                  <a:cubicBezTo>
                    <a:pt x="1401" y="5826"/>
                    <a:pt x="1214" y="5794"/>
                    <a:pt x="1084" y="5763"/>
                  </a:cubicBezTo>
                  <a:cubicBezTo>
                    <a:pt x="1143" y="5668"/>
                    <a:pt x="1226" y="5572"/>
                    <a:pt x="1322" y="5453"/>
                  </a:cubicBezTo>
                  <a:cubicBezTo>
                    <a:pt x="1500" y="5263"/>
                    <a:pt x="1762" y="5013"/>
                    <a:pt x="2072" y="4989"/>
                  </a:cubicBezTo>
                  <a:close/>
                  <a:moveTo>
                    <a:pt x="4644" y="1941"/>
                  </a:moveTo>
                  <a:cubicBezTo>
                    <a:pt x="5941" y="1941"/>
                    <a:pt x="6989" y="3001"/>
                    <a:pt x="6989" y="4287"/>
                  </a:cubicBezTo>
                  <a:cubicBezTo>
                    <a:pt x="6989" y="5584"/>
                    <a:pt x="5941" y="6644"/>
                    <a:pt x="4644" y="6644"/>
                  </a:cubicBezTo>
                  <a:cubicBezTo>
                    <a:pt x="3346" y="6644"/>
                    <a:pt x="2298" y="5584"/>
                    <a:pt x="2298" y="4287"/>
                  </a:cubicBezTo>
                  <a:cubicBezTo>
                    <a:pt x="2298" y="2989"/>
                    <a:pt x="3346" y="1941"/>
                    <a:pt x="4644" y="1941"/>
                  </a:cubicBezTo>
                  <a:close/>
                  <a:moveTo>
                    <a:pt x="2512" y="5941"/>
                  </a:moveTo>
                  <a:cubicBezTo>
                    <a:pt x="2655" y="6120"/>
                    <a:pt x="2810" y="6287"/>
                    <a:pt x="2989" y="6418"/>
                  </a:cubicBezTo>
                  <a:cubicBezTo>
                    <a:pt x="2798" y="6799"/>
                    <a:pt x="2238" y="6965"/>
                    <a:pt x="1917" y="7025"/>
                  </a:cubicBezTo>
                  <a:cubicBezTo>
                    <a:pt x="1929" y="6918"/>
                    <a:pt x="1965" y="6787"/>
                    <a:pt x="2012" y="6656"/>
                  </a:cubicBezTo>
                  <a:cubicBezTo>
                    <a:pt x="2096" y="6406"/>
                    <a:pt x="2250" y="6096"/>
                    <a:pt x="2512" y="5941"/>
                  </a:cubicBezTo>
                  <a:close/>
                  <a:moveTo>
                    <a:pt x="6763" y="5941"/>
                  </a:moveTo>
                  <a:cubicBezTo>
                    <a:pt x="7144" y="6156"/>
                    <a:pt x="7311" y="6715"/>
                    <a:pt x="7370" y="7025"/>
                  </a:cubicBezTo>
                  <a:cubicBezTo>
                    <a:pt x="7275" y="7001"/>
                    <a:pt x="7144" y="6965"/>
                    <a:pt x="7001" y="6930"/>
                  </a:cubicBezTo>
                  <a:cubicBezTo>
                    <a:pt x="6739" y="6834"/>
                    <a:pt x="6429" y="6692"/>
                    <a:pt x="6287" y="6418"/>
                  </a:cubicBezTo>
                  <a:cubicBezTo>
                    <a:pt x="6465" y="6287"/>
                    <a:pt x="6620" y="6120"/>
                    <a:pt x="6763" y="5941"/>
                  </a:cubicBezTo>
                  <a:close/>
                  <a:moveTo>
                    <a:pt x="3322" y="6632"/>
                  </a:moveTo>
                  <a:cubicBezTo>
                    <a:pt x="3512" y="6751"/>
                    <a:pt x="3727" y="6823"/>
                    <a:pt x="3941" y="6894"/>
                  </a:cubicBezTo>
                  <a:cubicBezTo>
                    <a:pt x="3905" y="7323"/>
                    <a:pt x="3441" y="7680"/>
                    <a:pt x="3167" y="7858"/>
                  </a:cubicBezTo>
                  <a:cubicBezTo>
                    <a:pt x="3108" y="7549"/>
                    <a:pt x="3036" y="6989"/>
                    <a:pt x="3322" y="6632"/>
                  </a:cubicBezTo>
                  <a:close/>
                  <a:moveTo>
                    <a:pt x="5965" y="6608"/>
                  </a:moveTo>
                  <a:cubicBezTo>
                    <a:pt x="6263" y="6965"/>
                    <a:pt x="6191" y="7549"/>
                    <a:pt x="6120" y="7858"/>
                  </a:cubicBezTo>
                  <a:cubicBezTo>
                    <a:pt x="6025" y="7799"/>
                    <a:pt x="5929" y="7727"/>
                    <a:pt x="5810" y="7620"/>
                  </a:cubicBezTo>
                  <a:cubicBezTo>
                    <a:pt x="5608" y="7442"/>
                    <a:pt x="5370" y="7192"/>
                    <a:pt x="5346" y="6882"/>
                  </a:cubicBezTo>
                  <a:cubicBezTo>
                    <a:pt x="5572" y="6823"/>
                    <a:pt x="5775" y="6727"/>
                    <a:pt x="5965" y="6608"/>
                  </a:cubicBezTo>
                  <a:close/>
                  <a:moveTo>
                    <a:pt x="4989" y="6954"/>
                  </a:moveTo>
                  <a:cubicBezTo>
                    <a:pt x="5120" y="7382"/>
                    <a:pt x="4822" y="7894"/>
                    <a:pt x="4644" y="8156"/>
                  </a:cubicBezTo>
                  <a:cubicBezTo>
                    <a:pt x="4584" y="8073"/>
                    <a:pt x="4513" y="7954"/>
                    <a:pt x="4453" y="7823"/>
                  </a:cubicBezTo>
                  <a:cubicBezTo>
                    <a:pt x="4334" y="7585"/>
                    <a:pt x="4227" y="7251"/>
                    <a:pt x="4298" y="6954"/>
                  </a:cubicBezTo>
                  <a:lnTo>
                    <a:pt x="4298" y="6954"/>
                  </a:lnTo>
                  <a:cubicBezTo>
                    <a:pt x="4405" y="6965"/>
                    <a:pt x="4524" y="6965"/>
                    <a:pt x="4644" y="6965"/>
                  </a:cubicBezTo>
                  <a:cubicBezTo>
                    <a:pt x="4763" y="6965"/>
                    <a:pt x="4870" y="6965"/>
                    <a:pt x="4989" y="6954"/>
                  </a:cubicBezTo>
                  <a:close/>
                  <a:moveTo>
                    <a:pt x="488" y="7787"/>
                  </a:moveTo>
                  <a:lnTo>
                    <a:pt x="488" y="7787"/>
                  </a:lnTo>
                  <a:cubicBezTo>
                    <a:pt x="1774" y="8132"/>
                    <a:pt x="2608" y="8728"/>
                    <a:pt x="3084" y="9204"/>
                  </a:cubicBezTo>
                  <a:cubicBezTo>
                    <a:pt x="3370" y="9490"/>
                    <a:pt x="3572" y="9751"/>
                    <a:pt x="3691" y="9930"/>
                  </a:cubicBezTo>
                  <a:cubicBezTo>
                    <a:pt x="2322" y="9668"/>
                    <a:pt x="1500" y="9049"/>
                    <a:pt x="1060" y="8573"/>
                  </a:cubicBezTo>
                  <a:cubicBezTo>
                    <a:pt x="774" y="8275"/>
                    <a:pt x="595" y="8001"/>
                    <a:pt x="488" y="7787"/>
                  </a:cubicBezTo>
                  <a:close/>
                  <a:moveTo>
                    <a:pt x="8811" y="7787"/>
                  </a:moveTo>
                  <a:lnTo>
                    <a:pt x="8811" y="7787"/>
                  </a:lnTo>
                  <a:cubicBezTo>
                    <a:pt x="8704" y="7989"/>
                    <a:pt x="8525" y="8275"/>
                    <a:pt x="8251" y="8573"/>
                  </a:cubicBezTo>
                  <a:cubicBezTo>
                    <a:pt x="7787" y="9049"/>
                    <a:pt x="6977" y="9668"/>
                    <a:pt x="5632" y="9930"/>
                  </a:cubicBezTo>
                  <a:cubicBezTo>
                    <a:pt x="5965" y="9394"/>
                    <a:pt x="6894" y="8299"/>
                    <a:pt x="8811" y="7787"/>
                  </a:cubicBezTo>
                  <a:close/>
                  <a:moveTo>
                    <a:pt x="4644" y="0"/>
                  </a:moveTo>
                  <a:cubicBezTo>
                    <a:pt x="4584" y="0"/>
                    <a:pt x="4548" y="24"/>
                    <a:pt x="4513" y="60"/>
                  </a:cubicBezTo>
                  <a:cubicBezTo>
                    <a:pt x="4477" y="96"/>
                    <a:pt x="4120" y="512"/>
                    <a:pt x="3989" y="1036"/>
                  </a:cubicBezTo>
                  <a:cubicBezTo>
                    <a:pt x="3655" y="596"/>
                    <a:pt x="3167" y="346"/>
                    <a:pt x="3143" y="334"/>
                  </a:cubicBezTo>
                  <a:cubicBezTo>
                    <a:pt x="3114" y="326"/>
                    <a:pt x="3085" y="315"/>
                    <a:pt x="3057" y="315"/>
                  </a:cubicBezTo>
                  <a:cubicBezTo>
                    <a:pt x="3038" y="315"/>
                    <a:pt x="3019" y="320"/>
                    <a:pt x="3000" y="334"/>
                  </a:cubicBezTo>
                  <a:cubicBezTo>
                    <a:pt x="2965" y="346"/>
                    <a:pt x="2929" y="393"/>
                    <a:pt x="2917" y="441"/>
                  </a:cubicBezTo>
                  <a:cubicBezTo>
                    <a:pt x="2905" y="465"/>
                    <a:pt x="2739" y="1000"/>
                    <a:pt x="2798" y="1536"/>
                  </a:cubicBezTo>
                  <a:cubicBezTo>
                    <a:pt x="2334" y="1274"/>
                    <a:pt x="1774" y="1227"/>
                    <a:pt x="1738" y="1227"/>
                  </a:cubicBezTo>
                  <a:cubicBezTo>
                    <a:pt x="1691" y="1227"/>
                    <a:pt x="1655" y="1239"/>
                    <a:pt x="1607" y="1274"/>
                  </a:cubicBezTo>
                  <a:cubicBezTo>
                    <a:pt x="1572" y="1298"/>
                    <a:pt x="1548" y="1358"/>
                    <a:pt x="1560" y="1405"/>
                  </a:cubicBezTo>
                  <a:cubicBezTo>
                    <a:pt x="1560" y="1429"/>
                    <a:pt x="1607" y="2001"/>
                    <a:pt x="1869" y="2465"/>
                  </a:cubicBezTo>
                  <a:cubicBezTo>
                    <a:pt x="1769" y="2449"/>
                    <a:pt x="1670" y="2443"/>
                    <a:pt x="1574" y="2443"/>
                  </a:cubicBezTo>
                  <a:cubicBezTo>
                    <a:pt x="1158" y="2443"/>
                    <a:pt x="813" y="2565"/>
                    <a:pt x="774" y="2584"/>
                  </a:cubicBezTo>
                  <a:cubicBezTo>
                    <a:pt x="726" y="2596"/>
                    <a:pt x="679" y="2620"/>
                    <a:pt x="667" y="2667"/>
                  </a:cubicBezTo>
                  <a:cubicBezTo>
                    <a:pt x="655" y="2715"/>
                    <a:pt x="655" y="2763"/>
                    <a:pt x="667" y="2798"/>
                  </a:cubicBezTo>
                  <a:cubicBezTo>
                    <a:pt x="679" y="2834"/>
                    <a:pt x="941" y="3322"/>
                    <a:pt x="1369" y="3655"/>
                  </a:cubicBezTo>
                  <a:cubicBezTo>
                    <a:pt x="845" y="3786"/>
                    <a:pt x="429" y="4156"/>
                    <a:pt x="405" y="4167"/>
                  </a:cubicBezTo>
                  <a:cubicBezTo>
                    <a:pt x="369" y="4203"/>
                    <a:pt x="345" y="4251"/>
                    <a:pt x="345" y="4310"/>
                  </a:cubicBezTo>
                  <a:cubicBezTo>
                    <a:pt x="345" y="4346"/>
                    <a:pt x="357" y="4394"/>
                    <a:pt x="405" y="4441"/>
                  </a:cubicBezTo>
                  <a:cubicBezTo>
                    <a:pt x="429" y="4465"/>
                    <a:pt x="845" y="4822"/>
                    <a:pt x="1369" y="4965"/>
                  </a:cubicBezTo>
                  <a:cubicBezTo>
                    <a:pt x="941" y="5287"/>
                    <a:pt x="679" y="5775"/>
                    <a:pt x="667" y="5811"/>
                  </a:cubicBezTo>
                  <a:cubicBezTo>
                    <a:pt x="655" y="5858"/>
                    <a:pt x="643" y="5894"/>
                    <a:pt x="667" y="5941"/>
                  </a:cubicBezTo>
                  <a:cubicBezTo>
                    <a:pt x="679" y="5989"/>
                    <a:pt x="726" y="6013"/>
                    <a:pt x="774" y="6037"/>
                  </a:cubicBezTo>
                  <a:cubicBezTo>
                    <a:pt x="798" y="6049"/>
                    <a:pt x="1179" y="6168"/>
                    <a:pt x="1607" y="6168"/>
                  </a:cubicBezTo>
                  <a:cubicBezTo>
                    <a:pt x="1691" y="6168"/>
                    <a:pt x="1786" y="6168"/>
                    <a:pt x="1869" y="6156"/>
                  </a:cubicBezTo>
                  <a:lnTo>
                    <a:pt x="1869" y="6156"/>
                  </a:lnTo>
                  <a:cubicBezTo>
                    <a:pt x="1607" y="6608"/>
                    <a:pt x="1560" y="7180"/>
                    <a:pt x="1560" y="7204"/>
                  </a:cubicBezTo>
                  <a:cubicBezTo>
                    <a:pt x="1560" y="7251"/>
                    <a:pt x="1572" y="7299"/>
                    <a:pt x="1607" y="7346"/>
                  </a:cubicBezTo>
                  <a:cubicBezTo>
                    <a:pt x="1631" y="7370"/>
                    <a:pt x="1679" y="7382"/>
                    <a:pt x="1726" y="7382"/>
                  </a:cubicBezTo>
                  <a:lnTo>
                    <a:pt x="1738" y="7382"/>
                  </a:lnTo>
                  <a:cubicBezTo>
                    <a:pt x="1774" y="7382"/>
                    <a:pt x="2334" y="7346"/>
                    <a:pt x="2798" y="7073"/>
                  </a:cubicBezTo>
                  <a:lnTo>
                    <a:pt x="2798" y="7073"/>
                  </a:lnTo>
                  <a:cubicBezTo>
                    <a:pt x="2727" y="7608"/>
                    <a:pt x="2905" y="8132"/>
                    <a:pt x="2917" y="8180"/>
                  </a:cubicBezTo>
                  <a:cubicBezTo>
                    <a:pt x="2929" y="8216"/>
                    <a:pt x="2965" y="8263"/>
                    <a:pt x="3000" y="8275"/>
                  </a:cubicBezTo>
                  <a:cubicBezTo>
                    <a:pt x="3024" y="8299"/>
                    <a:pt x="3048" y="8299"/>
                    <a:pt x="3060" y="8299"/>
                  </a:cubicBezTo>
                  <a:cubicBezTo>
                    <a:pt x="3096" y="8299"/>
                    <a:pt x="3108" y="8299"/>
                    <a:pt x="3143" y="8275"/>
                  </a:cubicBezTo>
                  <a:cubicBezTo>
                    <a:pt x="3167" y="8263"/>
                    <a:pt x="3655" y="8013"/>
                    <a:pt x="3989" y="7585"/>
                  </a:cubicBezTo>
                  <a:cubicBezTo>
                    <a:pt x="4108" y="8013"/>
                    <a:pt x="4370" y="8370"/>
                    <a:pt x="4477" y="8501"/>
                  </a:cubicBezTo>
                  <a:lnTo>
                    <a:pt x="4477" y="10466"/>
                  </a:lnTo>
                  <a:cubicBezTo>
                    <a:pt x="4334" y="10287"/>
                    <a:pt x="4179" y="10121"/>
                    <a:pt x="4132" y="10085"/>
                  </a:cubicBezTo>
                  <a:cubicBezTo>
                    <a:pt x="4072" y="9966"/>
                    <a:pt x="3834" y="9501"/>
                    <a:pt x="3322" y="8978"/>
                  </a:cubicBezTo>
                  <a:cubicBezTo>
                    <a:pt x="2762" y="8442"/>
                    <a:pt x="1786" y="7727"/>
                    <a:pt x="226" y="7382"/>
                  </a:cubicBezTo>
                  <a:cubicBezTo>
                    <a:pt x="212" y="7379"/>
                    <a:pt x="198" y="7378"/>
                    <a:pt x="184" y="7378"/>
                  </a:cubicBezTo>
                  <a:cubicBezTo>
                    <a:pt x="139" y="7378"/>
                    <a:pt x="96" y="7393"/>
                    <a:pt x="60" y="7430"/>
                  </a:cubicBezTo>
                  <a:cubicBezTo>
                    <a:pt x="12" y="7477"/>
                    <a:pt x="0" y="7537"/>
                    <a:pt x="24" y="7596"/>
                  </a:cubicBezTo>
                  <a:cubicBezTo>
                    <a:pt x="24" y="7620"/>
                    <a:pt x="202" y="8180"/>
                    <a:pt x="786" y="8799"/>
                  </a:cubicBezTo>
                  <a:cubicBezTo>
                    <a:pt x="1310" y="9347"/>
                    <a:pt x="2274" y="10061"/>
                    <a:pt x="3893" y="10323"/>
                  </a:cubicBezTo>
                  <a:cubicBezTo>
                    <a:pt x="4001" y="10442"/>
                    <a:pt x="4334" y="10799"/>
                    <a:pt x="4465" y="11014"/>
                  </a:cubicBezTo>
                  <a:lnTo>
                    <a:pt x="4465" y="11311"/>
                  </a:lnTo>
                  <a:cubicBezTo>
                    <a:pt x="4465" y="11406"/>
                    <a:pt x="4536" y="11478"/>
                    <a:pt x="4632" y="11478"/>
                  </a:cubicBezTo>
                  <a:cubicBezTo>
                    <a:pt x="4715" y="11478"/>
                    <a:pt x="4786" y="11406"/>
                    <a:pt x="4786" y="11311"/>
                  </a:cubicBezTo>
                  <a:lnTo>
                    <a:pt x="4786" y="11014"/>
                  </a:lnTo>
                  <a:cubicBezTo>
                    <a:pt x="4941" y="10799"/>
                    <a:pt x="5251" y="10442"/>
                    <a:pt x="5358" y="10323"/>
                  </a:cubicBezTo>
                  <a:cubicBezTo>
                    <a:pt x="6989" y="10061"/>
                    <a:pt x="7942" y="9347"/>
                    <a:pt x="8465" y="8799"/>
                  </a:cubicBezTo>
                  <a:cubicBezTo>
                    <a:pt x="9049" y="8192"/>
                    <a:pt x="9227" y="7620"/>
                    <a:pt x="9227" y="7596"/>
                  </a:cubicBezTo>
                  <a:cubicBezTo>
                    <a:pt x="9287" y="7537"/>
                    <a:pt x="9275" y="7477"/>
                    <a:pt x="9227" y="7430"/>
                  </a:cubicBezTo>
                  <a:cubicBezTo>
                    <a:pt x="9191" y="7393"/>
                    <a:pt x="9148" y="7378"/>
                    <a:pt x="9103" y="7378"/>
                  </a:cubicBezTo>
                  <a:cubicBezTo>
                    <a:pt x="9089" y="7378"/>
                    <a:pt x="9075" y="7379"/>
                    <a:pt x="9061" y="7382"/>
                  </a:cubicBezTo>
                  <a:cubicBezTo>
                    <a:pt x="7501" y="7716"/>
                    <a:pt x="6525" y="8430"/>
                    <a:pt x="5965" y="8978"/>
                  </a:cubicBezTo>
                  <a:cubicBezTo>
                    <a:pt x="5453" y="9501"/>
                    <a:pt x="5215" y="9966"/>
                    <a:pt x="5155" y="10085"/>
                  </a:cubicBezTo>
                  <a:cubicBezTo>
                    <a:pt x="5108" y="10144"/>
                    <a:pt x="4953" y="10287"/>
                    <a:pt x="4810" y="10466"/>
                  </a:cubicBezTo>
                  <a:lnTo>
                    <a:pt x="4810" y="8501"/>
                  </a:lnTo>
                  <a:cubicBezTo>
                    <a:pt x="4917" y="8370"/>
                    <a:pt x="5179" y="8013"/>
                    <a:pt x="5298" y="7585"/>
                  </a:cubicBezTo>
                  <a:cubicBezTo>
                    <a:pt x="5632" y="8013"/>
                    <a:pt x="6120" y="8263"/>
                    <a:pt x="6144" y="8275"/>
                  </a:cubicBezTo>
                  <a:cubicBezTo>
                    <a:pt x="6179" y="8299"/>
                    <a:pt x="6191" y="8299"/>
                    <a:pt x="6227" y="8299"/>
                  </a:cubicBezTo>
                  <a:cubicBezTo>
                    <a:pt x="6239" y="8299"/>
                    <a:pt x="6263" y="8299"/>
                    <a:pt x="6287" y="8275"/>
                  </a:cubicBezTo>
                  <a:cubicBezTo>
                    <a:pt x="6322" y="8263"/>
                    <a:pt x="6358" y="8216"/>
                    <a:pt x="6370" y="8180"/>
                  </a:cubicBezTo>
                  <a:cubicBezTo>
                    <a:pt x="6382" y="8144"/>
                    <a:pt x="6549" y="7608"/>
                    <a:pt x="6489" y="7073"/>
                  </a:cubicBezTo>
                  <a:lnTo>
                    <a:pt x="6489" y="7073"/>
                  </a:lnTo>
                  <a:cubicBezTo>
                    <a:pt x="6953" y="7346"/>
                    <a:pt x="7513" y="7382"/>
                    <a:pt x="7549" y="7382"/>
                  </a:cubicBezTo>
                  <a:lnTo>
                    <a:pt x="7561" y="7382"/>
                  </a:lnTo>
                  <a:cubicBezTo>
                    <a:pt x="7608" y="7382"/>
                    <a:pt x="7656" y="7370"/>
                    <a:pt x="7680" y="7346"/>
                  </a:cubicBezTo>
                  <a:cubicBezTo>
                    <a:pt x="7715" y="7311"/>
                    <a:pt x="7739" y="7251"/>
                    <a:pt x="7727" y="7204"/>
                  </a:cubicBezTo>
                  <a:cubicBezTo>
                    <a:pt x="7727" y="7180"/>
                    <a:pt x="7680" y="6608"/>
                    <a:pt x="7418" y="6156"/>
                  </a:cubicBezTo>
                  <a:lnTo>
                    <a:pt x="7418" y="6156"/>
                  </a:lnTo>
                  <a:cubicBezTo>
                    <a:pt x="7501" y="6168"/>
                    <a:pt x="7596" y="6168"/>
                    <a:pt x="7680" y="6168"/>
                  </a:cubicBezTo>
                  <a:cubicBezTo>
                    <a:pt x="8108" y="6168"/>
                    <a:pt x="8489" y="6049"/>
                    <a:pt x="8513" y="6037"/>
                  </a:cubicBezTo>
                  <a:cubicBezTo>
                    <a:pt x="8561" y="6013"/>
                    <a:pt x="8596" y="5989"/>
                    <a:pt x="8620" y="5941"/>
                  </a:cubicBezTo>
                  <a:cubicBezTo>
                    <a:pt x="8632" y="5894"/>
                    <a:pt x="8632" y="5858"/>
                    <a:pt x="8620" y="5811"/>
                  </a:cubicBezTo>
                  <a:cubicBezTo>
                    <a:pt x="8608" y="5775"/>
                    <a:pt x="8346" y="5287"/>
                    <a:pt x="7918" y="4965"/>
                  </a:cubicBezTo>
                  <a:cubicBezTo>
                    <a:pt x="8442" y="4822"/>
                    <a:pt x="8858" y="4453"/>
                    <a:pt x="8882" y="4441"/>
                  </a:cubicBezTo>
                  <a:cubicBezTo>
                    <a:pt x="8918" y="4406"/>
                    <a:pt x="8942" y="4370"/>
                    <a:pt x="8942" y="4310"/>
                  </a:cubicBezTo>
                  <a:cubicBezTo>
                    <a:pt x="8942" y="4263"/>
                    <a:pt x="8930" y="4215"/>
                    <a:pt x="8882" y="4167"/>
                  </a:cubicBezTo>
                  <a:cubicBezTo>
                    <a:pt x="8858" y="4144"/>
                    <a:pt x="8442" y="3786"/>
                    <a:pt x="7918" y="3655"/>
                  </a:cubicBezTo>
                  <a:cubicBezTo>
                    <a:pt x="8346" y="3322"/>
                    <a:pt x="8596" y="2834"/>
                    <a:pt x="8620" y="2798"/>
                  </a:cubicBezTo>
                  <a:cubicBezTo>
                    <a:pt x="8632" y="2763"/>
                    <a:pt x="8644" y="2715"/>
                    <a:pt x="8620" y="2667"/>
                  </a:cubicBezTo>
                  <a:cubicBezTo>
                    <a:pt x="8608" y="2620"/>
                    <a:pt x="8561" y="2596"/>
                    <a:pt x="8513" y="2584"/>
                  </a:cubicBezTo>
                  <a:cubicBezTo>
                    <a:pt x="8483" y="2564"/>
                    <a:pt x="8108" y="2451"/>
                    <a:pt x="7664" y="2451"/>
                  </a:cubicBezTo>
                  <a:cubicBezTo>
                    <a:pt x="7580" y="2451"/>
                    <a:pt x="7493" y="2455"/>
                    <a:pt x="7406" y="2465"/>
                  </a:cubicBezTo>
                  <a:cubicBezTo>
                    <a:pt x="7680" y="2001"/>
                    <a:pt x="7727" y="1429"/>
                    <a:pt x="7727" y="1405"/>
                  </a:cubicBezTo>
                  <a:cubicBezTo>
                    <a:pt x="7727" y="1358"/>
                    <a:pt x="7703" y="1310"/>
                    <a:pt x="7680" y="1274"/>
                  </a:cubicBezTo>
                  <a:cubicBezTo>
                    <a:pt x="7650" y="1245"/>
                    <a:pt x="7605" y="1224"/>
                    <a:pt x="7570" y="1224"/>
                  </a:cubicBezTo>
                  <a:cubicBezTo>
                    <a:pt x="7562" y="1224"/>
                    <a:pt x="7555" y="1225"/>
                    <a:pt x="7549" y="1227"/>
                  </a:cubicBezTo>
                  <a:cubicBezTo>
                    <a:pt x="7513" y="1227"/>
                    <a:pt x="6953" y="1274"/>
                    <a:pt x="6489" y="1536"/>
                  </a:cubicBezTo>
                  <a:cubicBezTo>
                    <a:pt x="6560" y="1000"/>
                    <a:pt x="6382" y="477"/>
                    <a:pt x="6370" y="441"/>
                  </a:cubicBezTo>
                  <a:cubicBezTo>
                    <a:pt x="6358" y="393"/>
                    <a:pt x="6322" y="346"/>
                    <a:pt x="6287" y="334"/>
                  </a:cubicBezTo>
                  <a:cubicBezTo>
                    <a:pt x="6263" y="328"/>
                    <a:pt x="6239" y="325"/>
                    <a:pt x="6215" y="325"/>
                  </a:cubicBezTo>
                  <a:cubicBezTo>
                    <a:pt x="6191" y="325"/>
                    <a:pt x="6168" y="328"/>
                    <a:pt x="6144" y="334"/>
                  </a:cubicBezTo>
                  <a:cubicBezTo>
                    <a:pt x="6120" y="346"/>
                    <a:pt x="5620" y="596"/>
                    <a:pt x="5298" y="1036"/>
                  </a:cubicBezTo>
                  <a:cubicBezTo>
                    <a:pt x="5167" y="512"/>
                    <a:pt x="4786" y="96"/>
                    <a:pt x="4774" y="60"/>
                  </a:cubicBezTo>
                  <a:cubicBezTo>
                    <a:pt x="4751" y="36"/>
                    <a:pt x="4703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8" name="Google Shape;11925;p81">
            <a:extLst>
              <a:ext uri="{FF2B5EF4-FFF2-40B4-BE49-F238E27FC236}">
                <a16:creationId xmlns:a16="http://schemas.microsoft.com/office/drawing/2014/main" id="{788BF22A-3F7E-17C7-5EE1-4350940E95BD}"/>
              </a:ext>
            </a:extLst>
          </p:cNvPr>
          <p:cNvSpPr/>
          <p:nvPr/>
        </p:nvSpPr>
        <p:spPr>
          <a:xfrm>
            <a:off x="10455392" y="5924340"/>
            <a:ext cx="692736" cy="736128"/>
          </a:xfrm>
          <a:custGeom>
            <a:avLst/>
            <a:gdLst/>
            <a:ahLst/>
            <a:cxnLst/>
            <a:rect l="l" t="t" r="r" b="b"/>
            <a:pathLst>
              <a:path w="10824" h="11502" extrusionOk="0">
                <a:moveTo>
                  <a:pt x="5430" y="441"/>
                </a:moveTo>
                <a:cubicBezTo>
                  <a:pt x="5584" y="620"/>
                  <a:pt x="5846" y="977"/>
                  <a:pt x="6192" y="1453"/>
                </a:cubicBezTo>
                <a:cubicBezTo>
                  <a:pt x="5906" y="1727"/>
                  <a:pt x="5656" y="2013"/>
                  <a:pt x="5430" y="2275"/>
                </a:cubicBezTo>
                <a:cubicBezTo>
                  <a:pt x="5203" y="2013"/>
                  <a:pt x="4953" y="1727"/>
                  <a:pt x="4668" y="1453"/>
                </a:cubicBezTo>
                <a:cubicBezTo>
                  <a:pt x="5001" y="977"/>
                  <a:pt x="5287" y="643"/>
                  <a:pt x="5430" y="441"/>
                </a:cubicBezTo>
                <a:close/>
                <a:moveTo>
                  <a:pt x="6906" y="1274"/>
                </a:moveTo>
                <a:cubicBezTo>
                  <a:pt x="7204" y="1846"/>
                  <a:pt x="8061" y="3596"/>
                  <a:pt x="8061" y="4775"/>
                </a:cubicBezTo>
                <a:cubicBezTo>
                  <a:pt x="8061" y="5811"/>
                  <a:pt x="7454" y="6704"/>
                  <a:pt x="6596" y="7120"/>
                </a:cubicBezTo>
                <a:cubicBezTo>
                  <a:pt x="6632" y="7061"/>
                  <a:pt x="6680" y="7001"/>
                  <a:pt x="6715" y="6930"/>
                </a:cubicBezTo>
                <a:cubicBezTo>
                  <a:pt x="6954" y="6513"/>
                  <a:pt x="7037" y="5989"/>
                  <a:pt x="6977" y="5394"/>
                </a:cubicBezTo>
                <a:cubicBezTo>
                  <a:pt x="6906" y="4739"/>
                  <a:pt x="6656" y="4049"/>
                  <a:pt x="6215" y="3334"/>
                </a:cubicBezTo>
                <a:cubicBezTo>
                  <a:pt x="6192" y="3279"/>
                  <a:pt x="6138" y="3250"/>
                  <a:pt x="6076" y="3250"/>
                </a:cubicBezTo>
                <a:cubicBezTo>
                  <a:pt x="6044" y="3250"/>
                  <a:pt x="6010" y="3258"/>
                  <a:pt x="5977" y="3275"/>
                </a:cubicBezTo>
                <a:cubicBezTo>
                  <a:pt x="5906" y="3310"/>
                  <a:pt x="5882" y="3418"/>
                  <a:pt x="5918" y="3513"/>
                </a:cubicBezTo>
                <a:cubicBezTo>
                  <a:pt x="6680" y="4763"/>
                  <a:pt x="6858" y="5965"/>
                  <a:pt x="6418" y="6775"/>
                </a:cubicBezTo>
                <a:cubicBezTo>
                  <a:pt x="6180" y="7156"/>
                  <a:pt x="5822" y="7394"/>
                  <a:pt x="5430" y="7394"/>
                </a:cubicBezTo>
                <a:cubicBezTo>
                  <a:pt x="3989" y="7394"/>
                  <a:pt x="2810" y="6216"/>
                  <a:pt x="2810" y="4775"/>
                </a:cubicBezTo>
                <a:cubicBezTo>
                  <a:pt x="2810" y="3596"/>
                  <a:pt x="3679" y="1846"/>
                  <a:pt x="3977" y="1274"/>
                </a:cubicBezTo>
                <a:cubicBezTo>
                  <a:pt x="4584" y="1834"/>
                  <a:pt x="5096" y="2394"/>
                  <a:pt x="5525" y="2941"/>
                </a:cubicBezTo>
                <a:cubicBezTo>
                  <a:pt x="5549" y="2989"/>
                  <a:pt x="5608" y="3025"/>
                  <a:pt x="5656" y="3025"/>
                </a:cubicBezTo>
                <a:cubicBezTo>
                  <a:pt x="5680" y="3025"/>
                  <a:pt x="5727" y="3001"/>
                  <a:pt x="5763" y="2989"/>
                </a:cubicBezTo>
                <a:cubicBezTo>
                  <a:pt x="5834" y="2929"/>
                  <a:pt x="5846" y="2822"/>
                  <a:pt x="5787" y="2751"/>
                </a:cubicBezTo>
                <a:lnTo>
                  <a:pt x="5656" y="2572"/>
                </a:lnTo>
                <a:cubicBezTo>
                  <a:pt x="6013" y="2144"/>
                  <a:pt x="6430" y="1715"/>
                  <a:pt x="6906" y="1274"/>
                </a:cubicBezTo>
                <a:close/>
                <a:moveTo>
                  <a:pt x="5608" y="7716"/>
                </a:moveTo>
                <a:lnTo>
                  <a:pt x="5608" y="10061"/>
                </a:lnTo>
                <a:cubicBezTo>
                  <a:pt x="5501" y="9883"/>
                  <a:pt x="5382" y="9668"/>
                  <a:pt x="5227" y="9454"/>
                </a:cubicBezTo>
                <a:lnTo>
                  <a:pt x="5227" y="7716"/>
                </a:lnTo>
                <a:close/>
                <a:moveTo>
                  <a:pt x="10347" y="5906"/>
                </a:moveTo>
                <a:cubicBezTo>
                  <a:pt x="10228" y="6204"/>
                  <a:pt x="9990" y="6680"/>
                  <a:pt x="9597" y="7228"/>
                </a:cubicBezTo>
                <a:cubicBezTo>
                  <a:pt x="8989" y="8085"/>
                  <a:pt x="7870" y="9275"/>
                  <a:pt x="5953" y="10228"/>
                </a:cubicBezTo>
                <a:lnTo>
                  <a:pt x="5953" y="9549"/>
                </a:lnTo>
                <a:cubicBezTo>
                  <a:pt x="6680" y="8513"/>
                  <a:pt x="8037" y="7049"/>
                  <a:pt x="10347" y="5906"/>
                </a:cubicBezTo>
                <a:close/>
                <a:moveTo>
                  <a:pt x="488" y="5906"/>
                </a:moveTo>
                <a:lnTo>
                  <a:pt x="488" y="5906"/>
                </a:lnTo>
                <a:cubicBezTo>
                  <a:pt x="2512" y="6906"/>
                  <a:pt x="3775" y="8156"/>
                  <a:pt x="4489" y="9049"/>
                </a:cubicBezTo>
                <a:cubicBezTo>
                  <a:pt x="4941" y="9609"/>
                  <a:pt x="5251" y="10133"/>
                  <a:pt x="5441" y="10490"/>
                </a:cubicBezTo>
                <a:cubicBezTo>
                  <a:pt x="4548" y="10085"/>
                  <a:pt x="3751" y="9609"/>
                  <a:pt x="3036" y="9073"/>
                </a:cubicBezTo>
                <a:cubicBezTo>
                  <a:pt x="2393" y="8585"/>
                  <a:pt x="1834" y="8013"/>
                  <a:pt x="1369" y="7406"/>
                </a:cubicBezTo>
                <a:cubicBezTo>
                  <a:pt x="905" y="6799"/>
                  <a:pt x="631" y="6251"/>
                  <a:pt x="488" y="5906"/>
                </a:cubicBezTo>
                <a:close/>
                <a:moveTo>
                  <a:pt x="5418" y="0"/>
                </a:moveTo>
                <a:cubicBezTo>
                  <a:pt x="5358" y="0"/>
                  <a:pt x="5322" y="12"/>
                  <a:pt x="5275" y="60"/>
                </a:cubicBezTo>
                <a:cubicBezTo>
                  <a:pt x="5263" y="72"/>
                  <a:pt x="4918" y="477"/>
                  <a:pt x="4406" y="1215"/>
                </a:cubicBezTo>
                <a:cubicBezTo>
                  <a:pt x="4263" y="1096"/>
                  <a:pt x="4144" y="977"/>
                  <a:pt x="4001" y="858"/>
                </a:cubicBezTo>
                <a:cubicBezTo>
                  <a:pt x="3989" y="846"/>
                  <a:pt x="3989" y="846"/>
                  <a:pt x="3965" y="846"/>
                </a:cubicBezTo>
                <a:cubicBezTo>
                  <a:pt x="3943" y="831"/>
                  <a:pt x="3917" y="824"/>
                  <a:pt x="3891" y="824"/>
                </a:cubicBezTo>
                <a:cubicBezTo>
                  <a:pt x="3833" y="824"/>
                  <a:pt x="3775" y="856"/>
                  <a:pt x="3751" y="905"/>
                </a:cubicBezTo>
                <a:cubicBezTo>
                  <a:pt x="3727" y="941"/>
                  <a:pt x="3417" y="1501"/>
                  <a:pt x="3108" y="2263"/>
                </a:cubicBezTo>
                <a:cubicBezTo>
                  <a:pt x="2679" y="3287"/>
                  <a:pt x="2453" y="4132"/>
                  <a:pt x="2453" y="4763"/>
                </a:cubicBezTo>
                <a:cubicBezTo>
                  <a:pt x="2453" y="6204"/>
                  <a:pt x="3489" y="7418"/>
                  <a:pt x="4882" y="7668"/>
                </a:cubicBezTo>
                <a:lnTo>
                  <a:pt x="4882" y="8966"/>
                </a:lnTo>
                <a:cubicBezTo>
                  <a:pt x="4846" y="8930"/>
                  <a:pt x="4798" y="8883"/>
                  <a:pt x="4763" y="8823"/>
                </a:cubicBezTo>
                <a:cubicBezTo>
                  <a:pt x="3989" y="7859"/>
                  <a:pt x="2572" y="6477"/>
                  <a:pt x="250" y="5394"/>
                </a:cubicBezTo>
                <a:cubicBezTo>
                  <a:pt x="230" y="5386"/>
                  <a:pt x="209" y="5382"/>
                  <a:pt x="188" y="5382"/>
                </a:cubicBezTo>
                <a:cubicBezTo>
                  <a:pt x="146" y="5382"/>
                  <a:pt x="103" y="5398"/>
                  <a:pt x="72" y="5430"/>
                </a:cubicBezTo>
                <a:cubicBezTo>
                  <a:pt x="24" y="5477"/>
                  <a:pt x="0" y="5537"/>
                  <a:pt x="12" y="5608"/>
                </a:cubicBezTo>
                <a:cubicBezTo>
                  <a:pt x="24" y="5644"/>
                  <a:pt x="250" y="6489"/>
                  <a:pt x="1072" y="7573"/>
                </a:cubicBezTo>
                <a:cubicBezTo>
                  <a:pt x="1548" y="8216"/>
                  <a:pt x="2120" y="8799"/>
                  <a:pt x="2798" y="9311"/>
                </a:cubicBezTo>
                <a:cubicBezTo>
                  <a:pt x="3405" y="9787"/>
                  <a:pt x="4108" y="10228"/>
                  <a:pt x="4858" y="10585"/>
                </a:cubicBezTo>
                <a:lnTo>
                  <a:pt x="4858" y="11323"/>
                </a:lnTo>
                <a:cubicBezTo>
                  <a:pt x="4858" y="11419"/>
                  <a:pt x="4941" y="11490"/>
                  <a:pt x="5025" y="11490"/>
                </a:cubicBezTo>
                <a:cubicBezTo>
                  <a:pt x="5120" y="11490"/>
                  <a:pt x="5191" y="11419"/>
                  <a:pt x="5191" y="11323"/>
                </a:cubicBezTo>
                <a:lnTo>
                  <a:pt x="5191" y="10740"/>
                </a:lnTo>
                <a:cubicBezTo>
                  <a:pt x="5310" y="10799"/>
                  <a:pt x="5441" y="10847"/>
                  <a:pt x="5572" y="10907"/>
                </a:cubicBezTo>
                <a:lnTo>
                  <a:pt x="5572" y="11335"/>
                </a:lnTo>
                <a:cubicBezTo>
                  <a:pt x="5572" y="11430"/>
                  <a:pt x="5656" y="11502"/>
                  <a:pt x="5739" y="11502"/>
                </a:cubicBezTo>
                <a:cubicBezTo>
                  <a:pt x="5834" y="11502"/>
                  <a:pt x="5906" y="11430"/>
                  <a:pt x="5906" y="11335"/>
                </a:cubicBezTo>
                <a:lnTo>
                  <a:pt x="5906" y="10597"/>
                </a:lnTo>
                <a:cubicBezTo>
                  <a:pt x="7989" y="9597"/>
                  <a:pt x="9192" y="8323"/>
                  <a:pt x="9835" y="7406"/>
                </a:cubicBezTo>
                <a:cubicBezTo>
                  <a:pt x="10549" y="6418"/>
                  <a:pt x="10740" y="5656"/>
                  <a:pt x="10752" y="5620"/>
                </a:cubicBezTo>
                <a:cubicBezTo>
                  <a:pt x="10823" y="5549"/>
                  <a:pt x="10799" y="5489"/>
                  <a:pt x="10740" y="5442"/>
                </a:cubicBezTo>
                <a:cubicBezTo>
                  <a:pt x="10717" y="5419"/>
                  <a:pt x="10675" y="5411"/>
                  <a:pt x="10633" y="5411"/>
                </a:cubicBezTo>
                <a:cubicBezTo>
                  <a:pt x="10608" y="5411"/>
                  <a:pt x="10583" y="5413"/>
                  <a:pt x="10561" y="5418"/>
                </a:cubicBezTo>
                <a:cubicBezTo>
                  <a:pt x="8227" y="6489"/>
                  <a:pt x="6799" y="7882"/>
                  <a:pt x="5953" y="8966"/>
                </a:cubicBezTo>
                <a:lnTo>
                  <a:pt x="5953" y="7668"/>
                </a:lnTo>
                <a:cubicBezTo>
                  <a:pt x="7335" y="7406"/>
                  <a:pt x="8370" y="6204"/>
                  <a:pt x="8370" y="4763"/>
                </a:cubicBezTo>
                <a:cubicBezTo>
                  <a:pt x="8370" y="4120"/>
                  <a:pt x="8156" y="3287"/>
                  <a:pt x="7716" y="2263"/>
                </a:cubicBezTo>
                <a:cubicBezTo>
                  <a:pt x="7406" y="1501"/>
                  <a:pt x="7084" y="941"/>
                  <a:pt x="7084" y="905"/>
                </a:cubicBezTo>
                <a:cubicBezTo>
                  <a:pt x="7052" y="856"/>
                  <a:pt x="6991" y="824"/>
                  <a:pt x="6933" y="824"/>
                </a:cubicBezTo>
                <a:cubicBezTo>
                  <a:pt x="6907" y="824"/>
                  <a:pt x="6881" y="831"/>
                  <a:pt x="6858" y="846"/>
                </a:cubicBezTo>
                <a:cubicBezTo>
                  <a:pt x="6846" y="846"/>
                  <a:pt x="6846" y="858"/>
                  <a:pt x="6823" y="858"/>
                </a:cubicBezTo>
                <a:lnTo>
                  <a:pt x="6430" y="1215"/>
                </a:lnTo>
                <a:cubicBezTo>
                  <a:pt x="5906" y="477"/>
                  <a:pt x="5560" y="72"/>
                  <a:pt x="5549" y="60"/>
                </a:cubicBezTo>
                <a:cubicBezTo>
                  <a:pt x="5513" y="12"/>
                  <a:pt x="5477" y="0"/>
                  <a:pt x="541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9" name="Google Shape;11926;p81">
            <a:extLst>
              <a:ext uri="{FF2B5EF4-FFF2-40B4-BE49-F238E27FC236}">
                <a16:creationId xmlns:a16="http://schemas.microsoft.com/office/drawing/2014/main" id="{F6A70AF5-96E3-5AEE-782B-3170D638ACDE}"/>
              </a:ext>
            </a:extLst>
          </p:cNvPr>
          <p:cNvSpPr/>
          <p:nvPr/>
        </p:nvSpPr>
        <p:spPr>
          <a:xfrm>
            <a:off x="11612832" y="5925748"/>
            <a:ext cx="578432" cy="737024"/>
          </a:xfrm>
          <a:custGeom>
            <a:avLst/>
            <a:gdLst/>
            <a:ahLst/>
            <a:cxnLst/>
            <a:rect l="l" t="t" r="r" b="b"/>
            <a:pathLst>
              <a:path w="9038" h="11516" extrusionOk="0">
                <a:moveTo>
                  <a:pt x="6103" y="573"/>
                </a:moveTo>
                <a:cubicBezTo>
                  <a:pt x="6692" y="573"/>
                  <a:pt x="7223" y="753"/>
                  <a:pt x="7645" y="1110"/>
                </a:cubicBezTo>
                <a:cubicBezTo>
                  <a:pt x="8252" y="1633"/>
                  <a:pt x="8585" y="2479"/>
                  <a:pt x="8597" y="3515"/>
                </a:cubicBezTo>
                <a:cubicBezTo>
                  <a:pt x="8192" y="2788"/>
                  <a:pt x="7585" y="2122"/>
                  <a:pt x="6847" y="1633"/>
                </a:cubicBezTo>
                <a:cubicBezTo>
                  <a:pt x="6144" y="1169"/>
                  <a:pt x="5382" y="919"/>
                  <a:pt x="4728" y="895"/>
                </a:cubicBezTo>
                <a:cubicBezTo>
                  <a:pt x="4894" y="812"/>
                  <a:pt x="5061" y="752"/>
                  <a:pt x="5240" y="693"/>
                </a:cubicBezTo>
                <a:cubicBezTo>
                  <a:pt x="5537" y="613"/>
                  <a:pt x="5826" y="573"/>
                  <a:pt x="6103" y="573"/>
                </a:cubicBezTo>
                <a:close/>
                <a:moveTo>
                  <a:pt x="1394" y="1205"/>
                </a:moveTo>
                <a:cubicBezTo>
                  <a:pt x="1465" y="2598"/>
                  <a:pt x="1680" y="5098"/>
                  <a:pt x="2263" y="7063"/>
                </a:cubicBezTo>
                <a:cubicBezTo>
                  <a:pt x="2144" y="7360"/>
                  <a:pt x="2084" y="7670"/>
                  <a:pt x="2037" y="7944"/>
                </a:cubicBezTo>
                <a:cubicBezTo>
                  <a:pt x="1739" y="7051"/>
                  <a:pt x="1465" y="6194"/>
                  <a:pt x="1263" y="5455"/>
                </a:cubicBezTo>
                <a:cubicBezTo>
                  <a:pt x="1049" y="3705"/>
                  <a:pt x="1168" y="2384"/>
                  <a:pt x="1322" y="1586"/>
                </a:cubicBezTo>
                <a:cubicBezTo>
                  <a:pt x="1346" y="1443"/>
                  <a:pt x="1370" y="1324"/>
                  <a:pt x="1394" y="1205"/>
                </a:cubicBezTo>
                <a:close/>
                <a:moveTo>
                  <a:pt x="1503" y="0"/>
                </a:moveTo>
                <a:cubicBezTo>
                  <a:pt x="1439" y="0"/>
                  <a:pt x="1377" y="45"/>
                  <a:pt x="1334" y="109"/>
                </a:cubicBezTo>
                <a:cubicBezTo>
                  <a:pt x="1322" y="121"/>
                  <a:pt x="1108" y="598"/>
                  <a:pt x="965" y="1526"/>
                </a:cubicBezTo>
                <a:cubicBezTo>
                  <a:pt x="870" y="2074"/>
                  <a:pt x="787" y="2848"/>
                  <a:pt x="799" y="3836"/>
                </a:cubicBezTo>
                <a:cubicBezTo>
                  <a:pt x="537" y="2788"/>
                  <a:pt x="418" y="2145"/>
                  <a:pt x="394" y="2133"/>
                </a:cubicBezTo>
                <a:cubicBezTo>
                  <a:pt x="382" y="2050"/>
                  <a:pt x="310" y="2003"/>
                  <a:pt x="215" y="2003"/>
                </a:cubicBezTo>
                <a:cubicBezTo>
                  <a:pt x="132" y="2003"/>
                  <a:pt x="72" y="2074"/>
                  <a:pt x="60" y="2169"/>
                </a:cubicBezTo>
                <a:cubicBezTo>
                  <a:pt x="60" y="2181"/>
                  <a:pt x="1" y="3324"/>
                  <a:pt x="144" y="5039"/>
                </a:cubicBezTo>
                <a:cubicBezTo>
                  <a:pt x="299" y="6610"/>
                  <a:pt x="668" y="8991"/>
                  <a:pt x="1608" y="11408"/>
                </a:cubicBezTo>
                <a:cubicBezTo>
                  <a:pt x="1632" y="11468"/>
                  <a:pt x="1692" y="11516"/>
                  <a:pt x="1763" y="11516"/>
                </a:cubicBezTo>
                <a:cubicBezTo>
                  <a:pt x="1787" y="11516"/>
                  <a:pt x="1811" y="11516"/>
                  <a:pt x="1823" y="11492"/>
                </a:cubicBezTo>
                <a:cubicBezTo>
                  <a:pt x="1918" y="11468"/>
                  <a:pt x="1965" y="11361"/>
                  <a:pt x="1918" y="11277"/>
                </a:cubicBezTo>
                <a:cubicBezTo>
                  <a:pt x="989" y="8908"/>
                  <a:pt x="620" y="6551"/>
                  <a:pt x="477" y="5003"/>
                </a:cubicBezTo>
                <a:cubicBezTo>
                  <a:pt x="429" y="4503"/>
                  <a:pt x="394" y="4050"/>
                  <a:pt x="382" y="3669"/>
                </a:cubicBezTo>
                <a:lnTo>
                  <a:pt x="382" y="3669"/>
                </a:lnTo>
                <a:cubicBezTo>
                  <a:pt x="691" y="4931"/>
                  <a:pt x="1227" y="6896"/>
                  <a:pt x="2037" y="9099"/>
                </a:cubicBezTo>
                <a:cubicBezTo>
                  <a:pt x="2056" y="9175"/>
                  <a:pt x="2128" y="9213"/>
                  <a:pt x="2193" y="9213"/>
                </a:cubicBezTo>
                <a:cubicBezTo>
                  <a:pt x="2209" y="9213"/>
                  <a:pt x="2225" y="9211"/>
                  <a:pt x="2239" y="9206"/>
                </a:cubicBezTo>
                <a:cubicBezTo>
                  <a:pt x="2334" y="9170"/>
                  <a:pt x="2382" y="9075"/>
                  <a:pt x="2346" y="8991"/>
                </a:cubicBezTo>
                <a:lnTo>
                  <a:pt x="2263" y="8730"/>
                </a:lnTo>
                <a:cubicBezTo>
                  <a:pt x="2263" y="8670"/>
                  <a:pt x="2287" y="8075"/>
                  <a:pt x="2454" y="7467"/>
                </a:cubicBezTo>
                <a:cubicBezTo>
                  <a:pt x="2596" y="6896"/>
                  <a:pt x="2894" y="6194"/>
                  <a:pt x="3466" y="6098"/>
                </a:cubicBezTo>
                <a:cubicBezTo>
                  <a:pt x="3510" y="6089"/>
                  <a:pt x="3557" y="6084"/>
                  <a:pt x="3607" y="6084"/>
                </a:cubicBezTo>
                <a:cubicBezTo>
                  <a:pt x="4169" y="6084"/>
                  <a:pt x="5061" y="6699"/>
                  <a:pt x="6144" y="7837"/>
                </a:cubicBezTo>
                <a:cubicBezTo>
                  <a:pt x="6430" y="8134"/>
                  <a:pt x="6680" y="8432"/>
                  <a:pt x="6918" y="8694"/>
                </a:cubicBezTo>
                <a:cubicBezTo>
                  <a:pt x="6692" y="8539"/>
                  <a:pt x="6454" y="8337"/>
                  <a:pt x="6216" y="8158"/>
                </a:cubicBezTo>
                <a:cubicBezTo>
                  <a:pt x="5656" y="7741"/>
                  <a:pt x="5180" y="7420"/>
                  <a:pt x="4787" y="7194"/>
                </a:cubicBezTo>
                <a:cubicBezTo>
                  <a:pt x="4227" y="6854"/>
                  <a:pt x="3961" y="6782"/>
                  <a:pt x="3806" y="6782"/>
                </a:cubicBezTo>
                <a:cubicBezTo>
                  <a:pt x="3776" y="6782"/>
                  <a:pt x="3750" y="6785"/>
                  <a:pt x="3728" y="6789"/>
                </a:cubicBezTo>
                <a:cubicBezTo>
                  <a:pt x="3489" y="6836"/>
                  <a:pt x="3239" y="7122"/>
                  <a:pt x="2954" y="8872"/>
                </a:cubicBezTo>
                <a:cubicBezTo>
                  <a:pt x="2882" y="9325"/>
                  <a:pt x="2823" y="9765"/>
                  <a:pt x="2775" y="10111"/>
                </a:cubicBezTo>
                <a:cubicBezTo>
                  <a:pt x="2715" y="9968"/>
                  <a:pt x="2680" y="9825"/>
                  <a:pt x="2620" y="9682"/>
                </a:cubicBezTo>
                <a:cubicBezTo>
                  <a:pt x="2592" y="9606"/>
                  <a:pt x="2517" y="9568"/>
                  <a:pt x="2446" y="9568"/>
                </a:cubicBezTo>
                <a:cubicBezTo>
                  <a:pt x="2428" y="9568"/>
                  <a:pt x="2411" y="9570"/>
                  <a:pt x="2394" y="9575"/>
                </a:cubicBezTo>
                <a:cubicBezTo>
                  <a:pt x="2299" y="9611"/>
                  <a:pt x="2263" y="9706"/>
                  <a:pt x="2287" y="9801"/>
                </a:cubicBezTo>
                <a:cubicBezTo>
                  <a:pt x="2501" y="10349"/>
                  <a:pt x="2715" y="10885"/>
                  <a:pt x="2930" y="11408"/>
                </a:cubicBezTo>
                <a:cubicBezTo>
                  <a:pt x="2954" y="11468"/>
                  <a:pt x="3013" y="11516"/>
                  <a:pt x="3073" y="11516"/>
                </a:cubicBezTo>
                <a:cubicBezTo>
                  <a:pt x="3096" y="11516"/>
                  <a:pt x="3120" y="11516"/>
                  <a:pt x="3132" y="11492"/>
                </a:cubicBezTo>
                <a:cubicBezTo>
                  <a:pt x="3227" y="11468"/>
                  <a:pt x="3251" y="11361"/>
                  <a:pt x="3227" y="11277"/>
                </a:cubicBezTo>
                <a:cubicBezTo>
                  <a:pt x="3156" y="11111"/>
                  <a:pt x="3096" y="10932"/>
                  <a:pt x="3013" y="10765"/>
                </a:cubicBezTo>
                <a:cubicBezTo>
                  <a:pt x="3037" y="10646"/>
                  <a:pt x="3108" y="9825"/>
                  <a:pt x="3239" y="8980"/>
                </a:cubicBezTo>
                <a:cubicBezTo>
                  <a:pt x="3513" y="7325"/>
                  <a:pt x="3728" y="7122"/>
                  <a:pt x="3763" y="7086"/>
                </a:cubicBezTo>
                <a:cubicBezTo>
                  <a:pt x="3811" y="7086"/>
                  <a:pt x="3989" y="7110"/>
                  <a:pt x="4585" y="7444"/>
                </a:cubicBezTo>
                <a:cubicBezTo>
                  <a:pt x="4954" y="7670"/>
                  <a:pt x="5430" y="8003"/>
                  <a:pt x="5978" y="8396"/>
                </a:cubicBezTo>
                <a:cubicBezTo>
                  <a:pt x="6930" y="9099"/>
                  <a:pt x="7811" y="9825"/>
                  <a:pt x="7823" y="9825"/>
                </a:cubicBezTo>
                <a:cubicBezTo>
                  <a:pt x="7851" y="9853"/>
                  <a:pt x="7890" y="9865"/>
                  <a:pt x="7929" y="9865"/>
                </a:cubicBezTo>
                <a:cubicBezTo>
                  <a:pt x="7973" y="9865"/>
                  <a:pt x="8018" y="9850"/>
                  <a:pt x="8049" y="9825"/>
                </a:cubicBezTo>
                <a:cubicBezTo>
                  <a:pt x="8109" y="9765"/>
                  <a:pt x="8121" y="9682"/>
                  <a:pt x="8061" y="9611"/>
                </a:cubicBezTo>
                <a:cubicBezTo>
                  <a:pt x="8049" y="9587"/>
                  <a:pt x="7287" y="8551"/>
                  <a:pt x="6371" y="7563"/>
                </a:cubicBezTo>
                <a:cubicBezTo>
                  <a:pt x="5203" y="6341"/>
                  <a:pt x="4276" y="5718"/>
                  <a:pt x="3591" y="5718"/>
                </a:cubicBezTo>
                <a:cubicBezTo>
                  <a:pt x="3514" y="5718"/>
                  <a:pt x="3441" y="5726"/>
                  <a:pt x="3370" y="5741"/>
                </a:cubicBezTo>
                <a:cubicBezTo>
                  <a:pt x="3013" y="5813"/>
                  <a:pt x="2751" y="6051"/>
                  <a:pt x="2537" y="6348"/>
                </a:cubicBezTo>
                <a:cubicBezTo>
                  <a:pt x="2537" y="6253"/>
                  <a:pt x="2537" y="6170"/>
                  <a:pt x="2561" y="6063"/>
                </a:cubicBezTo>
                <a:cubicBezTo>
                  <a:pt x="2680" y="5693"/>
                  <a:pt x="3108" y="4527"/>
                  <a:pt x="3835" y="3753"/>
                </a:cubicBezTo>
                <a:cubicBezTo>
                  <a:pt x="4035" y="3686"/>
                  <a:pt x="4236" y="3648"/>
                  <a:pt x="4428" y="3648"/>
                </a:cubicBezTo>
                <a:cubicBezTo>
                  <a:pt x="4510" y="3648"/>
                  <a:pt x="4590" y="3655"/>
                  <a:pt x="4668" y="3669"/>
                </a:cubicBezTo>
                <a:cubicBezTo>
                  <a:pt x="4676" y="3670"/>
                  <a:pt x="4684" y="3671"/>
                  <a:pt x="4692" y="3671"/>
                </a:cubicBezTo>
                <a:cubicBezTo>
                  <a:pt x="4777" y="3671"/>
                  <a:pt x="4848" y="3613"/>
                  <a:pt x="4859" y="3515"/>
                </a:cubicBezTo>
                <a:cubicBezTo>
                  <a:pt x="4871" y="3431"/>
                  <a:pt x="4823" y="3336"/>
                  <a:pt x="4716" y="3324"/>
                </a:cubicBezTo>
                <a:cubicBezTo>
                  <a:pt x="4632" y="3316"/>
                  <a:pt x="4547" y="3307"/>
                  <a:pt x="4463" y="3307"/>
                </a:cubicBezTo>
                <a:cubicBezTo>
                  <a:pt x="4428" y="3307"/>
                  <a:pt x="4393" y="3309"/>
                  <a:pt x="4359" y="3312"/>
                </a:cubicBezTo>
                <a:cubicBezTo>
                  <a:pt x="4597" y="3157"/>
                  <a:pt x="4847" y="3074"/>
                  <a:pt x="5109" y="3038"/>
                </a:cubicBezTo>
                <a:cubicBezTo>
                  <a:pt x="5184" y="3031"/>
                  <a:pt x="5258" y="3027"/>
                  <a:pt x="5330" y="3027"/>
                </a:cubicBezTo>
                <a:cubicBezTo>
                  <a:pt x="5831" y="3027"/>
                  <a:pt x="6264" y="3205"/>
                  <a:pt x="6597" y="3538"/>
                </a:cubicBezTo>
                <a:cubicBezTo>
                  <a:pt x="7335" y="4265"/>
                  <a:pt x="7538" y="5622"/>
                  <a:pt x="7585" y="6551"/>
                </a:cubicBezTo>
                <a:cubicBezTo>
                  <a:pt x="7514" y="6348"/>
                  <a:pt x="7407" y="6122"/>
                  <a:pt x="7299" y="5896"/>
                </a:cubicBezTo>
                <a:cubicBezTo>
                  <a:pt x="6752" y="4741"/>
                  <a:pt x="6121" y="3967"/>
                  <a:pt x="5430" y="3574"/>
                </a:cubicBezTo>
                <a:cubicBezTo>
                  <a:pt x="5404" y="3563"/>
                  <a:pt x="5377" y="3558"/>
                  <a:pt x="5351" y="3558"/>
                </a:cubicBezTo>
                <a:cubicBezTo>
                  <a:pt x="5292" y="3558"/>
                  <a:pt x="5237" y="3584"/>
                  <a:pt x="5204" y="3634"/>
                </a:cubicBezTo>
                <a:cubicBezTo>
                  <a:pt x="5156" y="3717"/>
                  <a:pt x="5192" y="3812"/>
                  <a:pt x="5263" y="3860"/>
                </a:cubicBezTo>
                <a:cubicBezTo>
                  <a:pt x="6776" y="4693"/>
                  <a:pt x="7585" y="7563"/>
                  <a:pt x="7597" y="7598"/>
                </a:cubicBezTo>
                <a:cubicBezTo>
                  <a:pt x="7609" y="7670"/>
                  <a:pt x="7692" y="7718"/>
                  <a:pt x="7764" y="7718"/>
                </a:cubicBezTo>
                <a:lnTo>
                  <a:pt x="7776" y="7718"/>
                </a:lnTo>
                <a:cubicBezTo>
                  <a:pt x="7847" y="7694"/>
                  <a:pt x="7930" y="7646"/>
                  <a:pt x="7930" y="7563"/>
                </a:cubicBezTo>
                <a:cubicBezTo>
                  <a:pt x="7930" y="7539"/>
                  <a:pt x="7990" y="6825"/>
                  <a:pt x="7883" y="5932"/>
                </a:cubicBezTo>
                <a:cubicBezTo>
                  <a:pt x="7752" y="4717"/>
                  <a:pt x="7395" y="3824"/>
                  <a:pt x="6835" y="3288"/>
                </a:cubicBezTo>
                <a:cubicBezTo>
                  <a:pt x="6432" y="2896"/>
                  <a:pt x="5926" y="2683"/>
                  <a:pt x="5315" y="2683"/>
                </a:cubicBezTo>
                <a:cubicBezTo>
                  <a:pt x="5240" y="2683"/>
                  <a:pt x="5163" y="2687"/>
                  <a:pt x="5085" y="2693"/>
                </a:cubicBezTo>
                <a:cubicBezTo>
                  <a:pt x="4620" y="2741"/>
                  <a:pt x="4192" y="2955"/>
                  <a:pt x="3787" y="3324"/>
                </a:cubicBezTo>
                <a:cubicBezTo>
                  <a:pt x="3477" y="3610"/>
                  <a:pt x="3180" y="3991"/>
                  <a:pt x="2894" y="4467"/>
                </a:cubicBezTo>
                <a:cubicBezTo>
                  <a:pt x="2811" y="4622"/>
                  <a:pt x="2727" y="4765"/>
                  <a:pt x="2656" y="4920"/>
                </a:cubicBezTo>
                <a:cubicBezTo>
                  <a:pt x="2692" y="4670"/>
                  <a:pt x="2727" y="4408"/>
                  <a:pt x="2787" y="4146"/>
                </a:cubicBezTo>
                <a:cubicBezTo>
                  <a:pt x="2977" y="3276"/>
                  <a:pt x="3239" y="2562"/>
                  <a:pt x="3585" y="2014"/>
                </a:cubicBezTo>
                <a:cubicBezTo>
                  <a:pt x="3739" y="1752"/>
                  <a:pt x="3918" y="1526"/>
                  <a:pt x="4132" y="1336"/>
                </a:cubicBezTo>
                <a:cubicBezTo>
                  <a:pt x="4291" y="1291"/>
                  <a:pt x="4463" y="1270"/>
                  <a:pt x="4645" y="1270"/>
                </a:cubicBezTo>
                <a:cubicBezTo>
                  <a:pt x="5245" y="1270"/>
                  <a:pt x="5949" y="1505"/>
                  <a:pt x="6597" y="1943"/>
                </a:cubicBezTo>
                <a:cubicBezTo>
                  <a:pt x="7526" y="2550"/>
                  <a:pt x="8204" y="3431"/>
                  <a:pt x="8490" y="4372"/>
                </a:cubicBezTo>
                <a:cubicBezTo>
                  <a:pt x="8520" y="4432"/>
                  <a:pt x="8568" y="4484"/>
                  <a:pt x="8632" y="4484"/>
                </a:cubicBezTo>
                <a:cubicBezTo>
                  <a:pt x="8644" y="4484"/>
                  <a:pt x="8656" y="4483"/>
                  <a:pt x="8669" y="4479"/>
                </a:cubicBezTo>
                <a:cubicBezTo>
                  <a:pt x="8740" y="4479"/>
                  <a:pt x="8823" y="4408"/>
                  <a:pt x="8823" y="4336"/>
                </a:cubicBezTo>
                <a:cubicBezTo>
                  <a:pt x="9038" y="2824"/>
                  <a:pt x="8669" y="1586"/>
                  <a:pt x="7835" y="871"/>
                </a:cubicBezTo>
                <a:cubicBezTo>
                  <a:pt x="7351" y="452"/>
                  <a:pt x="6757" y="240"/>
                  <a:pt x="6102" y="240"/>
                </a:cubicBezTo>
                <a:cubicBezTo>
                  <a:pt x="5791" y="240"/>
                  <a:pt x="5466" y="287"/>
                  <a:pt x="5132" y="383"/>
                </a:cubicBezTo>
                <a:cubicBezTo>
                  <a:pt x="4394" y="574"/>
                  <a:pt x="3799" y="1062"/>
                  <a:pt x="3347" y="1824"/>
                </a:cubicBezTo>
                <a:cubicBezTo>
                  <a:pt x="2989" y="2419"/>
                  <a:pt x="2704" y="3157"/>
                  <a:pt x="2513" y="4074"/>
                </a:cubicBezTo>
                <a:cubicBezTo>
                  <a:pt x="2382" y="4693"/>
                  <a:pt x="2323" y="5301"/>
                  <a:pt x="2275" y="5801"/>
                </a:cubicBezTo>
                <a:cubicBezTo>
                  <a:pt x="1727" y="3181"/>
                  <a:pt x="1668" y="205"/>
                  <a:pt x="1668" y="169"/>
                </a:cubicBezTo>
                <a:cubicBezTo>
                  <a:pt x="1668" y="98"/>
                  <a:pt x="1608" y="26"/>
                  <a:pt x="1525" y="2"/>
                </a:cubicBezTo>
                <a:cubicBezTo>
                  <a:pt x="1517" y="1"/>
                  <a:pt x="1510" y="0"/>
                  <a:pt x="150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80" name="Google Shape;11927;p81">
            <a:extLst>
              <a:ext uri="{FF2B5EF4-FFF2-40B4-BE49-F238E27FC236}">
                <a16:creationId xmlns:a16="http://schemas.microsoft.com/office/drawing/2014/main" id="{36200221-1E21-2C8F-9DB2-96CCA74C93F0}"/>
              </a:ext>
            </a:extLst>
          </p:cNvPr>
          <p:cNvGrpSpPr/>
          <p:nvPr/>
        </p:nvGrpSpPr>
        <p:grpSpPr>
          <a:xfrm>
            <a:off x="12625568" y="5925108"/>
            <a:ext cx="740736" cy="736128"/>
            <a:chOff x="6340653" y="2886354"/>
            <a:chExt cx="370368" cy="36806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81" name="Google Shape;11928;p81">
              <a:extLst>
                <a:ext uri="{FF2B5EF4-FFF2-40B4-BE49-F238E27FC236}">
                  <a16:creationId xmlns:a16="http://schemas.microsoft.com/office/drawing/2014/main" id="{AF248510-0CD8-7809-78C2-9318AFA21579}"/>
                </a:ext>
              </a:extLst>
            </p:cNvPr>
            <p:cNvSpPr/>
            <p:nvPr/>
          </p:nvSpPr>
          <p:spPr>
            <a:xfrm>
              <a:off x="6521229" y="2938162"/>
              <a:ext cx="10720" cy="16416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84" y="513"/>
                    <a:pt x="168" y="513"/>
                  </a:cubicBezTo>
                  <a:cubicBezTo>
                    <a:pt x="263" y="513"/>
                    <a:pt x="334" y="441"/>
                    <a:pt x="334" y="346"/>
                  </a:cubicBezTo>
                  <a:lnTo>
                    <a:pt x="334" y="167"/>
                  </a:lnTo>
                  <a:cubicBezTo>
                    <a:pt x="334" y="84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2" name="Google Shape;11929;p81">
              <a:extLst>
                <a:ext uri="{FF2B5EF4-FFF2-40B4-BE49-F238E27FC236}">
                  <a16:creationId xmlns:a16="http://schemas.microsoft.com/office/drawing/2014/main" id="{EE26A19B-CB51-219F-4D5E-4890EECB6B73}"/>
                </a:ext>
              </a:extLst>
            </p:cNvPr>
            <p:cNvSpPr/>
            <p:nvPr/>
          </p:nvSpPr>
          <p:spPr>
            <a:xfrm>
              <a:off x="6647725" y="3010258"/>
              <a:ext cx="17568" cy="16704"/>
            </a:xfrm>
            <a:custGeom>
              <a:avLst/>
              <a:gdLst/>
              <a:ahLst/>
              <a:cxnLst/>
              <a:rect l="l" t="t" r="r" b="b"/>
              <a:pathLst>
                <a:path w="549" h="522" extrusionOk="0">
                  <a:moveTo>
                    <a:pt x="349" y="1"/>
                  </a:moveTo>
                  <a:cubicBezTo>
                    <a:pt x="307" y="1"/>
                    <a:pt x="269" y="16"/>
                    <a:pt x="239" y="46"/>
                  </a:cubicBezTo>
                  <a:lnTo>
                    <a:pt x="60" y="236"/>
                  </a:lnTo>
                  <a:cubicBezTo>
                    <a:pt x="1" y="307"/>
                    <a:pt x="1" y="415"/>
                    <a:pt x="60" y="474"/>
                  </a:cubicBezTo>
                  <a:cubicBezTo>
                    <a:pt x="84" y="510"/>
                    <a:pt x="132" y="522"/>
                    <a:pt x="179" y="522"/>
                  </a:cubicBezTo>
                  <a:cubicBezTo>
                    <a:pt x="215" y="522"/>
                    <a:pt x="263" y="498"/>
                    <a:pt x="298" y="462"/>
                  </a:cubicBezTo>
                  <a:lnTo>
                    <a:pt x="477" y="260"/>
                  </a:lnTo>
                  <a:cubicBezTo>
                    <a:pt x="548" y="224"/>
                    <a:pt x="536" y="105"/>
                    <a:pt x="477" y="46"/>
                  </a:cubicBezTo>
                  <a:cubicBezTo>
                    <a:pt x="435" y="16"/>
                    <a:pt x="391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Google Shape;11930;p81">
              <a:extLst>
                <a:ext uri="{FF2B5EF4-FFF2-40B4-BE49-F238E27FC236}">
                  <a16:creationId xmlns:a16="http://schemas.microsoft.com/office/drawing/2014/main" id="{42DC6274-381A-D609-EDEC-27CCE7CDDF4C}"/>
                </a:ext>
              </a:extLst>
            </p:cNvPr>
            <p:cNvSpPr/>
            <p:nvPr/>
          </p:nvSpPr>
          <p:spPr>
            <a:xfrm>
              <a:off x="6635533" y="3166354"/>
              <a:ext cx="17952" cy="11872"/>
            </a:xfrm>
            <a:custGeom>
              <a:avLst/>
              <a:gdLst/>
              <a:ahLst/>
              <a:cxnLst/>
              <a:rect l="l" t="t" r="r" b="b"/>
              <a:pathLst>
                <a:path w="561" h="371" extrusionOk="0">
                  <a:moveTo>
                    <a:pt x="194" y="0"/>
                  </a:moveTo>
                  <a:cubicBezTo>
                    <a:pt x="108" y="0"/>
                    <a:pt x="36" y="67"/>
                    <a:pt x="25" y="144"/>
                  </a:cubicBezTo>
                  <a:cubicBezTo>
                    <a:pt x="1" y="240"/>
                    <a:pt x="84" y="335"/>
                    <a:pt x="167" y="347"/>
                  </a:cubicBezTo>
                  <a:lnTo>
                    <a:pt x="358" y="371"/>
                  </a:lnTo>
                  <a:lnTo>
                    <a:pt x="394" y="371"/>
                  </a:lnTo>
                  <a:cubicBezTo>
                    <a:pt x="477" y="371"/>
                    <a:pt x="536" y="311"/>
                    <a:pt x="560" y="228"/>
                  </a:cubicBezTo>
                  <a:cubicBezTo>
                    <a:pt x="560" y="121"/>
                    <a:pt x="501" y="37"/>
                    <a:pt x="406" y="37"/>
                  </a:cubicBezTo>
                  <a:lnTo>
                    <a:pt x="215" y="1"/>
                  </a:lnTo>
                  <a:cubicBezTo>
                    <a:pt x="208" y="1"/>
                    <a:pt x="201" y="0"/>
                    <a:pt x="1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4" name="Google Shape;11931;p81">
              <a:extLst>
                <a:ext uri="{FF2B5EF4-FFF2-40B4-BE49-F238E27FC236}">
                  <a16:creationId xmlns:a16="http://schemas.microsoft.com/office/drawing/2014/main" id="{E9EF7907-FFEC-CA39-832B-0FA5B21EB3F8}"/>
                </a:ext>
              </a:extLst>
            </p:cNvPr>
            <p:cNvSpPr/>
            <p:nvPr/>
          </p:nvSpPr>
          <p:spPr>
            <a:xfrm>
              <a:off x="6387885" y="3009970"/>
              <a:ext cx="18336" cy="17376"/>
            </a:xfrm>
            <a:custGeom>
              <a:avLst/>
              <a:gdLst/>
              <a:ahLst/>
              <a:cxnLst/>
              <a:rect l="l" t="t" r="r" b="b"/>
              <a:pathLst>
                <a:path w="573" h="543" extrusionOk="0">
                  <a:moveTo>
                    <a:pt x="208" y="1"/>
                  </a:moveTo>
                  <a:cubicBezTo>
                    <a:pt x="164" y="1"/>
                    <a:pt x="120" y="19"/>
                    <a:pt x="84" y="55"/>
                  </a:cubicBezTo>
                  <a:cubicBezTo>
                    <a:pt x="1" y="114"/>
                    <a:pt x="1" y="221"/>
                    <a:pt x="84" y="293"/>
                  </a:cubicBezTo>
                  <a:lnTo>
                    <a:pt x="263" y="483"/>
                  </a:lnTo>
                  <a:cubicBezTo>
                    <a:pt x="286" y="519"/>
                    <a:pt x="334" y="543"/>
                    <a:pt x="382" y="543"/>
                  </a:cubicBezTo>
                  <a:cubicBezTo>
                    <a:pt x="417" y="543"/>
                    <a:pt x="465" y="531"/>
                    <a:pt x="501" y="495"/>
                  </a:cubicBezTo>
                  <a:cubicBezTo>
                    <a:pt x="560" y="424"/>
                    <a:pt x="572" y="316"/>
                    <a:pt x="501" y="245"/>
                  </a:cubicBezTo>
                  <a:lnTo>
                    <a:pt x="322" y="55"/>
                  </a:lnTo>
                  <a:cubicBezTo>
                    <a:pt x="292" y="19"/>
                    <a:pt x="251" y="1"/>
                    <a:pt x="2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5" name="Google Shape;11932;p81">
              <a:extLst>
                <a:ext uri="{FF2B5EF4-FFF2-40B4-BE49-F238E27FC236}">
                  <a16:creationId xmlns:a16="http://schemas.microsoft.com/office/drawing/2014/main" id="{97F95196-FAB7-7E28-28C0-5F509D261F5B}"/>
                </a:ext>
              </a:extLst>
            </p:cNvPr>
            <p:cNvSpPr/>
            <p:nvPr/>
          </p:nvSpPr>
          <p:spPr>
            <a:xfrm>
              <a:off x="6398925" y="3166354"/>
              <a:ext cx="18336" cy="11872"/>
            </a:xfrm>
            <a:custGeom>
              <a:avLst/>
              <a:gdLst/>
              <a:ahLst/>
              <a:cxnLst/>
              <a:rect l="l" t="t" r="r" b="b"/>
              <a:pathLst>
                <a:path w="573" h="371" extrusionOk="0">
                  <a:moveTo>
                    <a:pt x="379" y="0"/>
                  </a:moveTo>
                  <a:cubicBezTo>
                    <a:pt x="372" y="0"/>
                    <a:pt x="365" y="1"/>
                    <a:pt x="358" y="1"/>
                  </a:cubicBezTo>
                  <a:lnTo>
                    <a:pt x="168" y="37"/>
                  </a:lnTo>
                  <a:cubicBezTo>
                    <a:pt x="72" y="49"/>
                    <a:pt x="1" y="132"/>
                    <a:pt x="13" y="228"/>
                  </a:cubicBezTo>
                  <a:cubicBezTo>
                    <a:pt x="37" y="311"/>
                    <a:pt x="108" y="371"/>
                    <a:pt x="180" y="371"/>
                  </a:cubicBezTo>
                  <a:lnTo>
                    <a:pt x="215" y="371"/>
                  </a:lnTo>
                  <a:lnTo>
                    <a:pt x="406" y="347"/>
                  </a:lnTo>
                  <a:cubicBezTo>
                    <a:pt x="513" y="311"/>
                    <a:pt x="572" y="240"/>
                    <a:pt x="549" y="144"/>
                  </a:cubicBezTo>
                  <a:cubicBezTo>
                    <a:pt x="538" y="67"/>
                    <a:pt x="465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6" name="Google Shape;11933;p81">
              <a:extLst>
                <a:ext uri="{FF2B5EF4-FFF2-40B4-BE49-F238E27FC236}">
                  <a16:creationId xmlns:a16="http://schemas.microsoft.com/office/drawing/2014/main" id="{0CB6B11B-8320-E5E5-01FA-77FC7BC4DA6A}"/>
                </a:ext>
              </a:extLst>
            </p:cNvPr>
            <p:cNvSpPr/>
            <p:nvPr/>
          </p:nvSpPr>
          <p:spPr>
            <a:xfrm>
              <a:off x="6340653" y="2886354"/>
              <a:ext cx="370368" cy="368064"/>
            </a:xfrm>
            <a:custGeom>
              <a:avLst/>
              <a:gdLst/>
              <a:ahLst/>
              <a:cxnLst/>
              <a:rect l="l" t="t" r="r" b="b"/>
              <a:pathLst>
                <a:path w="11574" h="11502" extrusionOk="0">
                  <a:moveTo>
                    <a:pt x="5811" y="489"/>
                  </a:moveTo>
                  <a:lnTo>
                    <a:pt x="6751" y="2060"/>
                  </a:lnTo>
                  <a:cubicBezTo>
                    <a:pt x="6775" y="2096"/>
                    <a:pt x="6823" y="2132"/>
                    <a:pt x="6870" y="2132"/>
                  </a:cubicBezTo>
                  <a:lnTo>
                    <a:pt x="7644" y="2263"/>
                  </a:lnTo>
                  <a:lnTo>
                    <a:pt x="5989" y="4048"/>
                  </a:lnTo>
                  <a:lnTo>
                    <a:pt x="5989" y="2679"/>
                  </a:lnTo>
                  <a:cubicBezTo>
                    <a:pt x="5977" y="2596"/>
                    <a:pt x="5906" y="2513"/>
                    <a:pt x="5811" y="2513"/>
                  </a:cubicBezTo>
                  <a:cubicBezTo>
                    <a:pt x="5727" y="2513"/>
                    <a:pt x="5644" y="2596"/>
                    <a:pt x="5644" y="2679"/>
                  </a:cubicBezTo>
                  <a:lnTo>
                    <a:pt x="5644" y="4025"/>
                  </a:lnTo>
                  <a:lnTo>
                    <a:pt x="4144" y="2251"/>
                  </a:lnTo>
                  <a:lnTo>
                    <a:pt x="4775" y="2132"/>
                  </a:lnTo>
                  <a:cubicBezTo>
                    <a:pt x="4810" y="2120"/>
                    <a:pt x="4858" y="2084"/>
                    <a:pt x="4870" y="2060"/>
                  </a:cubicBezTo>
                  <a:lnTo>
                    <a:pt x="5811" y="489"/>
                  </a:lnTo>
                  <a:close/>
                  <a:moveTo>
                    <a:pt x="4096" y="2727"/>
                  </a:moveTo>
                  <a:lnTo>
                    <a:pt x="5644" y="4549"/>
                  </a:lnTo>
                  <a:lnTo>
                    <a:pt x="5644" y="6192"/>
                  </a:lnTo>
                  <a:lnTo>
                    <a:pt x="4429" y="4763"/>
                  </a:lnTo>
                  <a:lnTo>
                    <a:pt x="4096" y="2727"/>
                  </a:lnTo>
                  <a:close/>
                  <a:moveTo>
                    <a:pt x="7668" y="2727"/>
                  </a:moveTo>
                  <a:lnTo>
                    <a:pt x="7215" y="4751"/>
                  </a:lnTo>
                  <a:lnTo>
                    <a:pt x="5989" y="6192"/>
                  </a:lnTo>
                  <a:lnTo>
                    <a:pt x="5989" y="4560"/>
                  </a:lnTo>
                  <a:lnTo>
                    <a:pt x="7668" y="2727"/>
                  </a:lnTo>
                  <a:close/>
                  <a:moveTo>
                    <a:pt x="11025" y="2858"/>
                  </a:moveTo>
                  <a:lnTo>
                    <a:pt x="10335" y="4596"/>
                  </a:lnTo>
                  <a:cubicBezTo>
                    <a:pt x="10311" y="4656"/>
                    <a:pt x="10323" y="4727"/>
                    <a:pt x="10371" y="4775"/>
                  </a:cubicBezTo>
                  <a:lnTo>
                    <a:pt x="10906" y="5311"/>
                  </a:lnTo>
                  <a:lnTo>
                    <a:pt x="10228" y="5584"/>
                  </a:lnTo>
                  <a:cubicBezTo>
                    <a:pt x="10144" y="5608"/>
                    <a:pt x="10109" y="5703"/>
                    <a:pt x="10121" y="5787"/>
                  </a:cubicBezTo>
                  <a:lnTo>
                    <a:pt x="10263" y="6192"/>
                  </a:lnTo>
                  <a:lnTo>
                    <a:pt x="8537" y="7096"/>
                  </a:lnTo>
                  <a:cubicBezTo>
                    <a:pt x="8489" y="7132"/>
                    <a:pt x="8442" y="7180"/>
                    <a:pt x="8442" y="7239"/>
                  </a:cubicBezTo>
                  <a:cubicBezTo>
                    <a:pt x="8442" y="7299"/>
                    <a:pt x="8466" y="7335"/>
                    <a:pt x="8501" y="7382"/>
                  </a:cubicBezTo>
                  <a:lnTo>
                    <a:pt x="10502" y="9097"/>
                  </a:lnTo>
                  <a:lnTo>
                    <a:pt x="7811" y="10049"/>
                  </a:lnTo>
                  <a:lnTo>
                    <a:pt x="6299" y="8680"/>
                  </a:lnTo>
                  <a:lnTo>
                    <a:pt x="8644" y="8990"/>
                  </a:lnTo>
                  <a:lnTo>
                    <a:pt x="8668" y="8990"/>
                  </a:lnTo>
                  <a:cubicBezTo>
                    <a:pt x="8763" y="8990"/>
                    <a:pt x="8823" y="8930"/>
                    <a:pt x="8835" y="8847"/>
                  </a:cubicBezTo>
                  <a:cubicBezTo>
                    <a:pt x="8847" y="8751"/>
                    <a:pt x="8775" y="8656"/>
                    <a:pt x="8680" y="8644"/>
                  </a:cubicBezTo>
                  <a:lnTo>
                    <a:pt x="6120" y="8311"/>
                  </a:lnTo>
                  <a:lnTo>
                    <a:pt x="9323" y="4918"/>
                  </a:lnTo>
                  <a:cubicBezTo>
                    <a:pt x="9382" y="4834"/>
                    <a:pt x="9382" y="4739"/>
                    <a:pt x="9311" y="4680"/>
                  </a:cubicBezTo>
                  <a:cubicBezTo>
                    <a:pt x="9275" y="4650"/>
                    <a:pt x="9231" y="4635"/>
                    <a:pt x="9187" y="4635"/>
                  </a:cubicBezTo>
                  <a:cubicBezTo>
                    <a:pt x="9144" y="4635"/>
                    <a:pt x="9103" y="4650"/>
                    <a:pt x="9073" y="4680"/>
                  </a:cubicBezTo>
                  <a:lnTo>
                    <a:pt x="5941" y="8013"/>
                  </a:lnTo>
                  <a:lnTo>
                    <a:pt x="5941" y="6704"/>
                  </a:lnTo>
                  <a:lnTo>
                    <a:pt x="8823" y="3322"/>
                  </a:lnTo>
                  <a:lnTo>
                    <a:pt x="9061" y="3679"/>
                  </a:lnTo>
                  <a:cubicBezTo>
                    <a:pt x="9086" y="3729"/>
                    <a:pt x="9140" y="3750"/>
                    <a:pt x="9194" y="3750"/>
                  </a:cubicBezTo>
                  <a:cubicBezTo>
                    <a:pt x="9218" y="3750"/>
                    <a:pt x="9242" y="3746"/>
                    <a:pt x="9263" y="3739"/>
                  </a:cubicBezTo>
                  <a:lnTo>
                    <a:pt x="11025" y="2858"/>
                  </a:lnTo>
                  <a:close/>
                  <a:moveTo>
                    <a:pt x="524" y="2870"/>
                  </a:moveTo>
                  <a:lnTo>
                    <a:pt x="2286" y="3751"/>
                  </a:lnTo>
                  <a:cubicBezTo>
                    <a:pt x="2309" y="3766"/>
                    <a:pt x="2333" y="3773"/>
                    <a:pt x="2358" y="3773"/>
                  </a:cubicBezTo>
                  <a:cubicBezTo>
                    <a:pt x="2412" y="3773"/>
                    <a:pt x="2464" y="3740"/>
                    <a:pt x="2489" y="3691"/>
                  </a:cubicBezTo>
                  <a:lnTo>
                    <a:pt x="2727" y="3334"/>
                  </a:lnTo>
                  <a:lnTo>
                    <a:pt x="5608" y="6715"/>
                  </a:lnTo>
                  <a:lnTo>
                    <a:pt x="5608" y="7987"/>
                  </a:lnTo>
                  <a:lnTo>
                    <a:pt x="2524" y="4691"/>
                  </a:lnTo>
                  <a:cubicBezTo>
                    <a:pt x="2495" y="4656"/>
                    <a:pt x="2453" y="4638"/>
                    <a:pt x="2410" y="4638"/>
                  </a:cubicBezTo>
                  <a:cubicBezTo>
                    <a:pt x="2367" y="4638"/>
                    <a:pt x="2322" y="4656"/>
                    <a:pt x="2286" y="4691"/>
                  </a:cubicBezTo>
                  <a:cubicBezTo>
                    <a:pt x="2215" y="4751"/>
                    <a:pt x="2215" y="4858"/>
                    <a:pt x="2274" y="4930"/>
                  </a:cubicBezTo>
                  <a:lnTo>
                    <a:pt x="5465" y="8323"/>
                  </a:lnTo>
                  <a:lnTo>
                    <a:pt x="2905" y="8656"/>
                  </a:lnTo>
                  <a:cubicBezTo>
                    <a:pt x="2822" y="8680"/>
                    <a:pt x="2751" y="8763"/>
                    <a:pt x="2763" y="8859"/>
                  </a:cubicBezTo>
                  <a:cubicBezTo>
                    <a:pt x="2774" y="8942"/>
                    <a:pt x="2846" y="9001"/>
                    <a:pt x="2929" y="9001"/>
                  </a:cubicBezTo>
                  <a:lnTo>
                    <a:pt x="2953" y="9001"/>
                  </a:lnTo>
                  <a:lnTo>
                    <a:pt x="5287" y="8692"/>
                  </a:lnTo>
                  <a:lnTo>
                    <a:pt x="3786" y="10061"/>
                  </a:lnTo>
                  <a:lnTo>
                    <a:pt x="1096" y="9109"/>
                  </a:lnTo>
                  <a:lnTo>
                    <a:pt x="3084" y="7394"/>
                  </a:lnTo>
                  <a:cubicBezTo>
                    <a:pt x="3132" y="7370"/>
                    <a:pt x="3144" y="7311"/>
                    <a:pt x="3144" y="7251"/>
                  </a:cubicBezTo>
                  <a:cubicBezTo>
                    <a:pt x="3144" y="7192"/>
                    <a:pt x="3108" y="7144"/>
                    <a:pt x="3060" y="7108"/>
                  </a:cubicBezTo>
                  <a:lnTo>
                    <a:pt x="1334" y="6204"/>
                  </a:lnTo>
                  <a:lnTo>
                    <a:pt x="1465" y="5799"/>
                  </a:lnTo>
                  <a:cubicBezTo>
                    <a:pt x="1500" y="5715"/>
                    <a:pt x="1453" y="5620"/>
                    <a:pt x="1358" y="5596"/>
                  </a:cubicBezTo>
                  <a:lnTo>
                    <a:pt x="691" y="5322"/>
                  </a:lnTo>
                  <a:lnTo>
                    <a:pt x="1227" y="4787"/>
                  </a:lnTo>
                  <a:cubicBezTo>
                    <a:pt x="1274" y="4751"/>
                    <a:pt x="1286" y="4680"/>
                    <a:pt x="1262" y="4608"/>
                  </a:cubicBezTo>
                  <a:lnTo>
                    <a:pt x="524" y="2870"/>
                  </a:lnTo>
                  <a:close/>
                  <a:moveTo>
                    <a:pt x="5775" y="0"/>
                  </a:moveTo>
                  <a:cubicBezTo>
                    <a:pt x="5715" y="0"/>
                    <a:pt x="5656" y="24"/>
                    <a:pt x="5632" y="72"/>
                  </a:cubicBezTo>
                  <a:lnTo>
                    <a:pt x="4584" y="1810"/>
                  </a:lnTo>
                  <a:lnTo>
                    <a:pt x="3763" y="1977"/>
                  </a:lnTo>
                  <a:cubicBezTo>
                    <a:pt x="3667" y="2001"/>
                    <a:pt x="3608" y="2084"/>
                    <a:pt x="3620" y="2167"/>
                  </a:cubicBezTo>
                  <a:lnTo>
                    <a:pt x="3965" y="4251"/>
                  </a:lnTo>
                  <a:lnTo>
                    <a:pt x="2846" y="2929"/>
                  </a:lnTo>
                  <a:cubicBezTo>
                    <a:pt x="2822" y="2894"/>
                    <a:pt x="2763" y="2870"/>
                    <a:pt x="2715" y="2870"/>
                  </a:cubicBezTo>
                  <a:cubicBezTo>
                    <a:pt x="2655" y="2870"/>
                    <a:pt x="2608" y="2905"/>
                    <a:pt x="2584" y="2941"/>
                  </a:cubicBezTo>
                  <a:lnTo>
                    <a:pt x="2298" y="3358"/>
                  </a:lnTo>
                  <a:lnTo>
                    <a:pt x="274" y="2346"/>
                  </a:lnTo>
                  <a:cubicBezTo>
                    <a:pt x="254" y="2338"/>
                    <a:pt x="233" y="2334"/>
                    <a:pt x="211" y="2334"/>
                  </a:cubicBezTo>
                  <a:cubicBezTo>
                    <a:pt x="168" y="2334"/>
                    <a:pt x="123" y="2350"/>
                    <a:pt x="84" y="2382"/>
                  </a:cubicBezTo>
                  <a:cubicBezTo>
                    <a:pt x="36" y="2429"/>
                    <a:pt x="0" y="2501"/>
                    <a:pt x="36" y="2572"/>
                  </a:cubicBezTo>
                  <a:lnTo>
                    <a:pt x="893" y="4632"/>
                  </a:lnTo>
                  <a:lnTo>
                    <a:pt x="262" y="5263"/>
                  </a:lnTo>
                  <a:cubicBezTo>
                    <a:pt x="215" y="5311"/>
                    <a:pt x="203" y="5370"/>
                    <a:pt x="215" y="5418"/>
                  </a:cubicBezTo>
                  <a:cubicBezTo>
                    <a:pt x="226" y="5477"/>
                    <a:pt x="262" y="5525"/>
                    <a:pt x="322" y="5537"/>
                  </a:cubicBezTo>
                  <a:lnTo>
                    <a:pt x="1072" y="5834"/>
                  </a:lnTo>
                  <a:lnTo>
                    <a:pt x="941" y="6215"/>
                  </a:lnTo>
                  <a:cubicBezTo>
                    <a:pt x="917" y="6299"/>
                    <a:pt x="953" y="6382"/>
                    <a:pt x="1012" y="6430"/>
                  </a:cubicBezTo>
                  <a:lnTo>
                    <a:pt x="2655" y="7287"/>
                  </a:lnTo>
                  <a:lnTo>
                    <a:pt x="631" y="9037"/>
                  </a:lnTo>
                  <a:cubicBezTo>
                    <a:pt x="584" y="9073"/>
                    <a:pt x="572" y="9132"/>
                    <a:pt x="572" y="9192"/>
                  </a:cubicBezTo>
                  <a:cubicBezTo>
                    <a:pt x="584" y="9252"/>
                    <a:pt x="631" y="9299"/>
                    <a:pt x="679" y="9335"/>
                  </a:cubicBezTo>
                  <a:lnTo>
                    <a:pt x="3727" y="10418"/>
                  </a:lnTo>
                  <a:cubicBezTo>
                    <a:pt x="3747" y="10422"/>
                    <a:pt x="3767" y="10425"/>
                    <a:pt x="3786" y="10425"/>
                  </a:cubicBezTo>
                  <a:cubicBezTo>
                    <a:pt x="3825" y="10425"/>
                    <a:pt x="3862" y="10414"/>
                    <a:pt x="3894" y="10383"/>
                  </a:cubicBezTo>
                  <a:lnTo>
                    <a:pt x="5584" y="8835"/>
                  </a:lnTo>
                  <a:lnTo>
                    <a:pt x="5584" y="11335"/>
                  </a:lnTo>
                  <a:cubicBezTo>
                    <a:pt x="5584" y="11430"/>
                    <a:pt x="5656" y="11502"/>
                    <a:pt x="5751" y="11502"/>
                  </a:cubicBezTo>
                  <a:cubicBezTo>
                    <a:pt x="5834" y="11502"/>
                    <a:pt x="5918" y="11430"/>
                    <a:pt x="5918" y="11335"/>
                  </a:cubicBezTo>
                  <a:lnTo>
                    <a:pt x="5918" y="8835"/>
                  </a:lnTo>
                  <a:lnTo>
                    <a:pt x="7608" y="10383"/>
                  </a:lnTo>
                  <a:cubicBezTo>
                    <a:pt x="7644" y="10418"/>
                    <a:pt x="7680" y="10430"/>
                    <a:pt x="7727" y="10430"/>
                  </a:cubicBezTo>
                  <a:cubicBezTo>
                    <a:pt x="7739" y="10430"/>
                    <a:pt x="7775" y="10430"/>
                    <a:pt x="7787" y="10418"/>
                  </a:cubicBezTo>
                  <a:lnTo>
                    <a:pt x="10835" y="9335"/>
                  </a:lnTo>
                  <a:cubicBezTo>
                    <a:pt x="10894" y="9311"/>
                    <a:pt x="10942" y="9252"/>
                    <a:pt x="10942" y="9192"/>
                  </a:cubicBezTo>
                  <a:cubicBezTo>
                    <a:pt x="10954" y="9132"/>
                    <a:pt x="10930" y="9073"/>
                    <a:pt x="10883" y="9037"/>
                  </a:cubicBezTo>
                  <a:lnTo>
                    <a:pt x="8859" y="7287"/>
                  </a:lnTo>
                  <a:lnTo>
                    <a:pt x="10502" y="6430"/>
                  </a:lnTo>
                  <a:cubicBezTo>
                    <a:pt x="10573" y="6382"/>
                    <a:pt x="10597" y="6311"/>
                    <a:pt x="10573" y="6215"/>
                  </a:cubicBezTo>
                  <a:lnTo>
                    <a:pt x="10442" y="5834"/>
                  </a:lnTo>
                  <a:lnTo>
                    <a:pt x="11192" y="5537"/>
                  </a:lnTo>
                  <a:cubicBezTo>
                    <a:pt x="11252" y="5525"/>
                    <a:pt x="11287" y="5465"/>
                    <a:pt x="11299" y="5418"/>
                  </a:cubicBezTo>
                  <a:cubicBezTo>
                    <a:pt x="11311" y="5358"/>
                    <a:pt x="11299" y="5299"/>
                    <a:pt x="11252" y="5263"/>
                  </a:cubicBezTo>
                  <a:lnTo>
                    <a:pt x="10621" y="4632"/>
                  </a:lnTo>
                  <a:lnTo>
                    <a:pt x="11478" y="2572"/>
                  </a:lnTo>
                  <a:cubicBezTo>
                    <a:pt x="11573" y="2501"/>
                    <a:pt x="11561" y="2429"/>
                    <a:pt x="11502" y="2382"/>
                  </a:cubicBezTo>
                  <a:cubicBezTo>
                    <a:pt x="11470" y="2350"/>
                    <a:pt x="11417" y="2334"/>
                    <a:pt x="11368" y="2334"/>
                  </a:cubicBezTo>
                  <a:cubicBezTo>
                    <a:pt x="11343" y="2334"/>
                    <a:pt x="11319" y="2338"/>
                    <a:pt x="11299" y="2346"/>
                  </a:cubicBezTo>
                  <a:lnTo>
                    <a:pt x="9275" y="3358"/>
                  </a:lnTo>
                  <a:lnTo>
                    <a:pt x="9001" y="2941"/>
                  </a:lnTo>
                  <a:cubicBezTo>
                    <a:pt x="8966" y="2905"/>
                    <a:pt x="8918" y="2870"/>
                    <a:pt x="8859" y="2870"/>
                  </a:cubicBezTo>
                  <a:cubicBezTo>
                    <a:pt x="8799" y="2870"/>
                    <a:pt x="8763" y="2894"/>
                    <a:pt x="8728" y="2929"/>
                  </a:cubicBezTo>
                  <a:lnTo>
                    <a:pt x="7656" y="4179"/>
                  </a:lnTo>
                  <a:lnTo>
                    <a:pt x="7656" y="4179"/>
                  </a:lnTo>
                  <a:lnTo>
                    <a:pt x="8120" y="2167"/>
                  </a:lnTo>
                  <a:cubicBezTo>
                    <a:pt x="8132" y="2132"/>
                    <a:pt x="8120" y="2084"/>
                    <a:pt x="8085" y="2036"/>
                  </a:cubicBezTo>
                  <a:cubicBezTo>
                    <a:pt x="8061" y="2001"/>
                    <a:pt x="8025" y="1977"/>
                    <a:pt x="7966" y="1965"/>
                  </a:cubicBezTo>
                  <a:lnTo>
                    <a:pt x="6965" y="1798"/>
                  </a:lnTo>
                  <a:lnTo>
                    <a:pt x="5930" y="72"/>
                  </a:lnTo>
                  <a:cubicBezTo>
                    <a:pt x="5894" y="24"/>
                    <a:pt x="5846" y="0"/>
                    <a:pt x="5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7" name="Google Shape;11934;p81">
            <a:extLst>
              <a:ext uri="{FF2B5EF4-FFF2-40B4-BE49-F238E27FC236}">
                <a16:creationId xmlns:a16="http://schemas.microsoft.com/office/drawing/2014/main" id="{595BDF9C-8065-32ED-F3FA-106D0D25434A}"/>
              </a:ext>
            </a:extLst>
          </p:cNvPr>
          <p:cNvGrpSpPr/>
          <p:nvPr/>
        </p:nvGrpSpPr>
        <p:grpSpPr>
          <a:xfrm>
            <a:off x="10437856" y="4115252"/>
            <a:ext cx="709504" cy="673024"/>
            <a:chOff x="5246797" y="1981426"/>
            <a:chExt cx="354752" cy="33651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88" name="Google Shape;11935;p81">
              <a:extLst>
                <a:ext uri="{FF2B5EF4-FFF2-40B4-BE49-F238E27FC236}">
                  <a16:creationId xmlns:a16="http://schemas.microsoft.com/office/drawing/2014/main" id="{D2C2DA62-8A69-C7AD-1587-EFF4ECB14940}"/>
                </a:ext>
              </a:extLst>
            </p:cNvPr>
            <p:cNvSpPr/>
            <p:nvPr/>
          </p:nvSpPr>
          <p:spPr>
            <a:xfrm>
              <a:off x="5246797" y="1981426"/>
              <a:ext cx="354752" cy="336512"/>
            </a:xfrm>
            <a:custGeom>
              <a:avLst/>
              <a:gdLst/>
              <a:ahLst/>
              <a:cxnLst/>
              <a:rect l="l" t="t" r="r" b="b"/>
              <a:pathLst>
                <a:path w="11086" h="10516" extrusionOk="0">
                  <a:moveTo>
                    <a:pt x="3239" y="312"/>
                  </a:moveTo>
                  <a:cubicBezTo>
                    <a:pt x="3352" y="312"/>
                    <a:pt x="3467" y="328"/>
                    <a:pt x="3584" y="359"/>
                  </a:cubicBezTo>
                  <a:cubicBezTo>
                    <a:pt x="4120" y="490"/>
                    <a:pt x="4322" y="955"/>
                    <a:pt x="4275" y="1324"/>
                  </a:cubicBezTo>
                  <a:cubicBezTo>
                    <a:pt x="4215" y="1776"/>
                    <a:pt x="3906" y="1979"/>
                    <a:pt x="3584" y="2038"/>
                  </a:cubicBezTo>
                  <a:lnTo>
                    <a:pt x="3679" y="1955"/>
                  </a:lnTo>
                  <a:cubicBezTo>
                    <a:pt x="3799" y="1824"/>
                    <a:pt x="3846" y="1633"/>
                    <a:pt x="3810" y="1443"/>
                  </a:cubicBezTo>
                  <a:cubicBezTo>
                    <a:pt x="3787" y="1193"/>
                    <a:pt x="3572" y="1014"/>
                    <a:pt x="3310" y="990"/>
                  </a:cubicBezTo>
                  <a:lnTo>
                    <a:pt x="3263" y="990"/>
                  </a:lnTo>
                  <a:cubicBezTo>
                    <a:pt x="3013" y="990"/>
                    <a:pt x="2798" y="1133"/>
                    <a:pt x="2679" y="1383"/>
                  </a:cubicBezTo>
                  <a:cubicBezTo>
                    <a:pt x="2620" y="1383"/>
                    <a:pt x="2560" y="1383"/>
                    <a:pt x="2477" y="1371"/>
                  </a:cubicBezTo>
                  <a:cubicBezTo>
                    <a:pt x="2275" y="1324"/>
                    <a:pt x="2120" y="1252"/>
                    <a:pt x="1977" y="1097"/>
                  </a:cubicBezTo>
                  <a:cubicBezTo>
                    <a:pt x="2060" y="1002"/>
                    <a:pt x="2179" y="836"/>
                    <a:pt x="2358" y="669"/>
                  </a:cubicBezTo>
                  <a:cubicBezTo>
                    <a:pt x="2629" y="433"/>
                    <a:pt x="2926" y="312"/>
                    <a:pt x="3239" y="312"/>
                  </a:cubicBezTo>
                  <a:close/>
                  <a:moveTo>
                    <a:pt x="4549" y="9837"/>
                  </a:moveTo>
                  <a:lnTo>
                    <a:pt x="4870" y="9944"/>
                  </a:lnTo>
                  <a:lnTo>
                    <a:pt x="4858" y="10182"/>
                  </a:lnTo>
                  <a:lnTo>
                    <a:pt x="4394" y="10182"/>
                  </a:lnTo>
                  <a:lnTo>
                    <a:pt x="4549" y="9837"/>
                  </a:lnTo>
                  <a:close/>
                  <a:moveTo>
                    <a:pt x="10025" y="9837"/>
                  </a:moveTo>
                  <a:lnTo>
                    <a:pt x="10383" y="9956"/>
                  </a:lnTo>
                  <a:lnTo>
                    <a:pt x="10347" y="10182"/>
                  </a:lnTo>
                  <a:lnTo>
                    <a:pt x="9871" y="10182"/>
                  </a:lnTo>
                  <a:lnTo>
                    <a:pt x="10025" y="9837"/>
                  </a:lnTo>
                  <a:close/>
                  <a:moveTo>
                    <a:pt x="3258" y="0"/>
                  </a:moveTo>
                  <a:cubicBezTo>
                    <a:pt x="2856" y="0"/>
                    <a:pt x="2470" y="146"/>
                    <a:pt x="2132" y="431"/>
                  </a:cubicBezTo>
                  <a:cubicBezTo>
                    <a:pt x="1846" y="669"/>
                    <a:pt x="1691" y="943"/>
                    <a:pt x="1643" y="1026"/>
                  </a:cubicBezTo>
                  <a:cubicBezTo>
                    <a:pt x="691" y="1836"/>
                    <a:pt x="60" y="2848"/>
                    <a:pt x="36" y="2895"/>
                  </a:cubicBezTo>
                  <a:cubicBezTo>
                    <a:pt x="0" y="2931"/>
                    <a:pt x="0" y="2979"/>
                    <a:pt x="24" y="3026"/>
                  </a:cubicBezTo>
                  <a:lnTo>
                    <a:pt x="119" y="3324"/>
                  </a:lnTo>
                  <a:cubicBezTo>
                    <a:pt x="203" y="3526"/>
                    <a:pt x="393" y="3669"/>
                    <a:pt x="596" y="3669"/>
                  </a:cubicBezTo>
                  <a:cubicBezTo>
                    <a:pt x="631" y="3669"/>
                    <a:pt x="679" y="3669"/>
                    <a:pt x="703" y="3645"/>
                  </a:cubicBezTo>
                  <a:cubicBezTo>
                    <a:pt x="953" y="3598"/>
                    <a:pt x="1191" y="3586"/>
                    <a:pt x="1417" y="3574"/>
                  </a:cubicBezTo>
                  <a:cubicBezTo>
                    <a:pt x="1703" y="3562"/>
                    <a:pt x="1989" y="3538"/>
                    <a:pt x="2239" y="3443"/>
                  </a:cubicBezTo>
                  <a:cubicBezTo>
                    <a:pt x="2322" y="3622"/>
                    <a:pt x="2405" y="3884"/>
                    <a:pt x="2489" y="4217"/>
                  </a:cubicBezTo>
                  <a:cubicBezTo>
                    <a:pt x="2727" y="5062"/>
                    <a:pt x="3037" y="6217"/>
                    <a:pt x="4072" y="6741"/>
                  </a:cubicBezTo>
                  <a:lnTo>
                    <a:pt x="4370" y="7979"/>
                  </a:lnTo>
                  <a:lnTo>
                    <a:pt x="4370" y="9456"/>
                  </a:lnTo>
                  <a:lnTo>
                    <a:pt x="4013" y="10289"/>
                  </a:lnTo>
                  <a:cubicBezTo>
                    <a:pt x="3989" y="10337"/>
                    <a:pt x="3989" y="10384"/>
                    <a:pt x="4025" y="10432"/>
                  </a:cubicBezTo>
                  <a:cubicBezTo>
                    <a:pt x="4049" y="10480"/>
                    <a:pt x="4096" y="10515"/>
                    <a:pt x="4156" y="10515"/>
                  </a:cubicBezTo>
                  <a:lnTo>
                    <a:pt x="5025" y="10515"/>
                  </a:lnTo>
                  <a:cubicBezTo>
                    <a:pt x="5108" y="10515"/>
                    <a:pt x="5168" y="10456"/>
                    <a:pt x="5180" y="10360"/>
                  </a:cubicBezTo>
                  <a:lnTo>
                    <a:pt x="5382" y="7134"/>
                  </a:lnTo>
                  <a:cubicBezTo>
                    <a:pt x="5465" y="7134"/>
                    <a:pt x="5561" y="7146"/>
                    <a:pt x="5644" y="7146"/>
                  </a:cubicBezTo>
                  <a:cubicBezTo>
                    <a:pt x="5739" y="7146"/>
                    <a:pt x="5811" y="7074"/>
                    <a:pt x="5811" y="7003"/>
                  </a:cubicBezTo>
                  <a:cubicBezTo>
                    <a:pt x="5811" y="6908"/>
                    <a:pt x="5751" y="6836"/>
                    <a:pt x="5656" y="6836"/>
                  </a:cubicBezTo>
                  <a:cubicBezTo>
                    <a:pt x="5573" y="6836"/>
                    <a:pt x="5477" y="6812"/>
                    <a:pt x="5406" y="6812"/>
                  </a:cubicBezTo>
                  <a:lnTo>
                    <a:pt x="5418" y="6551"/>
                  </a:lnTo>
                  <a:cubicBezTo>
                    <a:pt x="5418" y="6455"/>
                    <a:pt x="5358" y="6384"/>
                    <a:pt x="5275" y="6384"/>
                  </a:cubicBezTo>
                  <a:cubicBezTo>
                    <a:pt x="5180" y="6384"/>
                    <a:pt x="5108" y="6443"/>
                    <a:pt x="5108" y="6539"/>
                  </a:cubicBezTo>
                  <a:lnTo>
                    <a:pt x="4918" y="9646"/>
                  </a:lnTo>
                  <a:lnTo>
                    <a:pt x="4691" y="9575"/>
                  </a:lnTo>
                  <a:cubicBezTo>
                    <a:pt x="4703" y="9551"/>
                    <a:pt x="4703" y="9527"/>
                    <a:pt x="4703" y="9515"/>
                  </a:cubicBezTo>
                  <a:lnTo>
                    <a:pt x="4703" y="7991"/>
                  </a:lnTo>
                  <a:lnTo>
                    <a:pt x="4703" y="7944"/>
                  </a:lnTo>
                  <a:lnTo>
                    <a:pt x="4394" y="6622"/>
                  </a:lnTo>
                  <a:cubicBezTo>
                    <a:pt x="4382" y="6574"/>
                    <a:pt x="4346" y="6539"/>
                    <a:pt x="4310" y="6515"/>
                  </a:cubicBezTo>
                  <a:cubicBezTo>
                    <a:pt x="3370" y="6086"/>
                    <a:pt x="3072" y="5027"/>
                    <a:pt x="2846" y="4169"/>
                  </a:cubicBezTo>
                  <a:cubicBezTo>
                    <a:pt x="2763" y="3836"/>
                    <a:pt x="2667" y="3538"/>
                    <a:pt x="2560" y="3336"/>
                  </a:cubicBezTo>
                  <a:cubicBezTo>
                    <a:pt x="2667" y="3264"/>
                    <a:pt x="2775" y="3157"/>
                    <a:pt x="2858" y="3026"/>
                  </a:cubicBezTo>
                  <a:cubicBezTo>
                    <a:pt x="2906" y="2943"/>
                    <a:pt x="2894" y="2848"/>
                    <a:pt x="2822" y="2800"/>
                  </a:cubicBezTo>
                  <a:cubicBezTo>
                    <a:pt x="2790" y="2782"/>
                    <a:pt x="2756" y="2772"/>
                    <a:pt x="2724" y="2772"/>
                  </a:cubicBezTo>
                  <a:cubicBezTo>
                    <a:pt x="2673" y="2772"/>
                    <a:pt x="2625" y="2796"/>
                    <a:pt x="2596" y="2848"/>
                  </a:cubicBezTo>
                  <a:cubicBezTo>
                    <a:pt x="2322" y="3241"/>
                    <a:pt x="1953" y="3264"/>
                    <a:pt x="1429" y="3300"/>
                  </a:cubicBezTo>
                  <a:cubicBezTo>
                    <a:pt x="1215" y="3324"/>
                    <a:pt x="953" y="3336"/>
                    <a:pt x="679" y="3395"/>
                  </a:cubicBezTo>
                  <a:cubicBezTo>
                    <a:pt x="667" y="3397"/>
                    <a:pt x="656" y="3398"/>
                    <a:pt x="645" y="3398"/>
                  </a:cubicBezTo>
                  <a:cubicBezTo>
                    <a:pt x="564" y="3398"/>
                    <a:pt x="496" y="3360"/>
                    <a:pt x="465" y="3276"/>
                  </a:cubicBezTo>
                  <a:lnTo>
                    <a:pt x="393" y="3050"/>
                  </a:lnTo>
                  <a:cubicBezTo>
                    <a:pt x="536" y="2824"/>
                    <a:pt x="1060" y="2050"/>
                    <a:pt x="1810" y="1419"/>
                  </a:cubicBezTo>
                  <a:cubicBezTo>
                    <a:pt x="2138" y="1715"/>
                    <a:pt x="2493" y="1774"/>
                    <a:pt x="2701" y="1774"/>
                  </a:cubicBezTo>
                  <a:cubicBezTo>
                    <a:pt x="2803" y="1774"/>
                    <a:pt x="2870" y="1760"/>
                    <a:pt x="2882" y="1752"/>
                  </a:cubicBezTo>
                  <a:cubicBezTo>
                    <a:pt x="2941" y="1740"/>
                    <a:pt x="2977" y="1705"/>
                    <a:pt x="3001" y="1657"/>
                  </a:cubicBezTo>
                  <a:cubicBezTo>
                    <a:pt x="3084" y="1371"/>
                    <a:pt x="3275" y="1371"/>
                    <a:pt x="3322" y="1371"/>
                  </a:cubicBezTo>
                  <a:cubicBezTo>
                    <a:pt x="3418" y="1383"/>
                    <a:pt x="3513" y="1431"/>
                    <a:pt x="3537" y="1550"/>
                  </a:cubicBezTo>
                  <a:cubicBezTo>
                    <a:pt x="3548" y="1657"/>
                    <a:pt x="3537" y="1728"/>
                    <a:pt x="3477" y="1800"/>
                  </a:cubicBezTo>
                  <a:cubicBezTo>
                    <a:pt x="3334" y="1955"/>
                    <a:pt x="3037" y="2002"/>
                    <a:pt x="2941" y="2002"/>
                  </a:cubicBezTo>
                  <a:cubicBezTo>
                    <a:pt x="2858" y="2002"/>
                    <a:pt x="2798" y="2038"/>
                    <a:pt x="2786" y="2098"/>
                  </a:cubicBezTo>
                  <a:cubicBezTo>
                    <a:pt x="2775" y="2157"/>
                    <a:pt x="2786" y="2229"/>
                    <a:pt x="2846" y="2276"/>
                  </a:cubicBezTo>
                  <a:cubicBezTo>
                    <a:pt x="2858" y="2300"/>
                    <a:pt x="3060" y="2443"/>
                    <a:pt x="3358" y="2443"/>
                  </a:cubicBezTo>
                  <a:lnTo>
                    <a:pt x="3394" y="2443"/>
                  </a:lnTo>
                  <a:cubicBezTo>
                    <a:pt x="3489" y="2443"/>
                    <a:pt x="3560" y="2443"/>
                    <a:pt x="3632" y="2431"/>
                  </a:cubicBezTo>
                  <a:cubicBezTo>
                    <a:pt x="3727" y="2705"/>
                    <a:pt x="3810" y="2979"/>
                    <a:pt x="4025" y="3098"/>
                  </a:cubicBezTo>
                  <a:cubicBezTo>
                    <a:pt x="4522" y="3413"/>
                    <a:pt x="5457" y="3460"/>
                    <a:pt x="6454" y="3460"/>
                  </a:cubicBezTo>
                  <a:cubicBezTo>
                    <a:pt x="6698" y="3460"/>
                    <a:pt x="6946" y="3457"/>
                    <a:pt x="7192" y="3455"/>
                  </a:cubicBezTo>
                  <a:cubicBezTo>
                    <a:pt x="7402" y="3452"/>
                    <a:pt x="7611" y="3450"/>
                    <a:pt x="7813" y="3450"/>
                  </a:cubicBezTo>
                  <a:cubicBezTo>
                    <a:pt x="8512" y="3450"/>
                    <a:pt x="9135" y="3475"/>
                    <a:pt x="9514" y="3586"/>
                  </a:cubicBezTo>
                  <a:cubicBezTo>
                    <a:pt x="10406" y="3884"/>
                    <a:pt x="10585" y="4491"/>
                    <a:pt x="10585" y="4955"/>
                  </a:cubicBezTo>
                  <a:cubicBezTo>
                    <a:pt x="10585" y="5265"/>
                    <a:pt x="10514" y="5538"/>
                    <a:pt x="10442" y="5800"/>
                  </a:cubicBezTo>
                  <a:cubicBezTo>
                    <a:pt x="10347" y="6146"/>
                    <a:pt x="10240" y="6503"/>
                    <a:pt x="10323" y="6920"/>
                  </a:cubicBezTo>
                  <a:cubicBezTo>
                    <a:pt x="10395" y="7324"/>
                    <a:pt x="10657" y="7670"/>
                    <a:pt x="10764" y="7801"/>
                  </a:cubicBezTo>
                  <a:lnTo>
                    <a:pt x="10478" y="9670"/>
                  </a:lnTo>
                  <a:lnTo>
                    <a:pt x="10204" y="9587"/>
                  </a:lnTo>
                  <a:cubicBezTo>
                    <a:pt x="10204" y="9575"/>
                    <a:pt x="10216" y="9551"/>
                    <a:pt x="10216" y="9539"/>
                  </a:cubicBezTo>
                  <a:lnTo>
                    <a:pt x="10430" y="7872"/>
                  </a:lnTo>
                  <a:cubicBezTo>
                    <a:pt x="10454" y="7813"/>
                    <a:pt x="10418" y="7753"/>
                    <a:pt x="10359" y="7705"/>
                  </a:cubicBezTo>
                  <a:cubicBezTo>
                    <a:pt x="9216" y="6967"/>
                    <a:pt x="8811" y="6253"/>
                    <a:pt x="8692" y="5979"/>
                  </a:cubicBezTo>
                  <a:cubicBezTo>
                    <a:pt x="8674" y="5924"/>
                    <a:pt x="8607" y="5884"/>
                    <a:pt x="8544" y="5884"/>
                  </a:cubicBezTo>
                  <a:cubicBezTo>
                    <a:pt x="8525" y="5884"/>
                    <a:pt x="8506" y="5887"/>
                    <a:pt x="8490" y="5896"/>
                  </a:cubicBezTo>
                  <a:cubicBezTo>
                    <a:pt x="8406" y="5919"/>
                    <a:pt x="8371" y="6027"/>
                    <a:pt x="8394" y="6098"/>
                  </a:cubicBezTo>
                  <a:lnTo>
                    <a:pt x="8501" y="6312"/>
                  </a:lnTo>
                  <a:cubicBezTo>
                    <a:pt x="8168" y="6431"/>
                    <a:pt x="7239" y="6753"/>
                    <a:pt x="6346" y="6812"/>
                  </a:cubicBezTo>
                  <a:cubicBezTo>
                    <a:pt x="6251" y="6812"/>
                    <a:pt x="6180" y="6896"/>
                    <a:pt x="6192" y="6979"/>
                  </a:cubicBezTo>
                  <a:cubicBezTo>
                    <a:pt x="6192" y="7074"/>
                    <a:pt x="6263" y="7134"/>
                    <a:pt x="6358" y="7134"/>
                  </a:cubicBezTo>
                  <a:lnTo>
                    <a:pt x="6370" y="7134"/>
                  </a:lnTo>
                  <a:cubicBezTo>
                    <a:pt x="7382" y="7074"/>
                    <a:pt x="8430" y="6681"/>
                    <a:pt x="8692" y="6574"/>
                  </a:cubicBezTo>
                  <a:cubicBezTo>
                    <a:pt x="8942" y="6932"/>
                    <a:pt x="9383" y="7408"/>
                    <a:pt x="10109" y="7908"/>
                  </a:cubicBezTo>
                  <a:lnTo>
                    <a:pt x="9895" y="9432"/>
                  </a:lnTo>
                  <a:lnTo>
                    <a:pt x="9525" y="10289"/>
                  </a:lnTo>
                  <a:cubicBezTo>
                    <a:pt x="9514" y="10325"/>
                    <a:pt x="9514" y="10384"/>
                    <a:pt x="9537" y="10432"/>
                  </a:cubicBezTo>
                  <a:cubicBezTo>
                    <a:pt x="9573" y="10480"/>
                    <a:pt x="9621" y="10503"/>
                    <a:pt x="9680" y="10503"/>
                  </a:cubicBezTo>
                  <a:lnTo>
                    <a:pt x="10537" y="10503"/>
                  </a:lnTo>
                  <a:cubicBezTo>
                    <a:pt x="10609" y="10503"/>
                    <a:pt x="10692" y="10444"/>
                    <a:pt x="10704" y="10372"/>
                  </a:cubicBezTo>
                  <a:lnTo>
                    <a:pt x="11085" y="7741"/>
                  </a:lnTo>
                  <a:cubicBezTo>
                    <a:pt x="11049" y="7682"/>
                    <a:pt x="11026" y="7634"/>
                    <a:pt x="10990" y="7610"/>
                  </a:cubicBezTo>
                  <a:cubicBezTo>
                    <a:pt x="10990" y="7610"/>
                    <a:pt x="10645" y="7241"/>
                    <a:pt x="10573" y="6824"/>
                  </a:cubicBezTo>
                  <a:cubicBezTo>
                    <a:pt x="10514" y="6479"/>
                    <a:pt x="10585" y="6181"/>
                    <a:pt x="10680" y="5848"/>
                  </a:cubicBezTo>
                  <a:cubicBezTo>
                    <a:pt x="10752" y="5574"/>
                    <a:pt x="10835" y="5277"/>
                    <a:pt x="10835" y="4919"/>
                  </a:cubicBezTo>
                  <a:cubicBezTo>
                    <a:pt x="10835" y="4110"/>
                    <a:pt x="10383" y="3514"/>
                    <a:pt x="9537" y="3252"/>
                  </a:cubicBezTo>
                  <a:cubicBezTo>
                    <a:pt x="9075" y="3095"/>
                    <a:pt x="8298" y="3086"/>
                    <a:pt x="7459" y="3086"/>
                  </a:cubicBezTo>
                  <a:cubicBezTo>
                    <a:pt x="7347" y="3086"/>
                    <a:pt x="7234" y="3086"/>
                    <a:pt x="7120" y="3086"/>
                  </a:cubicBezTo>
                  <a:cubicBezTo>
                    <a:pt x="6906" y="3088"/>
                    <a:pt x="6687" y="3090"/>
                    <a:pt x="6469" y="3090"/>
                  </a:cubicBezTo>
                  <a:cubicBezTo>
                    <a:pt x="5513" y="3090"/>
                    <a:pt x="4578" y="3048"/>
                    <a:pt x="4132" y="2776"/>
                  </a:cubicBezTo>
                  <a:cubicBezTo>
                    <a:pt x="4025" y="2717"/>
                    <a:pt x="3953" y="2490"/>
                    <a:pt x="3894" y="2276"/>
                  </a:cubicBezTo>
                  <a:cubicBezTo>
                    <a:pt x="4310" y="2098"/>
                    <a:pt x="4549" y="1740"/>
                    <a:pt x="4584" y="1371"/>
                  </a:cubicBezTo>
                  <a:cubicBezTo>
                    <a:pt x="4620" y="1086"/>
                    <a:pt x="4561" y="800"/>
                    <a:pt x="4406" y="562"/>
                  </a:cubicBezTo>
                  <a:cubicBezTo>
                    <a:pt x="4251" y="312"/>
                    <a:pt x="3989" y="133"/>
                    <a:pt x="3668" y="50"/>
                  </a:cubicBezTo>
                  <a:cubicBezTo>
                    <a:pt x="3530" y="17"/>
                    <a:pt x="3393" y="0"/>
                    <a:pt x="32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Google Shape;11936;p81">
              <a:extLst>
                <a:ext uri="{FF2B5EF4-FFF2-40B4-BE49-F238E27FC236}">
                  <a16:creationId xmlns:a16="http://schemas.microsoft.com/office/drawing/2014/main" id="{269E2DBC-E838-F630-226D-204FB2A11C94}"/>
                </a:ext>
              </a:extLst>
            </p:cNvPr>
            <p:cNvSpPr/>
            <p:nvPr/>
          </p:nvSpPr>
          <p:spPr>
            <a:xfrm>
              <a:off x="5295565" y="2044338"/>
              <a:ext cx="10304" cy="10688"/>
            </a:xfrm>
            <a:custGeom>
              <a:avLst/>
              <a:gdLst/>
              <a:ahLst/>
              <a:cxnLst/>
              <a:rect l="l" t="t" r="r" b="b"/>
              <a:pathLst>
                <a:path w="322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cubicBezTo>
                    <a:pt x="250" y="334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0" name="Google Shape;11937;p81">
            <a:extLst>
              <a:ext uri="{FF2B5EF4-FFF2-40B4-BE49-F238E27FC236}">
                <a16:creationId xmlns:a16="http://schemas.microsoft.com/office/drawing/2014/main" id="{D7B5C41B-446D-5A89-429B-8CF36C0A1229}"/>
              </a:ext>
            </a:extLst>
          </p:cNvPr>
          <p:cNvGrpSpPr/>
          <p:nvPr/>
        </p:nvGrpSpPr>
        <p:grpSpPr>
          <a:xfrm>
            <a:off x="8241760" y="4356532"/>
            <a:ext cx="710272" cy="432512"/>
            <a:chOff x="4148749" y="2102066"/>
            <a:chExt cx="355136" cy="21625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91" name="Google Shape;11938;p81">
              <a:extLst>
                <a:ext uri="{FF2B5EF4-FFF2-40B4-BE49-F238E27FC236}">
                  <a16:creationId xmlns:a16="http://schemas.microsoft.com/office/drawing/2014/main" id="{B35234E6-F5D9-14EA-1554-969DAA689792}"/>
                </a:ext>
              </a:extLst>
            </p:cNvPr>
            <p:cNvSpPr/>
            <p:nvPr/>
          </p:nvSpPr>
          <p:spPr>
            <a:xfrm>
              <a:off x="4148749" y="2102066"/>
              <a:ext cx="355136" cy="216256"/>
            </a:xfrm>
            <a:custGeom>
              <a:avLst/>
              <a:gdLst/>
              <a:ahLst/>
              <a:cxnLst/>
              <a:rect l="l" t="t" r="r" b="b"/>
              <a:pathLst>
                <a:path w="11098" h="6758" extrusionOk="0">
                  <a:moveTo>
                    <a:pt x="10395" y="340"/>
                  </a:moveTo>
                  <a:cubicBezTo>
                    <a:pt x="10442" y="340"/>
                    <a:pt x="10490" y="352"/>
                    <a:pt x="10514" y="387"/>
                  </a:cubicBezTo>
                  <a:cubicBezTo>
                    <a:pt x="10561" y="435"/>
                    <a:pt x="10561" y="495"/>
                    <a:pt x="10550" y="530"/>
                  </a:cubicBezTo>
                  <a:cubicBezTo>
                    <a:pt x="10538" y="578"/>
                    <a:pt x="10478" y="637"/>
                    <a:pt x="10383" y="709"/>
                  </a:cubicBezTo>
                  <a:cubicBezTo>
                    <a:pt x="10383" y="709"/>
                    <a:pt x="10383" y="697"/>
                    <a:pt x="10371" y="697"/>
                  </a:cubicBezTo>
                  <a:cubicBezTo>
                    <a:pt x="10300" y="602"/>
                    <a:pt x="10252" y="471"/>
                    <a:pt x="10264" y="399"/>
                  </a:cubicBezTo>
                  <a:cubicBezTo>
                    <a:pt x="10264" y="387"/>
                    <a:pt x="10276" y="352"/>
                    <a:pt x="10359" y="340"/>
                  </a:cubicBezTo>
                  <a:close/>
                  <a:moveTo>
                    <a:pt x="10435" y="0"/>
                  </a:moveTo>
                  <a:cubicBezTo>
                    <a:pt x="10390" y="0"/>
                    <a:pt x="10345" y="6"/>
                    <a:pt x="10300" y="18"/>
                  </a:cubicBezTo>
                  <a:cubicBezTo>
                    <a:pt x="10133" y="42"/>
                    <a:pt x="10026" y="149"/>
                    <a:pt x="9966" y="280"/>
                  </a:cubicBezTo>
                  <a:cubicBezTo>
                    <a:pt x="9895" y="495"/>
                    <a:pt x="10002" y="745"/>
                    <a:pt x="10121" y="887"/>
                  </a:cubicBezTo>
                  <a:cubicBezTo>
                    <a:pt x="10026" y="947"/>
                    <a:pt x="9930" y="1006"/>
                    <a:pt x="9823" y="1054"/>
                  </a:cubicBezTo>
                  <a:cubicBezTo>
                    <a:pt x="9478" y="804"/>
                    <a:pt x="9061" y="625"/>
                    <a:pt x="8573" y="506"/>
                  </a:cubicBezTo>
                  <a:cubicBezTo>
                    <a:pt x="8134" y="404"/>
                    <a:pt x="7632" y="355"/>
                    <a:pt x="7072" y="355"/>
                  </a:cubicBezTo>
                  <a:cubicBezTo>
                    <a:pt x="6721" y="355"/>
                    <a:pt x="6348" y="374"/>
                    <a:pt x="5954" y="411"/>
                  </a:cubicBezTo>
                  <a:cubicBezTo>
                    <a:pt x="4489" y="566"/>
                    <a:pt x="3144" y="971"/>
                    <a:pt x="2751" y="1090"/>
                  </a:cubicBezTo>
                  <a:cubicBezTo>
                    <a:pt x="2644" y="935"/>
                    <a:pt x="2549" y="816"/>
                    <a:pt x="2429" y="733"/>
                  </a:cubicBezTo>
                  <a:cubicBezTo>
                    <a:pt x="2263" y="590"/>
                    <a:pt x="2144" y="554"/>
                    <a:pt x="2132" y="554"/>
                  </a:cubicBezTo>
                  <a:cubicBezTo>
                    <a:pt x="2112" y="546"/>
                    <a:pt x="2092" y="542"/>
                    <a:pt x="2073" y="542"/>
                  </a:cubicBezTo>
                  <a:cubicBezTo>
                    <a:pt x="2011" y="542"/>
                    <a:pt x="1957" y="580"/>
                    <a:pt x="1929" y="625"/>
                  </a:cubicBezTo>
                  <a:cubicBezTo>
                    <a:pt x="1787" y="911"/>
                    <a:pt x="1727" y="1173"/>
                    <a:pt x="1715" y="1387"/>
                  </a:cubicBezTo>
                  <a:lnTo>
                    <a:pt x="1429" y="1483"/>
                  </a:lnTo>
                  <a:cubicBezTo>
                    <a:pt x="1382" y="1507"/>
                    <a:pt x="1334" y="1542"/>
                    <a:pt x="1322" y="1602"/>
                  </a:cubicBezTo>
                  <a:cubicBezTo>
                    <a:pt x="1203" y="2114"/>
                    <a:pt x="394" y="2519"/>
                    <a:pt x="120" y="2638"/>
                  </a:cubicBezTo>
                  <a:cubicBezTo>
                    <a:pt x="48" y="2661"/>
                    <a:pt x="1" y="2733"/>
                    <a:pt x="13" y="2828"/>
                  </a:cubicBezTo>
                  <a:lnTo>
                    <a:pt x="155" y="3412"/>
                  </a:lnTo>
                  <a:cubicBezTo>
                    <a:pt x="191" y="3543"/>
                    <a:pt x="310" y="3626"/>
                    <a:pt x="441" y="3662"/>
                  </a:cubicBezTo>
                  <a:cubicBezTo>
                    <a:pt x="477" y="3662"/>
                    <a:pt x="501" y="3662"/>
                    <a:pt x="536" y="3673"/>
                  </a:cubicBezTo>
                  <a:cubicBezTo>
                    <a:pt x="727" y="4102"/>
                    <a:pt x="1632" y="4281"/>
                    <a:pt x="2751" y="4507"/>
                  </a:cubicBezTo>
                  <a:cubicBezTo>
                    <a:pt x="2822" y="4519"/>
                    <a:pt x="2882" y="4543"/>
                    <a:pt x="2953" y="4555"/>
                  </a:cubicBezTo>
                  <a:lnTo>
                    <a:pt x="3346" y="5852"/>
                  </a:lnTo>
                  <a:lnTo>
                    <a:pt x="3132" y="6567"/>
                  </a:lnTo>
                  <a:cubicBezTo>
                    <a:pt x="3120" y="6602"/>
                    <a:pt x="3132" y="6662"/>
                    <a:pt x="3168" y="6698"/>
                  </a:cubicBezTo>
                  <a:cubicBezTo>
                    <a:pt x="3203" y="6745"/>
                    <a:pt x="3239" y="6757"/>
                    <a:pt x="3299" y="6757"/>
                  </a:cubicBezTo>
                  <a:lnTo>
                    <a:pt x="3989" y="6757"/>
                  </a:lnTo>
                  <a:cubicBezTo>
                    <a:pt x="4073" y="6757"/>
                    <a:pt x="4132" y="6698"/>
                    <a:pt x="4156" y="6602"/>
                  </a:cubicBezTo>
                  <a:lnTo>
                    <a:pt x="4299" y="5197"/>
                  </a:lnTo>
                  <a:cubicBezTo>
                    <a:pt x="4311" y="5078"/>
                    <a:pt x="4311" y="4959"/>
                    <a:pt x="4311" y="4816"/>
                  </a:cubicBezTo>
                  <a:cubicBezTo>
                    <a:pt x="5049" y="4983"/>
                    <a:pt x="5858" y="5078"/>
                    <a:pt x="6692" y="5078"/>
                  </a:cubicBezTo>
                  <a:cubicBezTo>
                    <a:pt x="7073" y="5078"/>
                    <a:pt x="7442" y="5055"/>
                    <a:pt x="7811" y="5019"/>
                  </a:cubicBezTo>
                  <a:cubicBezTo>
                    <a:pt x="7906" y="4995"/>
                    <a:pt x="7966" y="4924"/>
                    <a:pt x="7966" y="4840"/>
                  </a:cubicBezTo>
                  <a:cubicBezTo>
                    <a:pt x="7942" y="4745"/>
                    <a:pt x="7871" y="4686"/>
                    <a:pt x="7787" y="4686"/>
                  </a:cubicBezTo>
                  <a:cubicBezTo>
                    <a:pt x="7401" y="4725"/>
                    <a:pt x="7033" y="4741"/>
                    <a:pt x="6688" y="4741"/>
                  </a:cubicBezTo>
                  <a:cubicBezTo>
                    <a:pt x="5578" y="4741"/>
                    <a:pt x="4717" y="4574"/>
                    <a:pt x="4299" y="4483"/>
                  </a:cubicBezTo>
                  <a:cubicBezTo>
                    <a:pt x="4287" y="4340"/>
                    <a:pt x="4251" y="4209"/>
                    <a:pt x="4215" y="4090"/>
                  </a:cubicBezTo>
                  <a:lnTo>
                    <a:pt x="4120" y="3828"/>
                  </a:lnTo>
                  <a:cubicBezTo>
                    <a:pt x="4092" y="3754"/>
                    <a:pt x="4036" y="3709"/>
                    <a:pt x="3974" y="3709"/>
                  </a:cubicBezTo>
                  <a:cubicBezTo>
                    <a:pt x="3955" y="3709"/>
                    <a:pt x="3937" y="3713"/>
                    <a:pt x="3918" y="3721"/>
                  </a:cubicBezTo>
                  <a:cubicBezTo>
                    <a:pt x="3823" y="3745"/>
                    <a:pt x="3775" y="3840"/>
                    <a:pt x="3811" y="3924"/>
                  </a:cubicBezTo>
                  <a:lnTo>
                    <a:pt x="3894" y="4197"/>
                  </a:lnTo>
                  <a:cubicBezTo>
                    <a:pt x="3989" y="4507"/>
                    <a:pt x="4025" y="4840"/>
                    <a:pt x="3989" y="5162"/>
                  </a:cubicBezTo>
                  <a:lnTo>
                    <a:pt x="3858" y="6424"/>
                  </a:lnTo>
                  <a:lnTo>
                    <a:pt x="3525" y="6424"/>
                  </a:lnTo>
                  <a:lnTo>
                    <a:pt x="3692" y="5876"/>
                  </a:lnTo>
                  <a:cubicBezTo>
                    <a:pt x="3703" y="5852"/>
                    <a:pt x="3703" y="5817"/>
                    <a:pt x="3692" y="5793"/>
                  </a:cubicBezTo>
                  <a:lnTo>
                    <a:pt x="3275" y="4364"/>
                  </a:lnTo>
                  <a:cubicBezTo>
                    <a:pt x="3263" y="4305"/>
                    <a:pt x="3215" y="4257"/>
                    <a:pt x="3156" y="4245"/>
                  </a:cubicBezTo>
                  <a:cubicBezTo>
                    <a:pt x="3049" y="4221"/>
                    <a:pt x="2941" y="4197"/>
                    <a:pt x="2858" y="4185"/>
                  </a:cubicBezTo>
                  <a:cubicBezTo>
                    <a:pt x="2322" y="4078"/>
                    <a:pt x="1798" y="3971"/>
                    <a:pt x="1429" y="3852"/>
                  </a:cubicBezTo>
                  <a:cubicBezTo>
                    <a:pt x="1239" y="3793"/>
                    <a:pt x="1096" y="3733"/>
                    <a:pt x="1013" y="3673"/>
                  </a:cubicBezTo>
                  <a:cubicBezTo>
                    <a:pt x="1239" y="3662"/>
                    <a:pt x="1453" y="3590"/>
                    <a:pt x="1608" y="3423"/>
                  </a:cubicBezTo>
                  <a:cubicBezTo>
                    <a:pt x="1667" y="3364"/>
                    <a:pt x="1667" y="3257"/>
                    <a:pt x="1608" y="3197"/>
                  </a:cubicBezTo>
                  <a:cubicBezTo>
                    <a:pt x="1578" y="3167"/>
                    <a:pt x="1537" y="3153"/>
                    <a:pt x="1495" y="3153"/>
                  </a:cubicBezTo>
                  <a:cubicBezTo>
                    <a:pt x="1453" y="3153"/>
                    <a:pt x="1411" y="3167"/>
                    <a:pt x="1382" y="3197"/>
                  </a:cubicBezTo>
                  <a:cubicBezTo>
                    <a:pt x="1285" y="3294"/>
                    <a:pt x="1092" y="3351"/>
                    <a:pt x="835" y="3351"/>
                  </a:cubicBezTo>
                  <a:cubicBezTo>
                    <a:pt x="743" y="3351"/>
                    <a:pt x="643" y="3344"/>
                    <a:pt x="536" y="3328"/>
                  </a:cubicBezTo>
                  <a:lnTo>
                    <a:pt x="524" y="3316"/>
                  </a:lnTo>
                  <a:lnTo>
                    <a:pt x="405" y="2876"/>
                  </a:lnTo>
                  <a:cubicBezTo>
                    <a:pt x="524" y="2816"/>
                    <a:pt x="703" y="2721"/>
                    <a:pt x="894" y="2602"/>
                  </a:cubicBezTo>
                  <a:cubicBezTo>
                    <a:pt x="1298" y="2340"/>
                    <a:pt x="1548" y="2066"/>
                    <a:pt x="1656" y="1768"/>
                  </a:cubicBezTo>
                  <a:lnTo>
                    <a:pt x="1775" y="1721"/>
                  </a:lnTo>
                  <a:cubicBezTo>
                    <a:pt x="1798" y="1888"/>
                    <a:pt x="1846" y="1983"/>
                    <a:pt x="1858" y="1995"/>
                  </a:cubicBezTo>
                  <a:cubicBezTo>
                    <a:pt x="1894" y="2054"/>
                    <a:pt x="1953" y="2078"/>
                    <a:pt x="2013" y="2078"/>
                  </a:cubicBezTo>
                  <a:cubicBezTo>
                    <a:pt x="2037" y="2078"/>
                    <a:pt x="2072" y="2078"/>
                    <a:pt x="2084" y="2066"/>
                  </a:cubicBezTo>
                  <a:cubicBezTo>
                    <a:pt x="2156" y="2019"/>
                    <a:pt x="2191" y="1935"/>
                    <a:pt x="2144" y="1840"/>
                  </a:cubicBezTo>
                  <a:cubicBezTo>
                    <a:pt x="2132" y="1828"/>
                    <a:pt x="1965" y="1483"/>
                    <a:pt x="2179" y="935"/>
                  </a:cubicBezTo>
                  <a:cubicBezTo>
                    <a:pt x="2322" y="1030"/>
                    <a:pt x="2525" y="1221"/>
                    <a:pt x="2727" y="1602"/>
                  </a:cubicBezTo>
                  <a:cubicBezTo>
                    <a:pt x="2754" y="1663"/>
                    <a:pt x="2812" y="1699"/>
                    <a:pt x="2875" y="1699"/>
                  </a:cubicBezTo>
                  <a:cubicBezTo>
                    <a:pt x="2897" y="1699"/>
                    <a:pt x="2920" y="1694"/>
                    <a:pt x="2941" y="1685"/>
                  </a:cubicBezTo>
                  <a:cubicBezTo>
                    <a:pt x="3025" y="1638"/>
                    <a:pt x="3061" y="1542"/>
                    <a:pt x="3025" y="1459"/>
                  </a:cubicBezTo>
                  <a:cubicBezTo>
                    <a:pt x="3001" y="1423"/>
                    <a:pt x="2989" y="1411"/>
                    <a:pt x="2977" y="1387"/>
                  </a:cubicBezTo>
                  <a:cubicBezTo>
                    <a:pt x="3442" y="1245"/>
                    <a:pt x="4692" y="887"/>
                    <a:pt x="6025" y="756"/>
                  </a:cubicBezTo>
                  <a:cubicBezTo>
                    <a:pt x="6402" y="716"/>
                    <a:pt x="6758" y="696"/>
                    <a:pt x="7091" y="696"/>
                  </a:cubicBezTo>
                  <a:cubicBezTo>
                    <a:pt x="7633" y="696"/>
                    <a:pt x="8117" y="749"/>
                    <a:pt x="8537" y="852"/>
                  </a:cubicBezTo>
                  <a:cubicBezTo>
                    <a:pt x="9359" y="1042"/>
                    <a:pt x="9942" y="1423"/>
                    <a:pt x="10264" y="2007"/>
                  </a:cubicBezTo>
                  <a:cubicBezTo>
                    <a:pt x="10847" y="3054"/>
                    <a:pt x="10192" y="4007"/>
                    <a:pt x="9895" y="4281"/>
                  </a:cubicBezTo>
                  <a:cubicBezTo>
                    <a:pt x="9835" y="4340"/>
                    <a:pt x="9823" y="4447"/>
                    <a:pt x="9883" y="4507"/>
                  </a:cubicBezTo>
                  <a:cubicBezTo>
                    <a:pt x="9907" y="4543"/>
                    <a:pt x="9954" y="4555"/>
                    <a:pt x="10002" y="4555"/>
                  </a:cubicBezTo>
                  <a:cubicBezTo>
                    <a:pt x="10038" y="4555"/>
                    <a:pt x="10073" y="4543"/>
                    <a:pt x="10109" y="4507"/>
                  </a:cubicBezTo>
                  <a:lnTo>
                    <a:pt x="10121" y="4495"/>
                  </a:lnTo>
                  <a:lnTo>
                    <a:pt x="10180" y="4614"/>
                  </a:lnTo>
                  <a:cubicBezTo>
                    <a:pt x="10204" y="4686"/>
                    <a:pt x="10216" y="4781"/>
                    <a:pt x="10192" y="4864"/>
                  </a:cubicBezTo>
                  <a:lnTo>
                    <a:pt x="9752" y="6412"/>
                  </a:lnTo>
                  <a:lnTo>
                    <a:pt x="9454" y="6412"/>
                  </a:lnTo>
                  <a:lnTo>
                    <a:pt x="9728" y="5995"/>
                  </a:lnTo>
                  <a:cubicBezTo>
                    <a:pt x="9764" y="5971"/>
                    <a:pt x="9764" y="5924"/>
                    <a:pt x="9764" y="5876"/>
                  </a:cubicBezTo>
                  <a:lnTo>
                    <a:pt x="9633" y="4995"/>
                  </a:lnTo>
                  <a:cubicBezTo>
                    <a:pt x="9633" y="4971"/>
                    <a:pt x="9597" y="4924"/>
                    <a:pt x="9585" y="4912"/>
                  </a:cubicBezTo>
                  <a:lnTo>
                    <a:pt x="8883" y="4245"/>
                  </a:lnTo>
                  <a:cubicBezTo>
                    <a:pt x="8853" y="4215"/>
                    <a:pt x="8811" y="4200"/>
                    <a:pt x="8770" y="4200"/>
                  </a:cubicBezTo>
                  <a:cubicBezTo>
                    <a:pt x="8728" y="4200"/>
                    <a:pt x="8686" y="4215"/>
                    <a:pt x="8656" y="4245"/>
                  </a:cubicBezTo>
                  <a:cubicBezTo>
                    <a:pt x="8597" y="4305"/>
                    <a:pt x="8597" y="4400"/>
                    <a:pt x="8656" y="4459"/>
                  </a:cubicBezTo>
                  <a:lnTo>
                    <a:pt x="8716" y="4519"/>
                  </a:lnTo>
                  <a:cubicBezTo>
                    <a:pt x="8645" y="4543"/>
                    <a:pt x="8561" y="4555"/>
                    <a:pt x="8478" y="4566"/>
                  </a:cubicBezTo>
                  <a:cubicBezTo>
                    <a:pt x="8395" y="4578"/>
                    <a:pt x="8335" y="4674"/>
                    <a:pt x="8347" y="4757"/>
                  </a:cubicBezTo>
                  <a:cubicBezTo>
                    <a:pt x="8359" y="4840"/>
                    <a:pt x="8442" y="4900"/>
                    <a:pt x="8514" y="4900"/>
                  </a:cubicBezTo>
                  <a:lnTo>
                    <a:pt x="8537" y="4900"/>
                  </a:lnTo>
                  <a:cubicBezTo>
                    <a:pt x="8692" y="4864"/>
                    <a:pt x="8859" y="4840"/>
                    <a:pt x="9002" y="4793"/>
                  </a:cubicBezTo>
                  <a:lnTo>
                    <a:pt x="9335" y="5102"/>
                  </a:lnTo>
                  <a:lnTo>
                    <a:pt x="9454" y="5864"/>
                  </a:lnTo>
                  <a:lnTo>
                    <a:pt x="9037" y="6471"/>
                  </a:lnTo>
                  <a:cubicBezTo>
                    <a:pt x="9002" y="6519"/>
                    <a:pt x="8990" y="6590"/>
                    <a:pt x="9014" y="6638"/>
                  </a:cubicBezTo>
                  <a:cubicBezTo>
                    <a:pt x="9049" y="6698"/>
                    <a:pt x="9109" y="6721"/>
                    <a:pt x="9168" y="6721"/>
                  </a:cubicBezTo>
                  <a:lnTo>
                    <a:pt x="9895" y="6721"/>
                  </a:lnTo>
                  <a:cubicBezTo>
                    <a:pt x="9966" y="6721"/>
                    <a:pt x="10026" y="6686"/>
                    <a:pt x="10049" y="6602"/>
                  </a:cubicBezTo>
                  <a:lnTo>
                    <a:pt x="10538" y="4936"/>
                  </a:lnTo>
                  <a:cubicBezTo>
                    <a:pt x="10585" y="4781"/>
                    <a:pt x="10561" y="4614"/>
                    <a:pt x="10502" y="4459"/>
                  </a:cubicBezTo>
                  <a:lnTo>
                    <a:pt x="10383" y="4209"/>
                  </a:lnTo>
                  <a:cubicBezTo>
                    <a:pt x="10526" y="4019"/>
                    <a:pt x="10669" y="3769"/>
                    <a:pt x="10764" y="3483"/>
                  </a:cubicBezTo>
                  <a:cubicBezTo>
                    <a:pt x="10942" y="2911"/>
                    <a:pt x="10859" y="2340"/>
                    <a:pt x="10585" y="1816"/>
                  </a:cubicBezTo>
                  <a:cubicBezTo>
                    <a:pt x="10466" y="1626"/>
                    <a:pt x="10323" y="1423"/>
                    <a:pt x="10169" y="1280"/>
                  </a:cubicBezTo>
                  <a:cubicBezTo>
                    <a:pt x="10252" y="1233"/>
                    <a:pt x="10347" y="1173"/>
                    <a:pt x="10430" y="1114"/>
                  </a:cubicBezTo>
                  <a:cubicBezTo>
                    <a:pt x="10645" y="1304"/>
                    <a:pt x="10835" y="1459"/>
                    <a:pt x="10883" y="1483"/>
                  </a:cubicBezTo>
                  <a:cubicBezTo>
                    <a:pt x="10907" y="1507"/>
                    <a:pt x="10919" y="1507"/>
                    <a:pt x="10954" y="1507"/>
                  </a:cubicBezTo>
                  <a:cubicBezTo>
                    <a:pt x="11014" y="1507"/>
                    <a:pt x="11073" y="1471"/>
                    <a:pt x="11097" y="1411"/>
                  </a:cubicBezTo>
                  <a:cubicBezTo>
                    <a:pt x="11073" y="1364"/>
                    <a:pt x="11038" y="1268"/>
                    <a:pt x="10966" y="1221"/>
                  </a:cubicBezTo>
                  <a:cubicBezTo>
                    <a:pt x="10942" y="1209"/>
                    <a:pt x="10788" y="1090"/>
                    <a:pt x="10621" y="935"/>
                  </a:cubicBezTo>
                  <a:cubicBezTo>
                    <a:pt x="10764" y="828"/>
                    <a:pt x="10835" y="733"/>
                    <a:pt x="10859" y="625"/>
                  </a:cubicBezTo>
                  <a:cubicBezTo>
                    <a:pt x="10919" y="447"/>
                    <a:pt x="10895" y="280"/>
                    <a:pt x="10776" y="149"/>
                  </a:cubicBezTo>
                  <a:cubicBezTo>
                    <a:pt x="10687" y="52"/>
                    <a:pt x="10565" y="0"/>
                    <a:pt x="10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2" name="Google Shape;11939;p81">
              <a:extLst>
                <a:ext uri="{FF2B5EF4-FFF2-40B4-BE49-F238E27FC236}">
                  <a16:creationId xmlns:a16="http://schemas.microsoft.com/office/drawing/2014/main" id="{574B0FB9-23AD-CC74-351B-13541D37B5CF}"/>
                </a:ext>
              </a:extLst>
            </p:cNvPr>
            <p:cNvSpPr/>
            <p:nvPr/>
          </p:nvSpPr>
          <p:spPr>
            <a:xfrm>
              <a:off x="4195981" y="2177682"/>
              <a:ext cx="10336" cy="10720"/>
            </a:xfrm>
            <a:custGeom>
              <a:avLst/>
              <a:gdLst/>
              <a:ahLst/>
              <a:cxnLst/>
              <a:rect l="l" t="t" r="r" b="b"/>
              <a:pathLst>
                <a:path w="323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cubicBezTo>
                    <a:pt x="251" y="334"/>
                    <a:pt x="322" y="251"/>
                    <a:pt x="322" y="167"/>
                  </a:cubicBez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3" name="Google Shape;11940;p81">
            <a:extLst>
              <a:ext uri="{FF2B5EF4-FFF2-40B4-BE49-F238E27FC236}">
                <a16:creationId xmlns:a16="http://schemas.microsoft.com/office/drawing/2014/main" id="{E308F62F-ED36-A5E0-5C25-9526F53F34B4}"/>
              </a:ext>
            </a:extLst>
          </p:cNvPr>
          <p:cNvGrpSpPr/>
          <p:nvPr/>
        </p:nvGrpSpPr>
        <p:grpSpPr>
          <a:xfrm>
            <a:off x="11533600" y="4155252"/>
            <a:ext cx="709504" cy="630720"/>
            <a:chOff x="5794669" y="2001426"/>
            <a:chExt cx="354752" cy="31536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94" name="Google Shape;11941;p81">
              <a:extLst>
                <a:ext uri="{FF2B5EF4-FFF2-40B4-BE49-F238E27FC236}">
                  <a16:creationId xmlns:a16="http://schemas.microsoft.com/office/drawing/2014/main" id="{3088D82C-D270-ADE0-0DA9-908AB11BC571}"/>
                </a:ext>
              </a:extLst>
            </p:cNvPr>
            <p:cNvSpPr/>
            <p:nvPr/>
          </p:nvSpPr>
          <p:spPr>
            <a:xfrm>
              <a:off x="5841165" y="2051186"/>
              <a:ext cx="10688" cy="10336"/>
            </a:xfrm>
            <a:custGeom>
              <a:avLst/>
              <a:gdLst/>
              <a:ahLst/>
              <a:cxnLst/>
              <a:rect l="l" t="t" r="r" b="b"/>
              <a:pathLst>
                <a:path w="334" h="323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cubicBezTo>
                    <a:pt x="0" y="251"/>
                    <a:pt x="84" y="322"/>
                    <a:pt x="167" y="322"/>
                  </a:cubicBezTo>
                  <a:cubicBezTo>
                    <a:pt x="262" y="322"/>
                    <a:pt x="334" y="251"/>
                    <a:pt x="334" y="156"/>
                  </a:cubicBezTo>
                  <a:cubicBezTo>
                    <a:pt x="334" y="60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" name="Google Shape;11942;p81">
              <a:extLst>
                <a:ext uri="{FF2B5EF4-FFF2-40B4-BE49-F238E27FC236}">
                  <a16:creationId xmlns:a16="http://schemas.microsoft.com/office/drawing/2014/main" id="{E3DC5870-A47E-2197-20BB-12B066C35C91}"/>
                </a:ext>
              </a:extLst>
            </p:cNvPr>
            <p:cNvSpPr/>
            <p:nvPr/>
          </p:nvSpPr>
          <p:spPr>
            <a:xfrm>
              <a:off x="5794669" y="2001426"/>
              <a:ext cx="354752" cy="315360"/>
            </a:xfrm>
            <a:custGeom>
              <a:avLst/>
              <a:gdLst/>
              <a:ahLst/>
              <a:cxnLst/>
              <a:rect l="l" t="t" r="r" b="b"/>
              <a:pathLst>
                <a:path w="11086" h="9855" extrusionOk="0">
                  <a:moveTo>
                    <a:pt x="1179" y="568"/>
                  </a:moveTo>
                  <a:lnTo>
                    <a:pt x="1298" y="877"/>
                  </a:lnTo>
                  <a:lnTo>
                    <a:pt x="1215" y="925"/>
                  </a:lnTo>
                  <a:lnTo>
                    <a:pt x="1203" y="937"/>
                  </a:lnTo>
                  <a:lnTo>
                    <a:pt x="894" y="782"/>
                  </a:lnTo>
                  <a:cubicBezTo>
                    <a:pt x="965" y="722"/>
                    <a:pt x="1048" y="639"/>
                    <a:pt x="1179" y="568"/>
                  </a:cubicBezTo>
                  <a:close/>
                  <a:moveTo>
                    <a:pt x="10028" y="3376"/>
                  </a:moveTo>
                  <a:cubicBezTo>
                    <a:pt x="10073" y="3406"/>
                    <a:pt x="10123" y="3430"/>
                    <a:pt x="10145" y="3473"/>
                  </a:cubicBezTo>
                  <a:cubicBezTo>
                    <a:pt x="10502" y="3794"/>
                    <a:pt x="10621" y="4592"/>
                    <a:pt x="10490" y="5699"/>
                  </a:cubicBezTo>
                  <a:cubicBezTo>
                    <a:pt x="10430" y="6199"/>
                    <a:pt x="10490" y="6521"/>
                    <a:pt x="10561" y="6735"/>
                  </a:cubicBezTo>
                  <a:cubicBezTo>
                    <a:pt x="10502" y="6688"/>
                    <a:pt x="10430" y="6628"/>
                    <a:pt x="10371" y="6568"/>
                  </a:cubicBezTo>
                  <a:cubicBezTo>
                    <a:pt x="10240" y="6402"/>
                    <a:pt x="10192" y="6176"/>
                    <a:pt x="10228" y="5902"/>
                  </a:cubicBezTo>
                  <a:cubicBezTo>
                    <a:pt x="10359" y="5080"/>
                    <a:pt x="10478" y="3937"/>
                    <a:pt x="10049" y="3401"/>
                  </a:cubicBezTo>
                  <a:cubicBezTo>
                    <a:pt x="10038" y="3390"/>
                    <a:pt x="10032" y="3382"/>
                    <a:pt x="10028" y="3376"/>
                  </a:cubicBezTo>
                  <a:close/>
                  <a:moveTo>
                    <a:pt x="3942" y="9212"/>
                  </a:moveTo>
                  <a:lnTo>
                    <a:pt x="3918" y="9557"/>
                  </a:lnTo>
                  <a:lnTo>
                    <a:pt x="3692" y="9557"/>
                  </a:lnTo>
                  <a:lnTo>
                    <a:pt x="3942" y="9212"/>
                  </a:lnTo>
                  <a:close/>
                  <a:moveTo>
                    <a:pt x="2035" y="334"/>
                  </a:moveTo>
                  <a:cubicBezTo>
                    <a:pt x="2129" y="334"/>
                    <a:pt x="2230" y="339"/>
                    <a:pt x="2334" y="353"/>
                  </a:cubicBezTo>
                  <a:cubicBezTo>
                    <a:pt x="2918" y="461"/>
                    <a:pt x="3453" y="889"/>
                    <a:pt x="3894" y="1365"/>
                  </a:cubicBezTo>
                  <a:cubicBezTo>
                    <a:pt x="3644" y="1187"/>
                    <a:pt x="3370" y="1056"/>
                    <a:pt x="3120" y="937"/>
                  </a:cubicBezTo>
                  <a:cubicBezTo>
                    <a:pt x="3100" y="931"/>
                    <a:pt x="3080" y="928"/>
                    <a:pt x="3060" y="928"/>
                  </a:cubicBezTo>
                  <a:cubicBezTo>
                    <a:pt x="2996" y="928"/>
                    <a:pt x="2936" y="959"/>
                    <a:pt x="2918" y="1032"/>
                  </a:cubicBezTo>
                  <a:cubicBezTo>
                    <a:pt x="2882" y="1115"/>
                    <a:pt x="2918" y="1211"/>
                    <a:pt x="3001" y="1234"/>
                  </a:cubicBezTo>
                  <a:cubicBezTo>
                    <a:pt x="3763" y="1568"/>
                    <a:pt x="4406" y="2127"/>
                    <a:pt x="4823" y="2544"/>
                  </a:cubicBezTo>
                  <a:cubicBezTo>
                    <a:pt x="4882" y="2604"/>
                    <a:pt x="4918" y="2663"/>
                    <a:pt x="4966" y="2711"/>
                  </a:cubicBezTo>
                  <a:cubicBezTo>
                    <a:pt x="5164" y="2947"/>
                    <a:pt x="5332" y="3115"/>
                    <a:pt x="5777" y="3115"/>
                  </a:cubicBezTo>
                  <a:cubicBezTo>
                    <a:pt x="6028" y="3115"/>
                    <a:pt x="6366" y="3061"/>
                    <a:pt x="6847" y="2937"/>
                  </a:cubicBezTo>
                  <a:cubicBezTo>
                    <a:pt x="7304" y="2816"/>
                    <a:pt x="7698" y="2755"/>
                    <a:pt x="8035" y="2755"/>
                  </a:cubicBezTo>
                  <a:cubicBezTo>
                    <a:pt x="8497" y="2755"/>
                    <a:pt x="8852" y="2870"/>
                    <a:pt x="9121" y="3104"/>
                  </a:cubicBezTo>
                  <a:cubicBezTo>
                    <a:pt x="9454" y="3437"/>
                    <a:pt x="9514" y="4175"/>
                    <a:pt x="9216" y="4806"/>
                  </a:cubicBezTo>
                  <a:cubicBezTo>
                    <a:pt x="9037" y="5187"/>
                    <a:pt x="8954" y="5640"/>
                    <a:pt x="8990" y="6045"/>
                  </a:cubicBezTo>
                  <a:cubicBezTo>
                    <a:pt x="9037" y="6509"/>
                    <a:pt x="9228" y="6854"/>
                    <a:pt x="9538" y="7045"/>
                  </a:cubicBezTo>
                  <a:lnTo>
                    <a:pt x="9538" y="9557"/>
                  </a:lnTo>
                  <a:lnTo>
                    <a:pt x="9287" y="9557"/>
                  </a:lnTo>
                  <a:lnTo>
                    <a:pt x="9514" y="9164"/>
                  </a:lnTo>
                  <a:cubicBezTo>
                    <a:pt x="9526" y="9140"/>
                    <a:pt x="9538" y="9093"/>
                    <a:pt x="9526" y="9069"/>
                  </a:cubicBezTo>
                  <a:lnTo>
                    <a:pt x="9240" y="7366"/>
                  </a:lnTo>
                  <a:cubicBezTo>
                    <a:pt x="9240" y="7342"/>
                    <a:pt x="9204" y="7295"/>
                    <a:pt x="9180" y="7283"/>
                  </a:cubicBezTo>
                  <a:cubicBezTo>
                    <a:pt x="7918" y="6176"/>
                    <a:pt x="7418" y="4532"/>
                    <a:pt x="7406" y="4509"/>
                  </a:cubicBezTo>
                  <a:cubicBezTo>
                    <a:pt x="7387" y="4440"/>
                    <a:pt x="7318" y="4395"/>
                    <a:pt x="7255" y="4395"/>
                  </a:cubicBezTo>
                  <a:cubicBezTo>
                    <a:pt x="7241" y="4395"/>
                    <a:pt x="7228" y="4397"/>
                    <a:pt x="7216" y="4402"/>
                  </a:cubicBezTo>
                  <a:cubicBezTo>
                    <a:pt x="7121" y="4437"/>
                    <a:pt x="7085" y="4532"/>
                    <a:pt x="7109" y="4604"/>
                  </a:cubicBezTo>
                  <a:cubicBezTo>
                    <a:pt x="7109" y="4616"/>
                    <a:pt x="7156" y="4771"/>
                    <a:pt x="7240" y="4985"/>
                  </a:cubicBezTo>
                  <a:cubicBezTo>
                    <a:pt x="7144" y="5080"/>
                    <a:pt x="6859" y="5283"/>
                    <a:pt x="6466" y="5461"/>
                  </a:cubicBezTo>
                  <a:cubicBezTo>
                    <a:pt x="6070" y="5641"/>
                    <a:pt x="5688" y="5729"/>
                    <a:pt x="5316" y="5729"/>
                  </a:cubicBezTo>
                  <a:cubicBezTo>
                    <a:pt x="5072" y="5729"/>
                    <a:pt x="4832" y="5691"/>
                    <a:pt x="4596" y="5616"/>
                  </a:cubicBezTo>
                  <a:lnTo>
                    <a:pt x="4668" y="5128"/>
                  </a:lnTo>
                  <a:cubicBezTo>
                    <a:pt x="4680" y="5033"/>
                    <a:pt x="4620" y="4961"/>
                    <a:pt x="4537" y="4949"/>
                  </a:cubicBezTo>
                  <a:cubicBezTo>
                    <a:pt x="4523" y="4946"/>
                    <a:pt x="4509" y="4944"/>
                    <a:pt x="4496" y="4944"/>
                  </a:cubicBezTo>
                  <a:cubicBezTo>
                    <a:pt x="4422" y="4944"/>
                    <a:pt x="4368" y="4999"/>
                    <a:pt x="4358" y="5080"/>
                  </a:cubicBezTo>
                  <a:lnTo>
                    <a:pt x="4192" y="6187"/>
                  </a:lnTo>
                  <a:cubicBezTo>
                    <a:pt x="4120" y="6735"/>
                    <a:pt x="4061" y="7283"/>
                    <a:pt x="4025" y="7819"/>
                  </a:cubicBezTo>
                  <a:lnTo>
                    <a:pt x="3953" y="8962"/>
                  </a:lnTo>
                  <a:lnTo>
                    <a:pt x="3632" y="5056"/>
                  </a:lnTo>
                  <a:cubicBezTo>
                    <a:pt x="3632" y="5044"/>
                    <a:pt x="3632" y="5021"/>
                    <a:pt x="3620" y="4997"/>
                  </a:cubicBezTo>
                  <a:lnTo>
                    <a:pt x="2334" y="2401"/>
                  </a:lnTo>
                  <a:cubicBezTo>
                    <a:pt x="2370" y="2354"/>
                    <a:pt x="2382" y="2306"/>
                    <a:pt x="2394" y="2270"/>
                  </a:cubicBezTo>
                  <a:lnTo>
                    <a:pt x="2513" y="1889"/>
                  </a:lnTo>
                  <a:cubicBezTo>
                    <a:pt x="2549" y="1806"/>
                    <a:pt x="2501" y="1711"/>
                    <a:pt x="2406" y="1687"/>
                  </a:cubicBezTo>
                  <a:cubicBezTo>
                    <a:pt x="2387" y="1679"/>
                    <a:pt x="2368" y="1675"/>
                    <a:pt x="2349" y="1675"/>
                  </a:cubicBezTo>
                  <a:cubicBezTo>
                    <a:pt x="2283" y="1675"/>
                    <a:pt x="2222" y="1720"/>
                    <a:pt x="2203" y="1794"/>
                  </a:cubicBezTo>
                  <a:lnTo>
                    <a:pt x="2084" y="2163"/>
                  </a:lnTo>
                  <a:cubicBezTo>
                    <a:pt x="2072" y="2211"/>
                    <a:pt x="2025" y="2246"/>
                    <a:pt x="1977" y="2270"/>
                  </a:cubicBezTo>
                  <a:lnTo>
                    <a:pt x="739" y="2866"/>
                  </a:lnTo>
                  <a:cubicBezTo>
                    <a:pt x="716" y="2873"/>
                    <a:pt x="694" y="2877"/>
                    <a:pt x="671" y="2877"/>
                  </a:cubicBezTo>
                  <a:cubicBezTo>
                    <a:pt x="623" y="2877"/>
                    <a:pt x="577" y="2859"/>
                    <a:pt x="536" y="2818"/>
                  </a:cubicBezTo>
                  <a:lnTo>
                    <a:pt x="524" y="2794"/>
                  </a:lnTo>
                  <a:lnTo>
                    <a:pt x="370" y="2675"/>
                  </a:lnTo>
                  <a:lnTo>
                    <a:pt x="370" y="2663"/>
                  </a:lnTo>
                  <a:lnTo>
                    <a:pt x="1048" y="1830"/>
                  </a:lnTo>
                  <a:cubicBezTo>
                    <a:pt x="1096" y="1770"/>
                    <a:pt x="1144" y="1699"/>
                    <a:pt x="1167" y="1627"/>
                  </a:cubicBezTo>
                  <a:lnTo>
                    <a:pt x="1263" y="1389"/>
                  </a:lnTo>
                  <a:cubicBezTo>
                    <a:pt x="1286" y="1306"/>
                    <a:pt x="1334" y="1246"/>
                    <a:pt x="1406" y="1211"/>
                  </a:cubicBezTo>
                  <a:lnTo>
                    <a:pt x="1429" y="1187"/>
                  </a:lnTo>
                  <a:cubicBezTo>
                    <a:pt x="1453" y="1246"/>
                    <a:pt x="1513" y="1294"/>
                    <a:pt x="1572" y="1294"/>
                  </a:cubicBezTo>
                  <a:cubicBezTo>
                    <a:pt x="1584" y="1294"/>
                    <a:pt x="1608" y="1294"/>
                    <a:pt x="1632" y="1282"/>
                  </a:cubicBezTo>
                  <a:cubicBezTo>
                    <a:pt x="1727" y="1246"/>
                    <a:pt x="1763" y="1163"/>
                    <a:pt x="1727" y="1068"/>
                  </a:cubicBezTo>
                  <a:lnTo>
                    <a:pt x="1548" y="568"/>
                  </a:lnTo>
                  <a:lnTo>
                    <a:pt x="1548" y="568"/>
                  </a:lnTo>
                  <a:cubicBezTo>
                    <a:pt x="1918" y="699"/>
                    <a:pt x="2144" y="949"/>
                    <a:pt x="2144" y="973"/>
                  </a:cubicBezTo>
                  <a:cubicBezTo>
                    <a:pt x="2168" y="996"/>
                    <a:pt x="2215" y="1032"/>
                    <a:pt x="2263" y="1032"/>
                  </a:cubicBezTo>
                  <a:cubicBezTo>
                    <a:pt x="2263" y="1032"/>
                    <a:pt x="2299" y="1032"/>
                    <a:pt x="2382" y="1044"/>
                  </a:cubicBezTo>
                  <a:cubicBezTo>
                    <a:pt x="2389" y="1045"/>
                    <a:pt x="2396" y="1045"/>
                    <a:pt x="2404" y="1045"/>
                  </a:cubicBezTo>
                  <a:cubicBezTo>
                    <a:pt x="2481" y="1045"/>
                    <a:pt x="2561" y="989"/>
                    <a:pt x="2572" y="913"/>
                  </a:cubicBezTo>
                  <a:cubicBezTo>
                    <a:pt x="2584" y="818"/>
                    <a:pt x="2525" y="734"/>
                    <a:pt x="2441" y="711"/>
                  </a:cubicBezTo>
                  <a:cubicBezTo>
                    <a:pt x="2406" y="711"/>
                    <a:pt x="2382" y="699"/>
                    <a:pt x="2346" y="699"/>
                  </a:cubicBezTo>
                  <a:cubicBezTo>
                    <a:pt x="2275" y="627"/>
                    <a:pt x="2096" y="461"/>
                    <a:pt x="1846" y="341"/>
                  </a:cubicBezTo>
                  <a:cubicBezTo>
                    <a:pt x="1905" y="337"/>
                    <a:pt x="1969" y="334"/>
                    <a:pt x="2035" y="334"/>
                  </a:cubicBezTo>
                  <a:close/>
                  <a:moveTo>
                    <a:pt x="1997" y="1"/>
                  </a:moveTo>
                  <a:cubicBezTo>
                    <a:pt x="1066" y="1"/>
                    <a:pt x="522" y="680"/>
                    <a:pt x="501" y="722"/>
                  </a:cubicBezTo>
                  <a:cubicBezTo>
                    <a:pt x="477" y="758"/>
                    <a:pt x="453" y="806"/>
                    <a:pt x="477" y="853"/>
                  </a:cubicBezTo>
                  <a:cubicBezTo>
                    <a:pt x="489" y="901"/>
                    <a:pt x="513" y="937"/>
                    <a:pt x="548" y="961"/>
                  </a:cubicBezTo>
                  <a:lnTo>
                    <a:pt x="965" y="1199"/>
                  </a:lnTo>
                  <a:cubicBezTo>
                    <a:pt x="953" y="1223"/>
                    <a:pt x="929" y="1258"/>
                    <a:pt x="929" y="1282"/>
                  </a:cubicBezTo>
                  <a:lnTo>
                    <a:pt x="846" y="1520"/>
                  </a:lnTo>
                  <a:cubicBezTo>
                    <a:pt x="834" y="1568"/>
                    <a:pt x="810" y="1592"/>
                    <a:pt x="786" y="1627"/>
                  </a:cubicBezTo>
                  <a:lnTo>
                    <a:pt x="96" y="2461"/>
                  </a:lnTo>
                  <a:cubicBezTo>
                    <a:pt x="1" y="2592"/>
                    <a:pt x="1" y="2782"/>
                    <a:pt x="132" y="2901"/>
                  </a:cubicBezTo>
                  <a:lnTo>
                    <a:pt x="143" y="2925"/>
                  </a:lnTo>
                  <a:lnTo>
                    <a:pt x="298" y="3044"/>
                  </a:lnTo>
                  <a:cubicBezTo>
                    <a:pt x="382" y="3128"/>
                    <a:pt x="513" y="3175"/>
                    <a:pt x="655" y="3175"/>
                  </a:cubicBezTo>
                  <a:cubicBezTo>
                    <a:pt x="727" y="3175"/>
                    <a:pt x="786" y="3163"/>
                    <a:pt x="858" y="3128"/>
                  </a:cubicBezTo>
                  <a:lnTo>
                    <a:pt x="2048" y="2568"/>
                  </a:lnTo>
                  <a:lnTo>
                    <a:pt x="3287" y="5080"/>
                  </a:lnTo>
                  <a:lnTo>
                    <a:pt x="3632" y="9057"/>
                  </a:lnTo>
                  <a:lnTo>
                    <a:pt x="3227" y="9605"/>
                  </a:lnTo>
                  <a:cubicBezTo>
                    <a:pt x="3191" y="9652"/>
                    <a:pt x="3180" y="9724"/>
                    <a:pt x="3215" y="9771"/>
                  </a:cubicBezTo>
                  <a:cubicBezTo>
                    <a:pt x="3239" y="9831"/>
                    <a:pt x="3299" y="9855"/>
                    <a:pt x="3358" y="9855"/>
                  </a:cubicBezTo>
                  <a:lnTo>
                    <a:pt x="4049" y="9855"/>
                  </a:lnTo>
                  <a:cubicBezTo>
                    <a:pt x="4132" y="9855"/>
                    <a:pt x="4192" y="9795"/>
                    <a:pt x="4204" y="9712"/>
                  </a:cubicBezTo>
                  <a:lnTo>
                    <a:pt x="4323" y="7807"/>
                  </a:lnTo>
                  <a:cubicBezTo>
                    <a:pt x="4358" y="7271"/>
                    <a:pt x="4418" y="6735"/>
                    <a:pt x="4489" y="6199"/>
                  </a:cubicBezTo>
                  <a:lnTo>
                    <a:pt x="4537" y="5902"/>
                  </a:lnTo>
                  <a:cubicBezTo>
                    <a:pt x="4787" y="5973"/>
                    <a:pt x="5037" y="6021"/>
                    <a:pt x="5311" y="6021"/>
                  </a:cubicBezTo>
                  <a:cubicBezTo>
                    <a:pt x="5739" y="6021"/>
                    <a:pt x="6168" y="5914"/>
                    <a:pt x="6609" y="5723"/>
                  </a:cubicBezTo>
                  <a:cubicBezTo>
                    <a:pt x="6966" y="5556"/>
                    <a:pt x="7228" y="5378"/>
                    <a:pt x="7382" y="5259"/>
                  </a:cubicBezTo>
                  <a:cubicBezTo>
                    <a:pt x="7644" y="5866"/>
                    <a:pt x="8133" y="6747"/>
                    <a:pt x="8930" y="7450"/>
                  </a:cubicBezTo>
                  <a:lnTo>
                    <a:pt x="9192" y="9033"/>
                  </a:lnTo>
                  <a:lnTo>
                    <a:pt x="8847" y="9616"/>
                  </a:lnTo>
                  <a:cubicBezTo>
                    <a:pt x="8823" y="9664"/>
                    <a:pt x="8823" y="9724"/>
                    <a:pt x="8847" y="9783"/>
                  </a:cubicBezTo>
                  <a:cubicBezTo>
                    <a:pt x="8883" y="9831"/>
                    <a:pt x="8942" y="9855"/>
                    <a:pt x="8990" y="9855"/>
                  </a:cubicBezTo>
                  <a:lnTo>
                    <a:pt x="9668" y="9855"/>
                  </a:lnTo>
                  <a:cubicBezTo>
                    <a:pt x="9764" y="9855"/>
                    <a:pt x="9835" y="9783"/>
                    <a:pt x="9835" y="9688"/>
                  </a:cubicBezTo>
                  <a:lnTo>
                    <a:pt x="9835" y="6926"/>
                  </a:lnTo>
                  <a:cubicBezTo>
                    <a:pt x="9835" y="6866"/>
                    <a:pt x="9799" y="6807"/>
                    <a:pt x="9740" y="6771"/>
                  </a:cubicBezTo>
                  <a:cubicBezTo>
                    <a:pt x="9418" y="6616"/>
                    <a:pt x="9311" y="6259"/>
                    <a:pt x="9287" y="5973"/>
                  </a:cubicBezTo>
                  <a:cubicBezTo>
                    <a:pt x="9252" y="5628"/>
                    <a:pt x="9323" y="5211"/>
                    <a:pt x="9478" y="4913"/>
                  </a:cubicBezTo>
                  <a:cubicBezTo>
                    <a:pt x="9645" y="4556"/>
                    <a:pt x="9728" y="4151"/>
                    <a:pt x="9704" y="3782"/>
                  </a:cubicBezTo>
                  <a:cubicBezTo>
                    <a:pt x="9680" y="3663"/>
                    <a:pt x="9668" y="3544"/>
                    <a:pt x="9645" y="3437"/>
                  </a:cubicBezTo>
                  <a:lnTo>
                    <a:pt x="9645" y="3437"/>
                  </a:lnTo>
                  <a:cubicBezTo>
                    <a:pt x="9704" y="3473"/>
                    <a:pt x="9740" y="3497"/>
                    <a:pt x="9776" y="3556"/>
                  </a:cubicBezTo>
                  <a:cubicBezTo>
                    <a:pt x="10026" y="3890"/>
                    <a:pt x="10073" y="4652"/>
                    <a:pt x="9895" y="5806"/>
                  </a:cubicBezTo>
                  <a:cubicBezTo>
                    <a:pt x="9823" y="6271"/>
                    <a:pt x="9966" y="6568"/>
                    <a:pt x="10097" y="6735"/>
                  </a:cubicBezTo>
                  <a:cubicBezTo>
                    <a:pt x="10276" y="6949"/>
                    <a:pt x="10573" y="7069"/>
                    <a:pt x="10871" y="7069"/>
                  </a:cubicBezTo>
                  <a:cubicBezTo>
                    <a:pt x="10954" y="7069"/>
                    <a:pt x="11014" y="7033"/>
                    <a:pt x="11026" y="6973"/>
                  </a:cubicBezTo>
                  <a:cubicBezTo>
                    <a:pt x="11085" y="6938"/>
                    <a:pt x="11062" y="6878"/>
                    <a:pt x="11014" y="6830"/>
                  </a:cubicBezTo>
                  <a:cubicBezTo>
                    <a:pt x="11014" y="6830"/>
                    <a:pt x="10728" y="6568"/>
                    <a:pt x="10835" y="5735"/>
                  </a:cubicBezTo>
                  <a:cubicBezTo>
                    <a:pt x="10978" y="4473"/>
                    <a:pt x="10835" y="3616"/>
                    <a:pt x="10383" y="3223"/>
                  </a:cubicBezTo>
                  <a:cubicBezTo>
                    <a:pt x="10193" y="3051"/>
                    <a:pt x="9955" y="2955"/>
                    <a:pt x="9680" y="2955"/>
                  </a:cubicBezTo>
                  <a:cubicBezTo>
                    <a:pt x="9593" y="2955"/>
                    <a:pt x="9501" y="2965"/>
                    <a:pt x="9407" y="2985"/>
                  </a:cubicBezTo>
                  <a:cubicBezTo>
                    <a:pt x="9371" y="2937"/>
                    <a:pt x="9335" y="2889"/>
                    <a:pt x="9287" y="2866"/>
                  </a:cubicBezTo>
                  <a:cubicBezTo>
                    <a:pt x="8959" y="2580"/>
                    <a:pt x="8531" y="2435"/>
                    <a:pt x="7984" y="2435"/>
                  </a:cubicBezTo>
                  <a:cubicBezTo>
                    <a:pt x="7620" y="2435"/>
                    <a:pt x="7203" y="2499"/>
                    <a:pt x="6728" y="2627"/>
                  </a:cubicBezTo>
                  <a:cubicBezTo>
                    <a:pt x="6277" y="2738"/>
                    <a:pt x="5955" y="2798"/>
                    <a:pt x="5727" y="2798"/>
                  </a:cubicBezTo>
                  <a:cubicBezTo>
                    <a:pt x="5659" y="2798"/>
                    <a:pt x="5600" y="2793"/>
                    <a:pt x="5549" y="2782"/>
                  </a:cubicBezTo>
                  <a:cubicBezTo>
                    <a:pt x="5477" y="2770"/>
                    <a:pt x="5418" y="2747"/>
                    <a:pt x="5370" y="2711"/>
                  </a:cubicBezTo>
                  <a:cubicBezTo>
                    <a:pt x="5299" y="2651"/>
                    <a:pt x="5156" y="2461"/>
                    <a:pt x="5001" y="2246"/>
                  </a:cubicBezTo>
                  <a:cubicBezTo>
                    <a:pt x="4442" y="1508"/>
                    <a:pt x="3513" y="258"/>
                    <a:pt x="2346" y="32"/>
                  </a:cubicBezTo>
                  <a:cubicBezTo>
                    <a:pt x="2224" y="10"/>
                    <a:pt x="2108" y="1"/>
                    <a:pt x="19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6" name="Google Shape;11943;p81">
            <a:extLst>
              <a:ext uri="{FF2B5EF4-FFF2-40B4-BE49-F238E27FC236}">
                <a16:creationId xmlns:a16="http://schemas.microsoft.com/office/drawing/2014/main" id="{7DC499DC-1ADF-80C0-0BC6-E32A8B080C35}"/>
              </a:ext>
            </a:extLst>
          </p:cNvPr>
          <p:cNvGrpSpPr/>
          <p:nvPr/>
        </p:nvGrpSpPr>
        <p:grpSpPr>
          <a:xfrm>
            <a:off x="12634720" y="4212084"/>
            <a:ext cx="705664" cy="578432"/>
            <a:chOff x="6345229" y="2029842"/>
            <a:chExt cx="352832" cy="28921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97" name="Google Shape;11944;p81">
              <a:extLst>
                <a:ext uri="{FF2B5EF4-FFF2-40B4-BE49-F238E27FC236}">
                  <a16:creationId xmlns:a16="http://schemas.microsoft.com/office/drawing/2014/main" id="{949AB8F0-893E-2FCA-41E2-A00E87AA0796}"/>
                </a:ext>
              </a:extLst>
            </p:cNvPr>
            <p:cNvSpPr/>
            <p:nvPr/>
          </p:nvSpPr>
          <p:spPr>
            <a:xfrm>
              <a:off x="6392845" y="2048146"/>
              <a:ext cx="12992" cy="10720"/>
            </a:xfrm>
            <a:custGeom>
              <a:avLst/>
              <a:gdLst/>
              <a:ahLst/>
              <a:cxnLst/>
              <a:rect l="l" t="t" r="r" b="b"/>
              <a:pathLst>
                <a:path w="406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39" y="334"/>
                  </a:lnTo>
                  <a:cubicBezTo>
                    <a:pt x="322" y="334"/>
                    <a:pt x="405" y="251"/>
                    <a:pt x="405" y="167"/>
                  </a:cubicBezTo>
                  <a:cubicBezTo>
                    <a:pt x="405" y="72"/>
                    <a:pt x="322" y="1"/>
                    <a:pt x="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8" name="Google Shape;11945;p81">
              <a:extLst>
                <a:ext uri="{FF2B5EF4-FFF2-40B4-BE49-F238E27FC236}">
                  <a16:creationId xmlns:a16="http://schemas.microsoft.com/office/drawing/2014/main" id="{01840487-3878-C88A-D8AF-036E39615FA6}"/>
                </a:ext>
              </a:extLst>
            </p:cNvPr>
            <p:cNvSpPr/>
            <p:nvPr/>
          </p:nvSpPr>
          <p:spPr>
            <a:xfrm>
              <a:off x="6345229" y="2029842"/>
              <a:ext cx="352832" cy="289216"/>
            </a:xfrm>
            <a:custGeom>
              <a:avLst/>
              <a:gdLst/>
              <a:ahLst/>
              <a:cxnLst/>
              <a:rect l="l" t="t" r="r" b="b"/>
              <a:pathLst>
                <a:path w="11026" h="9038" extrusionOk="0">
                  <a:moveTo>
                    <a:pt x="5620" y="5168"/>
                  </a:moveTo>
                  <a:lnTo>
                    <a:pt x="6037" y="6752"/>
                  </a:lnTo>
                  <a:lnTo>
                    <a:pt x="6203" y="8669"/>
                  </a:lnTo>
                  <a:lnTo>
                    <a:pt x="5560" y="8669"/>
                  </a:lnTo>
                  <a:lnTo>
                    <a:pt x="5596" y="8597"/>
                  </a:lnTo>
                  <a:cubicBezTo>
                    <a:pt x="5620" y="8526"/>
                    <a:pt x="5679" y="8478"/>
                    <a:pt x="5775" y="8478"/>
                  </a:cubicBezTo>
                  <a:lnTo>
                    <a:pt x="5858" y="8478"/>
                  </a:lnTo>
                  <a:cubicBezTo>
                    <a:pt x="5906" y="8478"/>
                    <a:pt x="5953" y="8455"/>
                    <a:pt x="5977" y="8419"/>
                  </a:cubicBezTo>
                  <a:cubicBezTo>
                    <a:pt x="6013" y="8383"/>
                    <a:pt x="6025" y="8347"/>
                    <a:pt x="6025" y="8288"/>
                  </a:cubicBezTo>
                  <a:cubicBezTo>
                    <a:pt x="6013" y="8228"/>
                    <a:pt x="5810" y="6716"/>
                    <a:pt x="5239" y="5323"/>
                  </a:cubicBezTo>
                  <a:lnTo>
                    <a:pt x="5239" y="5192"/>
                  </a:lnTo>
                  <a:cubicBezTo>
                    <a:pt x="5370" y="5192"/>
                    <a:pt x="5489" y="5192"/>
                    <a:pt x="5620" y="5168"/>
                  </a:cubicBezTo>
                  <a:close/>
                  <a:moveTo>
                    <a:pt x="8513" y="4335"/>
                  </a:moveTo>
                  <a:lnTo>
                    <a:pt x="8573" y="4573"/>
                  </a:lnTo>
                  <a:cubicBezTo>
                    <a:pt x="8632" y="4811"/>
                    <a:pt x="8704" y="5038"/>
                    <a:pt x="8823" y="5240"/>
                  </a:cubicBezTo>
                  <a:lnTo>
                    <a:pt x="9120" y="5776"/>
                  </a:lnTo>
                  <a:lnTo>
                    <a:pt x="9168" y="6728"/>
                  </a:lnTo>
                  <a:lnTo>
                    <a:pt x="8335" y="8669"/>
                  </a:lnTo>
                  <a:lnTo>
                    <a:pt x="7799" y="8669"/>
                  </a:lnTo>
                  <a:lnTo>
                    <a:pt x="7823" y="8597"/>
                  </a:lnTo>
                  <a:cubicBezTo>
                    <a:pt x="7858" y="8526"/>
                    <a:pt x="7918" y="8478"/>
                    <a:pt x="8001" y="8478"/>
                  </a:cubicBezTo>
                  <a:lnTo>
                    <a:pt x="8096" y="8478"/>
                  </a:lnTo>
                  <a:cubicBezTo>
                    <a:pt x="8156" y="8478"/>
                    <a:pt x="8215" y="8431"/>
                    <a:pt x="8239" y="8383"/>
                  </a:cubicBezTo>
                  <a:cubicBezTo>
                    <a:pt x="8263" y="8336"/>
                    <a:pt x="8716" y="7312"/>
                    <a:pt x="8775" y="6431"/>
                  </a:cubicBezTo>
                  <a:cubicBezTo>
                    <a:pt x="8787" y="6157"/>
                    <a:pt x="8704" y="5716"/>
                    <a:pt x="8513" y="5157"/>
                  </a:cubicBezTo>
                  <a:cubicBezTo>
                    <a:pt x="8406" y="4859"/>
                    <a:pt x="8299" y="4621"/>
                    <a:pt x="8263" y="4490"/>
                  </a:cubicBezTo>
                  <a:cubicBezTo>
                    <a:pt x="8358" y="4430"/>
                    <a:pt x="8442" y="4383"/>
                    <a:pt x="8513" y="4335"/>
                  </a:cubicBezTo>
                  <a:close/>
                  <a:moveTo>
                    <a:pt x="2509" y="0"/>
                  </a:moveTo>
                  <a:cubicBezTo>
                    <a:pt x="2469" y="0"/>
                    <a:pt x="2426" y="4"/>
                    <a:pt x="2381" y="13"/>
                  </a:cubicBezTo>
                  <a:lnTo>
                    <a:pt x="1750" y="13"/>
                  </a:lnTo>
                  <a:cubicBezTo>
                    <a:pt x="1572" y="13"/>
                    <a:pt x="1393" y="85"/>
                    <a:pt x="1274" y="204"/>
                  </a:cubicBezTo>
                  <a:lnTo>
                    <a:pt x="1119" y="370"/>
                  </a:lnTo>
                  <a:lnTo>
                    <a:pt x="560" y="454"/>
                  </a:lnTo>
                  <a:cubicBezTo>
                    <a:pt x="238" y="513"/>
                    <a:pt x="0" y="799"/>
                    <a:pt x="0" y="1120"/>
                  </a:cubicBezTo>
                  <a:lnTo>
                    <a:pt x="0" y="1204"/>
                  </a:lnTo>
                  <a:cubicBezTo>
                    <a:pt x="0" y="1382"/>
                    <a:pt x="143" y="1525"/>
                    <a:pt x="322" y="1525"/>
                  </a:cubicBezTo>
                  <a:lnTo>
                    <a:pt x="1536" y="1525"/>
                  </a:lnTo>
                  <a:lnTo>
                    <a:pt x="1536" y="2871"/>
                  </a:lnTo>
                  <a:cubicBezTo>
                    <a:pt x="1536" y="3383"/>
                    <a:pt x="1798" y="3906"/>
                    <a:pt x="2262" y="4276"/>
                  </a:cubicBezTo>
                  <a:cubicBezTo>
                    <a:pt x="2739" y="4668"/>
                    <a:pt x="3405" y="4895"/>
                    <a:pt x="4120" y="4895"/>
                  </a:cubicBezTo>
                  <a:cubicBezTo>
                    <a:pt x="4132" y="4895"/>
                    <a:pt x="4132" y="4895"/>
                    <a:pt x="4132" y="4907"/>
                  </a:cubicBezTo>
                  <a:lnTo>
                    <a:pt x="4132" y="8169"/>
                  </a:lnTo>
                  <a:cubicBezTo>
                    <a:pt x="3941" y="8193"/>
                    <a:pt x="3774" y="8312"/>
                    <a:pt x="3715" y="8502"/>
                  </a:cubicBezTo>
                  <a:lnTo>
                    <a:pt x="3632" y="8788"/>
                  </a:lnTo>
                  <a:cubicBezTo>
                    <a:pt x="3620" y="8836"/>
                    <a:pt x="3620" y="8895"/>
                    <a:pt x="3643" y="8943"/>
                  </a:cubicBezTo>
                  <a:cubicBezTo>
                    <a:pt x="3679" y="8978"/>
                    <a:pt x="3715" y="9014"/>
                    <a:pt x="3774" y="9014"/>
                  </a:cubicBezTo>
                  <a:lnTo>
                    <a:pt x="4822" y="9014"/>
                  </a:lnTo>
                  <a:cubicBezTo>
                    <a:pt x="4906" y="9014"/>
                    <a:pt x="4965" y="8955"/>
                    <a:pt x="4989" y="8859"/>
                  </a:cubicBezTo>
                  <a:lnTo>
                    <a:pt x="5179" y="6145"/>
                  </a:lnTo>
                  <a:cubicBezTo>
                    <a:pt x="5465" y="7014"/>
                    <a:pt x="5608" y="7835"/>
                    <a:pt x="5668" y="8181"/>
                  </a:cubicBezTo>
                  <a:cubicBezTo>
                    <a:pt x="5489" y="8205"/>
                    <a:pt x="5346" y="8347"/>
                    <a:pt x="5287" y="8526"/>
                  </a:cubicBezTo>
                  <a:lnTo>
                    <a:pt x="5191" y="8800"/>
                  </a:lnTo>
                  <a:cubicBezTo>
                    <a:pt x="5179" y="8847"/>
                    <a:pt x="5179" y="8907"/>
                    <a:pt x="5203" y="8955"/>
                  </a:cubicBezTo>
                  <a:cubicBezTo>
                    <a:pt x="5239" y="9002"/>
                    <a:pt x="5287" y="9026"/>
                    <a:pt x="5346" y="9026"/>
                  </a:cubicBezTo>
                  <a:lnTo>
                    <a:pt x="6382" y="9026"/>
                  </a:lnTo>
                  <a:cubicBezTo>
                    <a:pt x="6430" y="9026"/>
                    <a:pt x="6477" y="9014"/>
                    <a:pt x="6501" y="8978"/>
                  </a:cubicBezTo>
                  <a:cubicBezTo>
                    <a:pt x="6537" y="8955"/>
                    <a:pt x="6549" y="8907"/>
                    <a:pt x="6549" y="8859"/>
                  </a:cubicBezTo>
                  <a:lnTo>
                    <a:pt x="6370" y="6764"/>
                  </a:lnTo>
                  <a:lnTo>
                    <a:pt x="6370" y="6728"/>
                  </a:lnTo>
                  <a:lnTo>
                    <a:pt x="5965" y="5204"/>
                  </a:lnTo>
                  <a:cubicBezTo>
                    <a:pt x="6394" y="5157"/>
                    <a:pt x="6799" y="5085"/>
                    <a:pt x="7192" y="4978"/>
                  </a:cubicBezTo>
                  <a:cubicBezTo>
                    <a:pt x="7275" y="4942"/>
                    <a:pt x="7322" y="4859"/>
                    <a:pt x="7287" y="4787"/>
                  </a:cubicBezTo>
                  <a:cubicBezTo>
                    <a:pt x="7268" y="4714"/>
                    <a:pt x="7207" y="4668"/>
                    <a:pt x="7147" y="4668"/>
                  </a:cubicBezTo>
                  <a:cubicBezTo>
                    <a:pt x="7130" y="4668"/>
                    <a:pt x="7112" y="4672"/>
                    <a:pt x="7096" y="4680"/>
                  </a:cubicBezTo>
                  <a:cubicBezTo>
                    <a:pt x="6549" y="4847"/>
                    <a:pt x="5918" y="4918"/>
                    <a:pt x="5287" y="4930"/>
                  </a:cubicBezTo>
                  <a:lnTo>
                    <a:pt x="5310" y="4490"/>
                  </a:lnTo>
                  <a:cubicBezTo>
                    <a:pt x="5310" y="4395"/>
                    <a:pt x="5251" y="4323"/>
                    <a:pt x="5167" y="4311"/>
                  </a:cubicBezTo>
                  <a:cubicBezTo>
                    <a:pt x="5072" y="4311"/>
                    <a:pt x="5001" y="4371"/>
                    <a:pt x="4989" y="4454"/>
                  </a:cubicBezTo>
                  <a:lnTo>
                    <a:pt x="4667" y="8728"/>
                  </a:lnTo>
                  <a:lnTo>
                    <a:pt x="4013" y="8728"/>
                  </a:lnTo>
                  <a:lnTo>
                    <a:pt x="4048" y="8657"/>
                  </a:lnTo>
                  <a:cubicBezTo>
                    <a:pt x="4072" y="8574"/>
                    <a:pt x="4132" y="8538"/>
                    <a:pt x="4227" y="8538"/>
                  </a:cubicBezTo>
                  <a:lnTo>
                    <a:pt x="4310" y="8538"/>
                  </a:lnTo>
                  <a:cubicBezTo>
                    <a:pt x="4405" y="8538"/>
                    <a:pt x="4477" y="8455"/>
                    <a:pt x="4477" y="8371"/>
                  </a:cubicBezTo>
                  <a:lnTo>
                    <a:pt x="4477" y="4990"/>
                  </a:lnTo>
                  <a:cubicBezTo>
                    <a:pt x="4477" y="4811"/>
                    <a:pt x="4334" y="4668"/>
                    <a:pt x="4132" y="4668"/>
                  </a:cubicBezTo>
                  <a:cubicBezTo>
                    <a:pt x="2727" y="4668"/>
                    <a:pt x="1869" y="3799"/>
                    <a:pt x="1869" y="2966"/>
                  </a:cubicBezTo>
                  <a:lnTo>
                    <a:pt x="1869" y="1478"/>
                  </a:lnTo>
                  <a:cubicBezTo>
                    <a:pt x="1869" y="1394"/>
                    <a:pt x="1798" y="1311"/>
                    <a:pt x="1715" y="1311"/>
                  </a:cubicBezTo>
                  <a:lnTo>
                    <a:pt x="345" y="1311"/>
                  </a:lnTo>
                  <a:cubicBezTo>
                    <a:pt x="345" y="1311"/>
                    <a:pt x="322" y="1311"/>
                    <a:pt x="322" y="1299"/>
                  </a:cubicBezTo>
                  <a:lnTo>
                    <a:pt x="322" y="1228"/>
                  </a:lnTo>
                  <a:cubicBezTo>
                    <a:pt x="322" y="1049"/>
                    <a:pt x="441" y="894"/>
                    <a:pt x="619" y="870"/>
                  </a:cubicBezTo>
                  <a:lnTo>
                    <a:pt x="1238" y="763"/>
                  </a:lnTo>
                  <a:cubicBezTo>
                    <a:pt x="1262" y="763"/>
                    <a:pt x="1298" y="751"/>
                    <a:pt x="1322" y="716"/>
                  </a:cubicBezTo>
                  <a:lnTo>
                    <a:pt x="1512" y="525"/>
                  </a:lnTo>
                  <a:cubicBezTo>
                    <a:pt x="1596" y="454"/>
                    <a:pt x="1679" y="418"/>
                    <a:pt x="1774" y="418"/>
                  </a:cubicBezTo>
                  <a:lnTo>
                    <a:pt x="1977" y="418"/>
                  </a:lnTo>
                  <a:cubicBezTo>
                    <a:pt x="1977" y="442"/>
                    <a:pt x="1988" y="454"/>
                    <a:pt x="1988" y="454"/>
                  </a:cubicBezTo>
                  <a:cubicBezTo>
                    <a:pt x="2021" y="503"/>
                    <a:pt x="2082" y="535"/>
                    <a:pt x="2140" y="535"/>
                  </a:cubicBezTo>
                  <a:cubicBezTo>
                    <a:pt x="2166" y="535"/>
                    <a:pt x="2192" y="528"/>
                    <a:pt x="2215" y="513"/>
                  </a:cubicBezTo>
                  <a:cubicBezTo>
                    <a:pt x="2346" y="441"/>
                    <a:pt x="2452" y="416"/>
                    <a:pt x="2535" y="416"/>
                  </a:cubicBezTo>
                  <a:cubicBezTo>
                    <a:pt x="2602" y="416"/>
                    <a:pt x="2654" y="432"/>
                    <a:pt x="2691" y="454"/>
                  </a:cubicBezTo>
                  <a:lnTo>
                    <a:pt x="2346" y="739"/>
                  </a:lnTo>
                  <a:cubicBezTo>
                    <a:pt x="2274" y="799"/>
                    <a:pt x="2274" y="894"/>
                    <a:pt x="2334" y="954"/>
                  </a:cubicBezTo>
                  <a:cubicBezTo>
                    <a:pt x="2369" y="989"/>
                    <a:pt x="2393" y="1001"/>
                    <a:pt x="2441" y="1013"/>
                  </a:cubicBezTo>
                  <a:lnTo>
                    <a:pt x="2441" y="2668"/>
                  </a:lnTo>
                  <a:cubicBezTo>
                    <a:pt x="2441" y="3144"/>
                    <a:pt x="2822" y="3514"/>
                    <a:pt x="3286" y="3514"/>
                  </a:cubicBezTo>
                  <a:lnTo>
                    <a:pt x="3382" y="3514"/>
                  </a:lnTo>
                  <a:cubicBezTo>
                    <a:pt x="3858" y="3514"/>
                    <a:pt x="4191" y="3144"/>
                    <a:pt x="4310" y="2978"/>
                  </a:cubicBezTo>
                  <a:cubicBezTo>
                    <a:pt x="4548" y="2668"/>
                    <a:pt x="4727" y="2204"/>
                    <a:pt x="4906" y="1763"/>
                  </a:cubicBezTo>
                  <a:cubicBezTo>
                    <a:pt x="5084" y="1287"/>
                    <a:pt x="5298" y="739"/>
                    <a:pt x="5525" y="680"/>
                  </a:cubicBezTo>
                  <a:cubicBezTo>
                    <a:pt x="5567" y="667"/>
                    <a:pt x="5603" y="660"/>
                    <a:pt x="5635" y="660"/>
                  </a:cubicBezTo>
                  <a:cubicBezTo>
                    <a:pt x="5745" y="660"/>
                    <a:pt x="5804" y="742"/>
                    <a:pt x="5906" y="918"/>
                  </a:cubicBezTo>
                  <a:cubicBezTo>
                    <a:pt x="6025" y="1108"/>
                    <a:pt x="6179" y="1370"/>
                    <a:pt x="6549" y="1370"/>
                  </a:cubicBezTo>
                  <a:cubicBezTo>
                    <a:pt x="6989" y="1370"/>
                    <a:pt x="7132" y="1120"/>
                    <a:pt x="7251" y="942"/>
                  </a:cubicBezTo>
                  <a:cubicBezTo>
                    <a:pt x="7334" y="775"/>
                    <a:pt x="7382" y="716"/>
                    <a:pt x="7549" y="716"/>
                  </a:cubicBezTo>
                  <a:cubicBezTo>
                    <a:pt x="7799" y="716"/>
                    <a:pt x="7930" y="870"/>
                    <a:pt x="8204" y="1168"/>
                  </a:cubicBezTo>
                  <a:cubicBezTo>
                    <a:pt x="8382" y="1370"/>
                    <a:pt x="8596" y="1609"/>
                    <a:pt x="8930" y="1870"/>
                  </a:cubicBezTo>
                  <a:cubicBezTo>
                    <a:pt x="9466" y="2251"/>
                    <a:pt x="10049" y="2763"/>
                    <a:pt x="10049" y="3692"/>
                  </a:cubicBezTo>
                  <a:lnTo>
                    <a:pt x="10049" y="5561"/>
                  </a:lnTo>
                  <a:cubicBezTo>
                    <a:pt x="10049" y="5716"/>
                    <a:pt x="10085" y="5883"/>
                    <a:pt x="10192" y="6038"/>
                  </a:cubicBezTo>
                  <a:lnTo>
                    <a:pt x="10382" y="6335"/>
                  </a:lnTo>
                  <a:lnTo>
                    <a:pt x="10228" y="8717"/>
                  </a:lnTo>
                  <a:lnTo>
                    <a:pt x="9573" y="8717"/>
                  </a:lnTo>
                  <a:lnTo>
                    <a:pt x="9597" y="8633"/>
                  </a:lnTo>
                  <a:cubicBezTo>
                    <a:pt x="9632" y="8562"/>
                    <a:pt x="9692" y="8514"/>
                    <a:pt x="9775" y="8514"/>
                  </a:cubicBezTo>
                  <a:lnTo>
                    <a:pt x="9870" y="8514"/>
                  </a:lnTo>
                  <a:cubicBezTo>
                    <a:pt x="9954" y="8514"/>
                    <a:pt x="10025" y="8443"/>
                    <a:pt x="10025" y="8359"/>
                  </a:cubicBezTo>
                  <a:lnTo>
                    <a:pt x="10025" y="6812"/>
                  </a:lnTo>
                  <a:cubicBezTo>
                    <a:pt x="10025" y="6776"/>
                    <a:pt x="10025" y="6752"/>
                    <a:pt x="10013" y="6728"/>
                  </a:cubicBezTo>
                  <a:lnTo>
                    <a:pt x="9132" y="5145"/>
                  </a:lnTo>
                  <a:cubicBezTo>
                    <a:pt x="9037" y="4966"/>
                    <a:pt x="8954" y="4752"/>
                    <a:pt x="8918" y="4549"/>
                  </a:cubicBezTo>
                  <a:lnTo>
                    <a:pt x="8704" y="3609"/>
                  </a:lnTo>
                  <a:cubicBezTo>
                    <a:pt x="8694" y="3533"/>
                    <a:pt x="8631" y="3479"/>
                    <a:pt x="8564" y="3479"/>
                  </a:cubicBezTo>
                  <a:cubicBezTo>
                    <a:pt x="8547" y="3479"/>
                    <a:pt x="8530" y="3483"/>
                    <a:pt x="8513" y="3490"/>
                  </a:cubicBezTo>
                  <a:cubicBezTo>
                    <a:pt x="8418" y="3502"/>
                    <a:pt x="8358" y="3597"/>
                    <a:pt x="8394" y="3680"/>
                  </a:cubicBezTo>
                  <a:lnTo>
                    <a:pt x="8465" y="4037"/>
                  </a:lnTo>
                  <a:cubicBezTo>
                    <a:pt x="8358" y="4109"/>
                    <a:pt x="8144" y="4276"/>
                    <a:pt x="7787" y="4430"/>
                  </a:cubicBezTo>
                  <a:cubicBezTo>
                    <a:pt x="7703" y="4454"/>
                    <a:pt x="7668" y="4561"/>
                    <a:pt x="7703" y="4633"/>
                  </a:cubicBezTo>
                  <a:cubicBezTo>
                    <a:pt x="7739" y="4692"/>
                    <a:pt x="7799" y="4728"/>
                    <a:pt x="7858" y="4728"/>
                  </a:cubicBezTo>
                  <a:cubicBezTo>
                    <a:pt x="7870" y="4728"/>
                    <a:pt x="7906" y="4728"/>
                    <a:pt x="7918" y="4704"/>
                  </a:cubicBezTo>
                  <a:lnTo>
                    <a:pt x="8001" y="4668"/>
                  </a:lnTo>
                  <a:cubicBezTo>
                    <a:pt x="8180" y="5097"/>
                    <a:pt x="8525" y="6002"/>
                    <a:pt x="8501" y="6454"/>
                  </a:cubicBezTo>
                  <a:cubicBezTo>
                    <a:pt x="8454" y="7121"/>
                    <a:pt x="8144" y="7919"/>
                    <a:pt x="8037" y="8193"/>
                  </a:cubicBezTo>
                  <a:cubicBezTo>
                    <a:pt x="7823" y="8193"/>
                    <a:pt x="7632" y="8336"/>
                    <a:pt x="7561" y="8538"/>
                  </a:cubicBezTo>
                  <a:lnTo>
                    <a:pt x="7465" y="8812"/>
                  </a:lnTo>
                  <a:cubicBezTo>
                    <a:pt x="7453" y="8859"/>
                    <a:pt x="7453" y="8919"/>
                    <a:pt x="7489" y="8967"/>
                  </a:cubicBezTo>
                  <a:cubicBezTo>
                    <a:pt x="7513" y="9014"/>
                    <a:pt x="7561" y="9038"/>
                    <a:pt x="7620" y="9038"/>
                  </a:cubicBezTo>
                  <a:lnTo>
                    <a:pt x="8477" y="9038"/>
                  </a:lnTo>
                  <a:cubicBezTo>
                    <a:pt x="8537" y="9038"/>
                    <a:pt x="8596" y="8990"/>
                    <a:pt x="8632" y="8931"/>
                  </a:cubicBezTo>
                  <a:lnTo>
                    <a:pt x="9489" y="6871"/>
                  </a:lnTo>
                  <a:cubicBezTo>
                    <a:pt x="9513" y="6847"/>
                    <a:pt x="9513" y="6823"/>
                    <a:pt x="9513" y="6788"/>
                  </a:cubicBezTo>
                  <a:lnTo>
                    <a:pt x="9489" y="6454"/>
                  </a:lnTo>
                  <a:lnTo>
                    <a:pt x="9704" y="6835"/>
                  </a:lnTo>
                  <a:lnTo>
                    <a:pt x="9704" y="8193"/>
                  </a:lnTo>
                  <a:cubicBezTo>
                    <a:pt x="9513" y="8216"/>
                    <a:pt x="9347" y="8336"/>
                    <a:pt x="9287" y="8538"/>
                  </a:cubicBezTo>
                  <a:lnTo>
                    <a:pt x="9192" y="8812"/>
                  </a:lnTo>
                  <a:cubicBezTo>
                    <a:pt x="9180" y="8859"/>
                    <a:pt x="9180" y="8919"/>
                    <a:pt x="9216" y="8967"/>
                  </a:cubicBezTo>
                  <a:cubicBezTo>
                    <a:pt x="9239" y="9014"/>
                    <a:pt x="9287" y="9038"/>
                    <a:pt x="9347" y="9038"/>
                  </a:cubicBezTo>
                  <a:lnTo>
                    <a:pt x="10382" y="9038"/>
                  </a:lnTo>
                  <a:cubicBezTo>
                    <a:pt x="10478" y="9038"/>
                    <a:pt x="10537" y="8978"/>
                    <a:pt x="10549" y="8895"/>
                  </a:cubicBezTo>
                  <a:lnTo>
                    <a:pt x="10728" y="6300"/>
                  </a:lnTo>
                  <a:cubicBezTo>
                    <a:pt x="10728" y="6276"/>
                    <a:pt x="10728" y="6228"/>
                    <a:pt x="10704" y="6192"/>
                  </a:cubicBezTo>
                  <a:lnTo>
                    <a:pt x="10478" y="5859"/>
                  </a:lnTo>
                  <a:cubicBezTo>
                    <a:pt x="10418" y="5764"/>
                    <a:pt x="10382" y="5657"/>
                    <a:pt x="10382" y="5561"/>
                  </a:cubicBezTo>
                  <a:lnTo>
                    <a:pt x="10382" y="3835"/>
                  </a:lnTo>
                  <a:cubicBezTo>
                    <a:pt x="10501" y="3930"/>
                    <a:pt x="10585" y="4085"/>
                    <a:pt x="10585" y="4252"/>
                  </a:cubicBezTo>
                  <a:lnTo>
                    <a:pt x="10585" y="5049"/>
                  </a:lnTo>
                  <a:cubicBezTo>
                    <a:pt x="10585" y="5228"/>
                    <a:pt x="10656" y="5407"/>
                    <a:pt x="10775" y="5526"/>
                  </a:cubicBezTo>
                  <a:lnTo>
                    <a:pt x="10787" y="5538"/>
                  </a:lnTo>
                  <a:cubicBezTo>
                    <a:pt x="10823" y="5573"/>
                    <a:pt x="10859" y="5585"/>
                    <a:pt x="10906" y="5585"/>
                  </a:cubicBezTo>
                  <a:cubicBezTo>
                    <a:pt x="10954" y="5585"/>
                    <a:pt x="11002" y="5573"/>
                    <a:pt x="11025" y="5538"/>
                  </a:cubicBezTo>
                  <a:cubicBezTo>
                    <a:pt x="11025" y="5430"/>
                    <a:pt x="11025" y="5335"/>
                    <a:pt x="10966" y="5264"/>
                  </a:cubicBezTo>
                  <a:lnTo>
                    <a:pt x="10954" y="5252"/>
                  </a:lnTo>
                  <a:cubicBezTo>
                    <a:pt x="10882" y="5168"/>
                    <a:pt x="10847" y="5085"/>
                    <a:pt x="10847" y="4990"/>
                  </a:cubicBezTo>
                  <a:lnTo>
                    <a:pt x="10847" y="4192"/>
                  </a:lnTo>
                  <a:cubicBezTo>
                    <a:pt x="10847" y="3906"/>
                    <a:pt x="10704" y="3644"/>
                    <a:pt x="10478" y="3478"/>
                  </a:cubicBezTo>
                  <a:lnTo>
                    <a:pt x="10323" y="3371"/>
                  </a:lnTo>
                  <a:cubicBezTo>
                    <a:pt x="10240" y="2490"/>
                    <a:pt x="9692" y="1978"/>
                    <a:pt x="9097" y="1537"/>
                  </a:cubicBezTo>
                  <a:cubicBezTo>
                    <a:pt x="8799" y="1323"/>
                    <a:pt x="8585" y="1097"/>
                    <a:pt x="8406" y="882"/>
                  </a:cubicBezTo>
                  <a:cubicBezTo>
                    <a:pt x="8144" y="585"/>
                    <a:pt x="7918" y="335"/>
                    <a:pt x="7513" y="335"/>
                  </a:cubicBezTo>
                  <a:cubicBezTo>
                    <a:pt x="7156" y="335"/>
                    <a:pt x="7037" y="561"/>
                    <a:pt x="6930" y="727"/>
                  </a:cubicBezTo>
                  <a:cubicBezTo>
                    <a:pt x="6846" y="882"/>
                    <a:pt x="6787" y="989"/>
                    <a:pt x="6537" y="989"/>
                  </a:cubicBezTo>
                  <a:cubicBezTo>
                    <a:pt x="6358" y="989"/>
                    <a:pt x="6275" y="870"/>
                    <a:pt x="6156" y="680"/>
                  </a:cubicBezTo>
                  <a:cubicBezTo>
                    <a:pt x="6047" y="492"/>
                    <a:pt x="5905" y="255"/>
                    <a:pt x="5608" y="255"/>
                  </a:cubicBezTo>
                  <a:cubicBezTo>
                    <a:pt x="5547" y="255"/>
                    <a:pt x="5480" y="265"/>
                    <a:pt x="5406" y="287"/>
                  </a:cubicBezTo>
                  <a:cubicBezTo>
                    <a:pt x="5025" y="394"/>
                    <a:pt x="4822" y="942"/>
                    <a:pt x="4584" y="1573"/>
                  </a:cubicBezTo>
                  <a:cubicBezTo>
                    <a:pt x="4417" y="1990"/>
                    <a:pt x="4251" y="2430"/>
                    <a:pt x="4048" y="2704"/>
                  </a:cubicBezTo>
                  <a:cubicBezTo>
                    <a:pt x="3977" y="2787"/>
                    <a:pt x="3703" y="3121"/>
                    <a:pt x="3358" y="3121"/>
                  </a:cubicBezTo>
                  <a:lnTo>
                    <a:pt x="3274" y="3121"/>
                  </a:lnTo>
                  <a:cubicBezTo>
                    <a:pt x="2977" y="3121"/>
                    <a:pt x="2739" y="2882"/>
                    <a:pt x="2739" y="2585"/>
                  </a:cubicBezTo>
                  <a:lnTo>
                    <a:pt x="2739" y="739"/>
                  </a:lnTo>
                  <a:lnTo>
                    <a:pt x="3024" y="501"/>
                  </a:lnTo>
                  <a:cubicBezTo>
                    <a:pt x="3084" y="454"/>
                    <a:pt x="3096" y="346"/>
                    <a:pt x="3048" y="287"/>
                  </a:cubicBezTo>
                  <a:cubicBezTo>
                    <a:pt x="3048" y="287"/>
                    <a:pt x="2857" y="0"/>
                    <a:pt x="25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9" name="Google Shape;11946;p81">
            <a:extLst>
              <a:ext uri="{FF2B5EF4-FFF2-40B4-BE49-F238E27FC236}">
                <a16:creationId xmlns:a16="http://schemas.microsoft.com/office/drawing/2014/main" id="{7A4C5019-40F3-893F-F99F-DB779A81DF59}"/>
              </a:ext>
            </a:extLst>
          </p:cNvPr>
          <p:cNvGrpSpPr/>
          <p:nvPr/>
        </p:nvGrpSpPr>
        <p:grpSpPr>
          <a:xfrm>
            <a:off x="9339040" y="4225076"/>
            <a:ext cx="709504" cy="563968"/>
            <a:chOff x="4697389" y="2036338"/>
            <a:chExt cx="354752" cy="28198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00" name="Google Shape;11947;p81">
              <a:extLst>
                <a:ext uri="{FF2B5EF4-FFF2-40B4-BE49-F238E27FC236}">
                  <a16:creationId xmlns:a16="http://schemas.microsoft.com/office/drawing/2014/main" id="{75C871E0-067E-23FB-1C04-A472C8663C55}"/>
                </a:ext>
              </a:extLst>
            </p:cNvPr>
            <p:cNvSpPr/>
            <p:nvPr/>
          </p:nvSpPr>
          <p:spPr>
            <a:xfrm>
              <a:off x="4697389" y="2036338"/>
              <a:ext cx="354752" cy="281984"/>
            </a:xfrm>
            <a:custGeom>
              <a:avLst/>
              <a:gdLst/>
              <a:ahLst/>
              <a:cxnLst/>
              <a:rect l="l" t="t" r="r" b="b"/>
              <a:pathLst>
                <a:path w="11086" h="8812" extrusionOk="0">
                  <a:moveTo>
                    <a:pt x="1322" y="822"/>
                  </a:moveTo>
                  <a:cubicBezTo>
                    <a:pt x="1596" y="1203"/>
                    <a:pt x="2025" y="1417"/>
                    <a:pt x="2394" y="1489"/>
                  </a:cubicBezTo>
                  <a:cubicBezTo>
                    <a:pt x="2334" y="1656"/>
                    <a:pt x="2215" y="1751"/>
                    <a:pt x="2156" y="1810"/>
                  </a:cubicBezTo>
                  <a:cubicBezTo>
                    <a:pt x="1834" y="1715"/>
                    <a:pt x="1596" y="1536"/>
                    <a:pt x="1453" y="1275"/>
                  </a:cubicBezTo>
                  <a:cubicBezTo>
                    <a:pt x="1370" y="1132"/>
                    <a:pt x="1322" y="965"/>
                    <a:pt x="1322" y="822"/>
                  </a:cubicBezTo>
                  <a:close/>
                  <a:moveTo>
                    <a:pt x="2703" y="1513"/>
                  </a:moveTo>
                  <a:cubicBezTo>
                    <a:pt x="3191" y="1513"/>
                    <a:pt x="3465" y="1584"/>
                    <a:pt x="3584" y="1644"/>
                  </a:cubicBezTo>
                  <a:cubicBezTo>
                    <a:pt x="3358" y="2001"/>
                    <a:pt x="2894" y="2025"/>
                    <a:pt x="2870" y="2025"/>
                  </a:cubicBezTo>
                  <a:cubicBezTo>
                    <a:pt x="2775" y="2025"/>
                    <a:pt x="2703" y="2096"/>
                    <a:pt x="2703" y="2179"/>
                  </a:cubicBezTo>
                  <a:cubicBezTo>
                    <a:pt x="2703" y="2275"/>
                    <a:pt x="2775" y="2346"/>
                    <a:pt x="2870" y="2346"/>
                  </a:cubicBezTo>
                  <a:cubicBezTo>
                    <a:pt x="2930" y="2346"/>
                    <a:pt x="3465" y="2334"/>
                    <a:pt x="3787" y="1929"/>
                  </a:cubicBezTo>
                  <a:cubicBezTo>
                    <a:pt x="4407" y="2054"/>
                    <a:pt x="4966" y="2098"/>
                    <a:pt x="5472" y="2098"/>
                  </a:cubicBezTo>
                  <a:cubicBezTo>
                    <a:pt x="6171" y="2098"/>
                    <a:pt x="6769" y="2015"/>
                    <a:pt x="7287" y="1953"/>
                  </a:cubicBezTo>
                  <a:cubicBezTo>
                    <a:pt x="7708" y="1896"/>
                    <a:pt x="8072" y="1843"/>
                    <a:pt x="8405" y="1843"/>
                  </a:cubicBezTo>
                  <a:cubicBezTo>
                    <a:pt x="8628" y="1843"/>
                    <a:pt x="8837" y="1867"/>
                    <a:pt x="9037" y="1929"/>
                  </a:cubicBezTo>
                  <a:cubicBezTo>
                    <a:pt x="9788" y="2179"/>
                    <a:pt x="10014" y="3108"/>
                    <a:pt x="10014" y="3334"/>
                  </a:cubicBezTo>
                  <a:cubicBezTo>
                    <a:pt x="10061" y="3739"/>
                    <a:pt x="9966" y="3953"/>
                    <a:pt x="9871" y="4192"/>
                  </a:cubicBezTo>
                  <a:cubicBezTo>
                    <a:pt x="9776" y="4406"/>
                    <a:pt x="9692" y="4608"/>
                    <a:pt x="9692" y="4930"/>
                  </a:cubicBezTo>
                  <a:cubicBezTo>
                    <a:pt x="9692" y="5561"/>
                    <a:pt x="9966" y="6251"/>
                    <a:pt x="10026" y="6418"/>
                  </a:cubicBezTo>
                  <a:lnTo>
                    <a:pt x="10026" y="7644"/>
                  </a:lnTo>
                  <a:cubicBezTo>
                    <a:pt x="10026" y="7740"/>
                    <a:pt x="10014" y="7847"/>
                    <a:pt x="9966" y="7930"/>
                  </a:cubicBezTo>
                  <a:lnTo>
                    <a:pt x="9728" y="8466"/>
                  </a:lnTo>
                  <a:lnTo>
                    <a:pt x="9037" y="8466"/>
                  </a:lnTo>
                  <a:lnTo>
                    <a:pt x="9073" y="8323"/>
                  </a:lnTo>
                  <a:cubicBezTo>
                    <a:pt x="9085" y="8263"/>
                    <a:pt x="9133" y="8216"/>
                    <a:pt x="9192" y="8204"/>
                  </a:cubicBezTo>
                  <a:lnTo>
                    <a:pt x="9609" y="8049"/>
                  </a:lnTo>
                  <a:cubicBezTo>
                    <a:pt x="9668" y="8025"/>
                    <a:pt x="9716" y="7954"/>
                    <a:pt x="9716" y="7906"/>
                  </a:cubicBezTo>
                  <a:lnTo>
                    <a:pt x="9716" y="6906"/>
                  </a:lnTo>
                  <a:cubicBezTo>
                    <a:pt x="9716" y="6870"/>
                    <a:pt x="9716" y="6859"/>
                    <a:pt x="9704" y="6835"/>
                  </a:cubicBezTo>
                  <a:lnTo>
                    <a:pt x="8585" y="4715"/>
                  </a:lnTo>
                  <a:cubicBezTo>
                    <a:pt x="8550" y="4663"/>
                    <a:pt x="8496" y="4630"/>
                    <a:pt x="8432" y="4630"/>
                  </a:cubicBezTo>
                  <a:cubicBezTo>
                    <a:pt x="8409" y="4630"/>
                    <a:pt x="8384" y="4634"/>
                    <a:pt x="8359" y="4644"/>
                  </a:cubicBezTo>
                  <a:cubicBezTo>
                    <a:pt x="8287" y="4692"/>
                    <a:pt x="8252" y="4775"/>
                    <a:pt x="8287" y="4870"/>
                  </a:cubicBezTo>
                  <a:lnTo>
                    <a:pt x="8621" y="5489"/>
                  </a:lnTo>
                  <a:cubicBezTo>
                    <a:pt x="7990" y="5787"/>
                    <a:pt x="7323" y="5978"/>
                    <a:pt x="6680" y="6037"/>
                  </a:cubicBezTo>
                  <a:cubicBezTo>
                    <a:pt x="6482" y="6061"/>
                    <a:pt x="6287" y="6073"/>
                    <a:pt x="6097" y="6073"/>
                  </a:cubicBezTo>
                  <a:cubicBezTo>
                    <a:pt x="5635" y="6073"/>
                    <a:pt x="5202" y="6002"/>
                    <a:pt x="4823" y="5858"/>
                  </a:cubicBezTo>
                  <a:lnTo>
                    <a:pt x="4894" y="5442"/>
                  </a:lnTo>
                  <a:cubicBezTo>
                    <a:pt x="4906" y="5358"/>
                    <a:pt x="4846" y="5263"/>
                    <a:pt x="4763" y="5251"/>
                  </a:cubicBezTo>
                  <a:cubicBezTo>
                    <a:pt x="4755" y="5250"/>
                    <a:pt x="4747" y="5250"/>
                    <a:pt x="4739" y="5250"/>
                  </a:cubicBezTo>
                  <a:cubicBezTo>
                    <a:pt x="4654" y="5250"/>
                    <a:pt x="4583" y="5306"/>
                    <a:pt x="4573" y="5382"/>
                  </a:cubicBezTo>
                  <a:lnTo>
                    <a:pt x="4120" y="7954"/>
                  </a:lnTo>
                  <a:cubicBezTo>
                    <a:pt x="4108" y="8002"/>
                    <a:pt x="4096" y="8061"/>
                    <a:pt x="4061" y="8109"/>
                  </a:cubicBezTo>
                  <a:lnTo>
                    <a:pt x="3823" y="8454"/>
                  </a:lnTo>
                  <a:lnTo>
                    <a:pt x="3096" y="8454"/>
                  </a:lnTo>
                  <a:lnTo>
                    <a:pt x="3144" y="8335"/>
                  </a:lnTo>
                  <a:cubicBezTo>
                    <a:pt x="3156" y="8275"/>
                    <a:pt x="3215" y="8228"/>
                    <a:pt x="3275" y="8216"/>
                  </a:cubicBezTo>
                  <a:lnTo>
                    <a:pt x="3775" y="8073"/>
                  </a:lnTo>
                  <a:cubicBezTo>
                    <a:pt x="3858" y="8061"/>
                    <a:pt x="3894" y="7990"/>
                    <a:pt x="3894" y="7918"/>
                  </a:cubicBezTo>
                  <a:lnTo>
                    <a:pt x="3882" y="5656"/>
                  </a:lnTo>
                  <a:cubicBezTo>
                    <a:pt x="3882" y="5597"/>
                    <a:pt x="3846" y="5549"/>
                    <a:pt x="3811" y="5525"/>
                  </a:cubicBezTo>
                  <a:cubicBezTo>
                    <a:pt x="3787" y="5525"/>
                    <a:pt x="2810" y="4930"/>
                    <a:pt x="2096" y="3953"/>
                  </a:cubicBezTo>
                  <a:cubicBezTo>
                    <a:pt x="2382" y="3870"/>
                    <a:pt x="2584" y="3739"/>
                    <a:pt x="2727" y="3584"/>
                  </a:cubicBezTo>
                  <a:cubicBezTo>
                    <a:pt x="2882" y="3382"/>
                    <a:pt x="2858" y="3191"/>
                    <a:pt x="2846" y="3180"/>
                  </a:cubicBezTo>
                  <a:cubicBezTo>
                    <a:pt x="2826" y="3109"/>
                    <a:pt x="2763" y="3055"/>
                    <a:pt x="2686" y="3055"/>
                  </a:cubicBezTo>
                  <a:cubicBezTo>
                    <a:pt x="2672" y="3055"/>
                    <a:pt x="2658" y="3057"/>
                    <a:pt x="2644" y="3060"/>
                  </a:cubicBezTo>
                  <a:cubicBezTo>
                    <a:pt x="2560" y="3084"/>
                    <a:pt x="2501" y="3168"/>
                    <a:pt x="2525" y="3263"/>
                  </a:cubicBezTo>
                  <a:cubicBezTo>
                    <a:pt x="2525" y="3263"/>
                    <a:pt x="2525" y="3311"/>
                    <a:pt x="2465" y="3394"/>
                  </a:cubicBezTo>
                  <a:cubicBezTo>
                    <a:pt x="2334" y="3561"/>
                    <a:pt x="1929" y="3822"/>
                    <a:pt x="608" y="3858"/>
                  </a:cubicBezTo>
                  <a:cubicBezTo>
                    <a:pt x="524" y="3858"/>
                    <a:pt x="441" y="3799"/>
                    <a:pt x="429" y="3715"/>
                  </a:cubicBezTo>
                  <a:lnTo>
                    <a:pt x="358" y="3418"/>
                  </a:lnTo>
                  <a:cubicBezTo>
                    <a:pt x="346" y="3358"/>
                    <a:pt x="358" y="3299"/>
                    <a:pt x="405" y="3239"/>
                  </a:cubicBezTo>
                  <a:lnTo>
                    <a:pt x="1632" y="1929"/>
                  </a:lnTo>
                  <a:cubicBezTo>
                    <a:pt x="1787" y="2025"/>
                    <a:pt x="1953" y="2096"/>
                    <a:pt x="2120" y="2144"/>
                  </a:cubicBezTo>
                  <a:cubicBezTo>
                    <a:pt x="2133" y="2147"/>
                    <a:pt x="2145" y="2148"/>
                    <a:pt x="2158" y="2148"/>
                  </a:cubicBezTo>
                  <a:cubicBezTo>
                    <a:pt x="2191" y="2148"/>
                    <a:pt x="2222" y="2137"/>
                    <a:pt x="2239" y="2120"/>
                  </a:cubicBezTo>
                  <a:cubicBezTo>
                    <a:pt x="2263" y="2108"/>
                    <a:pt x="2584" y="1929"/>
                    <a:pt x="2703" y="1513"/>
                  </a:cubicBezTo>
                  <a:close/>
                  <a:moveTo>
                    <a:pt x="1239" y="1"/>
                  </a:moveTo>
                  <a:cubicBezTo>
                    <a:pt x="1156" y="1"/>
                    <a:pt x="1084" y="48"/>
                    <a:pt x="1072" y="108"/>
                  </a:cubicBezTo>
                  <a:cubicBezTo>
                    <a:pt x="1060" y="132"/>
                    <a:pt x="834" y="822"/>
                    <a:pt x="1156" y="1417"/>
                  </a:cubicBezTo>
                  <a:cubicBezTo>
                    <a:pt x="1215" y="1536"/>
                    <a:pt x="1298" y="1620"/>
                    <a:pt x="1382" y="1715"/>
                  </a:cubicBezTo>
                  <a:lnTo>
                    <a:pt x="167" y="3001"/>
                  </a:lnTo>
                  <a:cubicBezTo>
                    <a:pt x="48" y="3144"/>
                    <a:pt x="1" y="3322"/>
                    <a:pt x="48" y="3477"/>
                  </a:cubicBezTo>
                  <a:lnTo>
                    <a:pt x="120" y="3775"/>
                  </a:lnTo>
                  <a:cubicBezTo>
                    <a:pt x="179" y="4001"/>
                    <a:pt x="370" y="4156"/>
                    <a:pt x="608" y="4156"/>
                  </a:cubicBezTo>
                  <a:lnTo>
                    <a:pt x="620" y="4156"/>
                  </a:lnTo>
                  <a:cubicBezTo>
                    <a:pt x="1072" y="4132"/>
                    <a:pt x="1453" y="4108"/>
                    <a:pt x="1787" y="4049"/>
                  </a:cubicBezTo>
                  <a:cubicBezTo>
                    <a:pt x="2441" y="4989"/>
                    <a:pt x="3322" y="5585"/>
                    <a:pt x="3584" y="5739"/>
                  </a:cubicBezTo>
                  <a:lnTo>
                    <a:pt x="3596" y="7799"/>
                  </a:lnTo>
                  <a:lnTo>
                    <a:pt x="3215" y="7882"/>
                  </a:lnTo>
                  <a:cubicBezTo>
                    <a:pt x="3049" y="7930"/>
                    <a:pt x="2918" y="8049"/>
                    <a:pt x="2858" y="8216"/>
                  </a:cubicBezTo>
                  <a:lnTo>
                    <a:pt x="2739" y="8561"/>
                  </a:lnTo>
                  <a:cubicBezTo>
                    <a:pt x="2727" y="8597"/>
                    <a:pt x="2727" y="8656"/>
                    <a:pt x="2751" y="8704"/>
                  </a:cubicBezTo>
                  <a:cubicBezTo>
                    <a:pt x="2787" y="8752"/>
                    <a:pt x="2822" y="8775"/>
                    <a:pt x="2882" y="8775"/>
                  </a:cubicBezTo>
                  <a:lnTo>
                    <a:pt x="3930" y="8775"/>
                  </a:lnTo>
                  <a:cubicBezTo>
                    <a:pt x="3989" y="8775"/>
                    <a:pt x="4037" y="8752"/>
                    <a:pt x="4061" y="8704"/>
                  </a:cubicBezTo>
                  <a:lnTo>
                    <a:pt x="4346" y="8287"/>
                  </a:lnTo>
                  <a:cubicBezTo>
                    <a:pt x="4406" y="8204"/>
                    <a:pt x="4430" y="8109"/>
                    <a:pt x="4454" y="8025"/>
                  </a:cubicBezTo>
                  <a:lnTo>
                    <a:pt x="4763" y="6180"/>
                  </a:lnTo>
                  <a:cubicBezTo>
                    <a:pt x="5192" y="6323"/>
                    <a:pt x="5656" y="6394"/>
                    <a:pt x="6144" y="6394"/>
                  </a:cubicBezTo>
                  <a:cubicBezTo>
                    <a:pt x="6990" y="6394"/>
                    <a:pt x="7906" y="6192"/>
                    <a:pt x="8764" y="5775"/>
                  </a:cubicBezTo>
                  <a:lnTo>
                    <a:pt x="9395" y="6954"/>
                  </a:lnTo>
                  <a:lnTo>
                    <a:pt x="9395" y="7799"/>
                  </a:lnTo>
                  <a:lnTo>
                    <a:pt x="9073" y="7918"/>
                  </a:lnTo>
                  <a:cubicBezTo>
                    <a:pt x="8930" y="7966"/>
                    <a:pt x="8811" y="8085"/>
                    <a:pt x="8764" y="8228"/>
                  </a:cubicBezTo>
                  <a:lnTo>
                    <a:pt x="8645" y="8585"/>
                  </a:lnTo>
                  <a:cubicBezTo>
                    <a:pt x="8633" y="8633"/>
                    <a:pt x="8633" y="8692"/>
                    <a:pt x="8656" y="8740"/>
                  </a:cubicBezTo>
                  <a:cubicBezTo>
                    <a:pt x="8692" y="8775"/>
                    <a:pt x="8740" y="8811"/>
                    <a:pt x="8799" y="8811"/>
                  </a:cubicBezTo>
                  <a:lnTo>
                    <a:pt x="9835" y="8811"/>
                  </a:lnTo>
                  <a:cubicBezTo>
                    <a:pt x="9895" y="8811"/>
                    <a:pt x="9954" y="8764"/>
                    <a:pt x="9990" y="8704"/>
                  </a:cubicBezTo>
                  <a:lnTo>
                    <a:pt x="10252" y="8061"/>
                  </a:lnTo>
                  <a:cubicBezTo>
                    <a:pt x="10311" y="7930"/>
                    <a:pt x="10347" y="7799"/>
                    <a:pt x="10347" y="7668"/>
                  </a:cubicBezTo>
                  <a:lnTo>
                    <a:pt x="10347" y="6394"/>
                  </a:lnTo>
                  <a:cubicBezTo>
                    <a:pt x="10347" y="6370"/>
                    <a:pt x="10347" y="6359"/>
                    <a:pt x="10323" y="6335"/>
                  </a:cubicBezTo>
                  <a:cubicBezTo>
                    <a:pt x="10323" y="6335"/>
                    <a:pt x="10002" y="5597"/>
                    <a:pt x="10002" y="4954"/>
                  </a:cubicBezTo>
                  <a:cubicBezTo>
                    <a:pt x="10002" y="4704"/>
                    <a:pt x="10073" y="4537"/>
                    <a:pt x="10145" y="4346"/>
                  </a:cubicBezTo>
                  <a:cubicBezTo>
                    <a:pt x="10252" y="4096"/>
                    <a:pt x="10371" y="3811"/>
                    <a:pt x="10347" y="3322"/>
                  </a:cubicBezTo>
                  <a:cubicBezTo>
                    <a:pt x="10323" y="3096"/>
                    <a:pt x="10240" y="2739"/>
                    <a:pt x="10026" y="2394"/>
                  </a:cubicBezTo>
                  <a:lnTo>
                    <a:pt x="10026" y="2394"/>
                  </a:lnTo>
                  <a:cubicBezTo>
                    <a:pt x="10109" y="2441"/>
                    <a:pt x="10192" y="2501"/>
                    <a:pt x="10264" y="2584"/>
                  </a:cubicBezTo>
                  <a:cubicBezTo>
                    <a:pt x="10645" y="2989"/>
                    <a:pt x="10716" y="3656"/>
                    <a:pt x="10466" y="4394"/>
                  </a:cubicBezTo>
                  <a:cubicBezTo>
                    <a:pt x="10133" y="5346"/>
                    <a:pt x="10716" y="6132"/>
                    <a:pt x="10740" y="6156"/>
                  </a:cubicBezTo>
                  <a:cubicBezTo>
                    <a:pt x="10776" y="6204"/>
                    <a:pt x="10823" y="6216"/>
                    <a:pt x="10883" y="6216"/>
                  </a:cubicBezTo>
                  <a:cubicBezTo>
                    <a:pt x="10907" y="6216"/>
                    <a:pt x="10954" y="6204"/>
                    <a:pt x="10978" y="6192"/>
                  </a:cubicBezTo>
                  <a:cubicBezTo>
                    <a:pt x="11062" y="6120"/>
                    <a:pt x="11073" y="6013"/>
                    <a:pt x="11026" y="5942"/>
                  </a:cubicBezTo>
                  <a:cubicBezTo>
                    <a:pt x="11026" y="5942"/>
                    <a:pt x="10526" y="5263"/>
                    <a:pt x="10788" y="4465"/>
                  </a:cubicBezTo>
                  <a:cubicBezTo>
                    <a:pt x="11085" y="3620"/>
                    <a:pt x="10978" y="2846"/>
                    <a:pt x="10538" y="2334"/>
                  </a:cubicBezTo>
                  <a:cubicBezTo>
                    <a:pt x="10322" y="2108"/>
                    <a:pt x="10058" y="1960"/>
                    <a:pt x="9825" y="1960"/>
                  </a:cubicBezTo>
                  <a:cubicBezTo>
                    <a:pt x="9800" y="1960"/>
                    <a:pt x="9776" y="1962"/>
                    <a:pt x="9752" y="1965"/>
                  </a:cubicBezTo>
                  <a:cubicBezTo>
                    <a:pt x="9585" y="1810"/>
                    <a:pt x="9395" y="1679"/>
                    <a:pt x="9157" y="1608"/>
                  </a:cubicBezTo>
                  <a:cubicBezTo>
                    <a:pt x="8917" y="1531"/>
                    <a:pt x="8666" y="1503"/>
                    <a:pt x="8402" y="1503"/>
                  </a:cubicBezTo>
                  <a:cubicBezTo>
                    <a:pt x="8051" y="1503"/>
                    <a:pt x="7677" y="1553"/>
                    <a:pt x="7275" y="1608"/>
                  </a:cubicBezTo>
                  <a:cubicBezTo>
                    <a:pt x="6773" y="1678"/>
                    <a:pt x="6202" y="1756"/>
                    <a:pt x="5537" y="1756"/>
                  </a:cubicBezTo>
                  <a:cubicBezTo>
                    <a:pt x="5067" y="1756"/>
                    <a:pt x="4550" y="1716"/>
                    <a:pt x="3977" y="1608"/>
                  </a:cubicBezTo>
                  <a:cubicBezTo>
                    <a:pt x="3989" y="1548"/>
                    <a:pt x="3977" y="1489"/>
                    <a:pt x="3930" y="1453"/>
                  </a:cubicBezTo>
                  <a:cubicBezTo>
                    <a:pt x="3882" y="1417"/>
                    <a:pt x="3620" y="1191"/>
                    <a:pt x="2703" y="1191"/>
                  </a:cubicBezTo>
                  <a:cubicBezTo>
                    <a:pt x="2251" y="1191"/>
                    <a:pt x="1501" y="905"/>
                    <a:pt x="1382" y="132"/>
                  </a:cubicBezTo>
                  <a:cubicBezTo>
                    <a:pt x="1370" y="60"/>
                    <a:pt x="1310" y="1"/>
                    <a:pt x="1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1" name="Google Shape;11948;p81">
              <a:extLst>
                <a:ext uri="{FF2B5EF4-FFF2-40B4-BE49-F238E27FC236}">
                  <a16:creationId xmlns:a16="http://schemas.microsoft.com/office/drawing/2014/main" id="{9FBA3594-D97E-258B-C047-0422785A4D46}"/>
                </a:ext>
              </a:extLst>
            </p:cNvPr>
            <p:cNvSpPr/>
            <p:nvPr/>
          </p:nvSpPr>
          <p:spPr>
            <a:xfrm>
              <a:off x="4747693" y="2113682"/>
              <a:ext cx="10688" cy="10688"/>
            </a:xfrm>
            <a:custGeom>
              <a:avLst/>
              <a:gdLst/>
              <a:ahLst/>
              <a:cxnLst/>
              <a:rect l="l" t="t" r="r" b="b"/>
              <a:pathLst>
                <a:path w="334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cubicBezTo>
                    <a:pt x="262" y="334"/>
                    <a:pt x="334" y="262"/>
                    <a:pt x="334" y="167"/>
                  </a:cubicBezTo>
                  <a:cubicBezTo>
                    <a:pt x="334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2" name="Google Shape;11949;p81">
            <a:extLst>
              <a:ext uri="{FF2B5EF4-FFF2-40B4-BE49-F238E27FC236}">
                <a16:creationId xmlns:a16="http://schemas.microsoft.com/office/drawing/2014/main" id="{F69F9E2C-58BB-B002-6936-517525BA1A87}"/>
              </a:ext>
            </a:extLst>
          </p:cNvPr>
          <p:cNvGrpSpPr/>
          <p:nvPr/>
        </p:nvGrpSpPr>
        <p:grpSpPr>
          <a:xfrm>
            <a:off x="2752288" y="5001908"/>
            <a:ext cx="707200" cy="709888"/>
            <a:chOff x="1404013" y="2424754"/>
            <a:chExt cx="353600" cy="35494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03" name="Google Shape;11950;p81">
              <a:extLst>
                <a:ext uri="{FF2B5EF4-FFF2-40B4-BE49-F238E27FC236}">
                  <a16:creationId xmlns:a16="http://schemas.microsoft.com/office/drawing/2014/main" id="{0E13664A-B1B0-01B8-1BD1-E5FCBCD9451A}"/>
                </a:ext>
              </a:extLst>
            </p:cNvPr>
            <p:cNvSpPr/>
            <p:nvPr/>
          </p:nvSpPr>
          <p:spPr>
            <a:xfrm>
              <a:off x="1404013" y="2424754"/>
              <a:ext cx="353600" cy="354944"/>
            </a:xfrm>
            <a:custGeom>
              <a:avLst/>
              <a:gdLst/>
              <a:ahLst/>
              <a:cxnLst/>
              <a:rect l="l" t="t" r="r" b="b"/>
              <a:pathLst>
                <a:path w="11050" h="11092" extrusionOk="0">
                  <a:moveTo>
                    <a:pt x="5514" y="316"/>
                  </a:moveTo>
                  <a:cubicBezTo>
                    <a:pt x="6061" y="316"/>
                    <a:pt x="6597" y="412"/>
                    <a:pt x="7121" y="567"/>
                  </a:cubicBezTo>
                  <a:cubicBezTo>
                    <a:pt x="7038" y="602"/>
                    <a:pt x="6978" y="614"/>
                    <a:pt x="6907" y="650"/>
                  </a:cubicBezTo>
                  <a:cubicBezTo>
                    <a:pt x="6299" y="900"/>
                    <a:pt x="5835" y="1329"/>
                    <a:pt x="5514" y="1936"/>
                  </a:cubicBezTo>
                  <a:cubicBezTo>
                    <a:pt x="5180" y="1317"/>
                    <a:pt x="4716" y="900"/>
                    <a:pt x="4109" y="650"/>
                  </a:cubicBezTo>
                  <a:cubicBezTo>
                    <a:pt x="4037" y="614"/>
                    <a:pt x="3978" y="590"/>
                    <a:pt x="3906" y="567"/>
                  </a:cubicBezTo>
                  <a:cubicBezTo>
                    <a:pt x="4418" y="412"/>
                    <a:pt x="4954" y="316"/>
                    <a:pt x="5514" y="316"/>
                  </a:cubicBezTo>
                  <a:close/>
                  <a:moveTo>
                    <a:pt x="3263" y="2043"/>
                  </a:moveTo>
                  <a:cubicBezTo>
                    <a:pt x="4121" y="2043"/>
                    <a:pt x="4835" y="2745"/>
                    <a:pt x="4835" y="3626"/>
                  </a:cubicBezTo>
                  <a:cubicBezTo>
                    <a:pt x="4835" y="4484"/>
                    <a:pt x="4144" y="5198"/>
                    <a:pt x="3263" y="5198"/>
                  </a:cubicBezTo>
                  <a:cubicBezTo>
                    <a:pt x="2382" y="5198"/>
                    <a:pt x="1680" y="4496"/>
                    <a:pt x="1680" y="3626"/>
                  </a:cubicBezTo>
                  <a:cubicBezTo>
                    <a:pt x="1680" y="2757"/>
                    <a:pt x="2394" y="2043"/>
                    <a:pt x="3263" y="2043"/>
                  </a:cubicBezTo>
                  <a:close/>
                  <a:moveTo>
                    <a:pt x="692" y="424"/>
                  </a:moveTo>
                  <a:lnTo>
                    <a:pt x="692" y="424"/>
                  </a:lnTo>
                  <a:cubicBezTo>
                    <a:pt x="1120" y="567"/>
                    <a:pt x="1620" y="602"/>
                    <a:pt x="2144" y="626"/>
                  </a:cubicBezTo>
                  <a:cubicBezTo>
                    <a:pt x="3394" y="721"/>
                    <a:pt x="4704" y="793"/>
                    <a:pt x="5359" y="2388"/>
                  </a:cubicBezTo>
                  <a:cubicBezTo>
                    <a:pt x="5395" y="2448"/>
                    <a:pt x="5454" y="2495"/>
                    <a:pt x="5514" y="2495"/>
                  </a:cubicBezTo>
                  <a:cubicBezTo>
                    <a:pt x="5525" y="2495"/>
                    <a:pt x="5549" y="2495"/>
                    <a:pt x="5573" y="2472"/>
                  </a:cubicBezTo>
                  <a:cubicBezTo>
                    <a:pt x="5609" y="2460"/>
                    <a:pt x="5645" y="2436"/>
                    <a:pt x="5656" y="2388"/>
                  </a:cubicBezTo>
                  <a:cubicBezTo>
                    <a:pt x="6311" y="793"/>
                    <a:pt x="7609" y="697"/>
                    <a:pt x="8871" y="626"/>
                  </a:cubicBezTo>
                  <a:cubicBezTo>
                    <a:pt x="9395" y="602"/>
                    <a:pt x="9895" y="555"/>
                    <a:pt x="10336" y="424"/>
                  </a:cubicBezTo>
                  <a:lnTo>
                    <a:pt x="10336" y="424"/>
                  </a:lnTo>
                  <a:cubicBezTo>
                    <a:pt x="10288" y="567"/>
                    <a:pt x="10217" y="745"/>
                    <a:pt x="10050" y="948"/>
                  </a:cubicBezTo>
                  <a:cubicBezTo>
                    <a:pt x="9621" y="1459"/>
                    <a:pt x="8824" y="1733"/>
                    <a:pt x="7752" y="1733"/>
                  </a:cubicBezTo>
                  <a:cubicBezTo>
                    <a:pt x="6716" y="1733"/>
                    <a:pt x="5871" y="2579"/>
                    <a:pt x="5871" y="3626"/>
                  </a:cubicBezTo>
                  <a:cubicBezTo>
                    <a:pt x="5871" y="4662"/>
                    <a:pt x="6716" y="5508"/>
                    <a:pt x="7752" y="5508"/>
                  </a:cubicBezTo>
                  <a:cubicBezTo>
                    <a:pt x="8800" y="5508"/>
                    <a:pt x="9645" y="4662"/>
                    <a:pt x="9645" y="3626"/>
                  </a:cubicBezTo>
                  <a:cubicBezTo>
                    <a:pt x="9645" y="3341"/>
                    <a:pt x="9586" y="3055"/>
                    <a:pt x="9455" y="2781"/>
                  </a:cubicBezTo>
                  <a:cubicBezTo>
                    <a:pt x="9420" y="2730"/>
                    <a:pt x="9367" y="2690"/>
                    <a:pt x="9305" y="2690"/>
                  </a:cubicBezTo>
                  <a:cubicBezTo>
                    <a:pt x="9281" y="2690"/>
                    <a:pt x="9255" y="2696"/>
                    <a:pt x="9228" y="2710"/>
                  </a:cubicBezTo>
                  <a:cubicBezTo>
                    <a:pt x="9157" y="2757"/>
                    <a:pt x="9109" y="2841"/>
                    <a:pt x="9157" y="2936"/>
                  </a:cubicBezTo>
                  <a:cubicBezTo>
                    <a:pt x="9264" y="3138"/>
                    <a:pt x="9324" y="3376"/>
                    <a:pt x="9324" y="3626"/>
                  </a:cubicBezTo>
                  <a:cubicBezTo>
                    <a:pt x="9324" y="4484"/>
                    <a:pt x="8621" y="5198"/>
                    <a:pt x="7740" y="5198"/>
                  </a:cubicBezTo>
                  <a:cubicBezTo>
                    <a:pt x="6883" y="5198"/>
                    <a:pt x="6168" y="4496"/>
                    <a:pt x="6168" y="3626"/>
                  </a:cubicBezTo>
                  <a:cubicBezTo>
                    <a:pt x="6168" y="2757"/>
                    <a:pt x="6859" y="2043"/>
                    <a:pt x="7740" y="2043"/>
                  </a:cubicBezTo>
                  <a:cubicBezTo>
                    <a:pt x="8085" y="2043"/>
                    <a:pt x="8407" y="2150"/>
                    <a:pt x="8681" y="2352"/>
                  </a:cubicBezTo>
                  <a:cubicBezTo>
                    <a:pt x="8712" y="2378"/>
                    <a:pt x="8749" y="2391"/>
                    <a:pt x="8786" y="2391"/>
                  </a:cubicBezTo>
                  <a:cubicBezTo>
                    <a:pt x="8834" y="2391"/>
                    <a:pt x="8880" y="2369"/>
                    <a:pt x="8907" y="2329"/>
                  </a:cubicBezTo>
                  <a:cubicBezTo>
                    <a:pt x="8966" y="2257"/>
                    <a:pt x="8943" y="2150"/>
                    <a:pt x="8871" y="2102"/>
                  </a:cubicBezTo>
                  <a:cubicBezTo>
                    <a:pt x="8812" y="2055"/>
                    <a:pt x="8740" y="2019"/>
                    <a:pt x="8681" y="1971"/>
                  </a:cubicBezTo>
                  <a:cubicBezTo>
                    <a:pt x="8919" y="1924"/>
                    <a:pt x="9145" y="1864"/>
                    <a:pt x="9347" y="1793"/>
                  </a:cubicBezTo>
                  <a:cubicBezTo>
                    <a:pt x="9871" y="2257"/>
                    <a:pt x="10181" y="2924"/>
                    <a:pt x="10181" y="3626"/>
                  </a:cubicBezTo>
                  <a:cubicBezTo>
                    <a:pt x="10181" y="4960"/>
                    <a:pt x="9097" y="6067"/>
                    <a:pt x="7740" y="6067"/>
                  </a:cubicBezTo>
                  <a:cubicBezTo>
                    <a:pt x="7133" y="6067"/>
                    <a:pt x="6549" y="5841"/>
                    <a:pt x="6085" y="5424"/>
                  </a:cubicBezTo>
                  <a:lnTo>
                    <a:pt x="6145" y="5246"/>
                  </a:lnTo>
                  <a:cubicBezTo>
                    <a:pt x="6168" y="5186"/>
                    <a:pt x="6168" y="5115"/>
                    <a:pt x="6121" y="5067"/>
                  </a:cubicBezTo>
                  <a:lnTo>
                    <a:pt x="5847" y="4793"/>
                  </a:lnTo>
                  <a:cubicBezTo>
                    <a:pt x="5752" y="4698"/>
                    <a:pt x="5624" y="4650"/>
                    <a:pt x="5494" y="4650"/>
                  </a:cubicBezTo>
                  <a:cubicBezTo>
                    <a:pt x="5365" y="4650"/>
                    <a:pt x="5234" y="4698"/>
                    <a:pt x="5133" y="4793"/>
                  </a:cubicBezTo>
                  <a:lnTo>
                    <a:pt x="4871" y="5067"/>
                  </a:lnTo>
                  <a:cubicBezTo>
                    <a:pt x="4823" y="5115"/>
                    <a:pt x="4811" y="5186"/>
                    <a:pt x="4835" y="5246"/>
                  </a:cubicBezTo>
                  <a:lnTo>
                    <a:pt x="4894" y="5424"/>
                  </a:lnTo>
                  <a:cubicBezTo>
                    <a:pt x="4454" y="5841"/>
                    <a:pt x="3871" y="6067"/>
                    <a:pt x="3251" y="6067"/>
                  </a:cubicBezTo>
                  <a:cubicBezTo>
                    <a:pt x="1906" y="6067"/>
                    <a:pt x="811" y="4972"/>
                    <a:pt x="811" y="3626"/>
                  </a:cubicBezTo>
                  <a:cubicBezTo>
                    <a:pt x="823" y="2912"/>
                    <a:pt x="1120" y="2257"/>
                    <a:pt x="1656" y="1793"/>
                  </a:cubicBezTo>
                  <a:cubicBezTo>
                    <a:pt x="1858" y="1864"/>
                    <a:pt x="2085" y="1924"/>
                    <a:pt x="2323" y="1971"/>
                  </a:cubicBezTo>
                  <a:cubicBezTo>
                    <a:pt x="1751" y="2293"/>
                    <a:pt x="1370" y="2912"/>
                    <a:pt x="1370" y="3626"/>
                  </a:cubicBezTo>
                  <a:cubicBezTo>
                    <a:pt x="1370" y="4662"/>
                    <a:pt x="2216" y="5508"/>
                    <a:pt x="3263" y="5508"/>
                  </a:cubicBezTo>
                  <a:cubicBezTo>
                    <a:pt x="4299" y="5508"/>
                    <a:pt x="5156" y="4662"/>
                    <a:pt x="5156" y="3626"/>
                  </a:cubicBezTo>
                  <a:cubicBezTo>
                    <a:pt x="5156" y="2579"/>
                    <a:pt x="4299" y="1733"/>
                    <a:pt x="3263" y="1733"/>
                  </a:cubicBezTo>
                  <a:cubicBezTo>
                    <a:pt x="2192" y="1733"/>
                    <a:pt x="1406" y="1459"/>
                    <a:pt x="965" y="948"/>
                  </a:cubicBezTo>
                  <a:cubicBezTo>
                    <a:pt x="823" y="745"/>
                    <a:pt x="727" y="567"/>
                    <a:pt x="692" y="424"/>
                  </a:cubicBezTo>
                  <a:close/>
                  <a:moveTo>
                    <a:pt x="5537" y="4954"/>
                  </a:moveTo>
                  <a:cubicBezTo>
                    <a:pt x="5585" y="4954"/>
                    <a:pt x="5633" y="4972"/>
                    <a:pt x="5668" y="5008"/>
                  </a:cubicBezTo>
                  <a:lnTo>
                    <a:pt x="5847" y="5210"/>
                  </a:lnTo>
                  <a:lnTo>
                    <a:pt x="5525" y="6091"/>
                  </a:lnTo>
                  <a:lnTo>
                    <a:pt x="5192" y="5210"/>
                  </a:lnTo>
                  <a:lnTo>
                    <a:pt x="5406" y="5008"/>
                  </a:lnTo>
                  <a:cubicBezTo>
                    <a:pt x="5442" y="4972"/>
                    <a:pt x="5490" y="4954"/>
                    <a:pt x="5537" y="4954"/>
                  </a:cubicBezTo>
                  <a:close/>
                  <a:moveTo>
                    <a:pt x="10431" y="4317"/>
                  </a:moveTo>
                  <a:cubicBezTo>
                    <a:pt x="10550" y="4781"/>
                    <a:pt x="10669" y="5329"/>
                    <a:pt x="10717" y="5710"/>
                  </a:cubicBezTo>
                  <a:lnTo>
                    <a:pt x="10359" y="5710"/>
                  </a:lnTo>
                  <a:cubicBezTo>
                    <a:pt x="10276" y="5710"/>
                    <a:pt x="10193" y="5781"/>
                    <a:pt x="10193" y="5865"/>
                  </a:cubicBezTo>
                  <a:lnTo>
                    <a:pt x="10193" y="6258"/>
                  </a:lnTo>
                  <a:cubicBezTo>
                    <a:pt x="10024" y="6288"/>
                    <a:pt x="9681" y="6339"/>
                    <a:pt x="9255" y="6339"/>
                  </a:cubicBezTo>
                  <a:cubicBezTo>
                    <a:pt x="9020" y="6339"/>
                    <a:pt x="8760" y="6324"/>
                    <a:pt x="8490" y="6282"/>
                  </a:cubicBezTo>
                  <a:cubicBezTo>
                    <a:pt x="9431" y="6031"/>
                    <a:pt x="10181" y="5269"/>
                    <a:pt x="10431" y="4317"/>
                  </a:cubicBezTo>
                  <a:close/>
                  <a:moveTo>
                    <a:pt x="584" y="4317"/>
                  </a:moveTo>
                  <a:cubicBezTo>
                    <a:pt x="834" y="5269"/>
                    <a:pt x="1585" y="6031"/>
                    <a:pt x="2537" y="6282"/>
                  </a:cubicBezTo>
                  <a:cubicBezTo>
                    <a:pt x="2245" y="6326"/>
                    <a:pt x="1970" y="6342"/>
                    <a:pt x="1726" y="6342"/>
                  </a:cubicBezTo>
                  <a:cubicBezTo>
                    <a:pt x="1312" y="6342"/>
                    <a:pt x="987" y="6295"/>
                    <a:pt x="823" y="6258"/>
                  </a:cubicBezTo>
                  <a:lnTo>
                    <a:pt x="823" y="5865"/>
                  </a:lnTo>
                  <a:cubicBezTo>
                    <a:pt x="823" y="5781"/>
                    <a:pt x="751" y="5710"/>
                    <a:pt x="656" y="5710"/>
                  </a:cubicBezTo>
                  <a:lnTo>
                    <a:pt x="299" y="5710"/>
                  </a:lnTo>
                  <a:cubicBezTo>
                    <a:pt x="334" y="5329"/>
                    <a:pt x="465" y="4781"/>
                    <a:pt x="584" y="4317"/>
                  </a:cubicBezTo>
                  <a:close/>
                  <a:moveTo>
                    <a:pt x="8454" y="6615"/>
                  </a:moveTo>
                  <a:cubicBezTo>
                    <a:pt x="8752" y="6663"/>
                    <a:pt x="9026" y="6674"/>
                    <a:pt x="9276" y="6674"/>
                  </a:cubicBezTo>
                  <a:lnTo>
                    <a:pt x="9502" y="6674"/>
                  </a:lnTo>
                  <a:cubicBezTo>
                    <a:pt x="9383" y="7627"/>
                    <a:pt x="8931" y="8508"/>
                    <a:pt x="8228" y="9163"/>
                  </a:cubicBezTo>
                  <a:cubicBezTo>
                    <a:pt x="7907" y="9460"/>
                    <a:pt x="7550" y="9699"/>
                    <a:pt x="7157" y="9877"/>
                  </a:cubicBezTo>
                  <a:cubicBezTo>
                    <a:pt x="7323" y="9722"/>
                    <a:pt x="7478" y="9556"/>
                    <a:pt x="7609" y="9365"/>
                  </a:cubicBezTo>
                  <a:cubicBezTo>
                    <a:pt x="8145" y="8627"/>
                    <a:pt x="8443" y="7651"/>
                    <a:pt x="8454" y="6615"/>
                  </a:cubicBezTo>
                  <a:close/>
                  <a:moveTo>
                    <a:pt x="6002" y="5734"/>
                  </a:moveTo>
                  <a:cubicBezTo>
                    <a:pt x="6430" y="6103"/>
                    <a:pt x="6966" y="6317"/>
                    <a:pt x="7550" y="6377"/>
                  </a:cubicBezTo>
                  <a:cubicBezTo>
                    <a:pt x="7740" y="6448"/>
                    <a:pt x="7931" y="6508"/>
                    <a:pt x="8121" y="6555"/>
                  </a:cubicBezTo>
                  <a:lnTo>
                    <a:pt x="8121" y="6567"/>
                  </a:lnTo>
                  <a:cubicBezTo>
                    <a:pt x="8133" y="8579"/>
                    <a:pt x="6954" y="10211"/>
                    <a:pt x="5514" y="10211"/>
                  </a:cubicBezTo>
                  <a:cubicBezTo>
                    <a:pt x="4942" y="10211"/>
                    <a:pt x="4394" y="9961"/>
                    <a:pt x="3942" y="9484"/>
                  </a:cubicBezTo>
                  <a:cubicBezTo>
                    <a:pt x="3501" y="9008"/>
                    <a:pt x="3156" y="8329"/>
                    <a:pt x="3013" y="7579"/>
                  </a:cubicBezTo>
                  <a:cubicBezTo>
                    <a:pt x="2993" y="7509"/>
                    <a:pt x="2930" y="7455"/>
                    <a:pt x="2853" y="7455"/>
                  </a:cubicBezTo>
                  <a:cubicBezTo>
                    <a:pt x="2839" y="7455"/>
                    <a:pt x="2825" y="7457"/>
                    <a:pt x="2811" y="7460"/>
                  </a:cubicBezTo>
                  <a:cubicBezTo>
                    <a:pt x="2728" y="7472"/>
                    <a:pt x="2668" y="7567"/>
                    <a:pt x="2692" y="7651"/>
                  </a:cubicBezTo>
                  <a:cubicBezTo>
                    <a:pt x="2858" y="8472"/>
                    <a:pt x="3228" y="9199"/>
                    <a:pt x="3716" y="9722"/>
                  </a:cubicBezTo>
                  <a:lnTo>
                    <a:pt x="3882" y="9889"/>
                  </a:lnTo>
                  <a:cubicBezTo>
                    <a:pt x="3501" y="9710"/>
                    <a:pt x="3120" y="9472"/>
                    <a:pt x="2811" y="9175"/>
                  </a:cubicBezTo>
                  <a:cubicBezTo>
                    <a:pt x="2096" y="8520"/>
                    <a:pt x="1668" y="7639"/>
                    <a:pt x="1549" y="6686"/>
                  </a:cubicBezTo>
                  <a:lnTo>
                    <a:pt x="1775" y="6686"/>
                  </a:lnTo>
                  <a:cubicBezTo>
                    <a:pt x="2025" y="6686"/>
                    <a:pt x="2299" y="6674"/>
                    <a:pt x="2597" y="6627"/>
                  </a:cubicBezTo>
                  <a:cubicBezTo>
                    <a:pt x="2597" y="6734"/>
                    <a:pt x="2597" y="6841"/>
                    <a:pt x="2608" y="6936"/>
                  </a:cubicBezTo>
                  <a:cubicBezTo>
                    <a:pt x="2608" y="7032"/>
                    <a:pt x="2680" y="7091"/>
                    <a:pt x="2775" y="7091"/>
                  </a:cubicBezTo>
                  <a:lnTo>
                    <a:pt x="2787" y="7091"/>
                  </a:lnTo>
                  <a:cubicBezTo>
                    <a:pt x="2870" y="7091"/>
                    <a:pt x="2954" y="6996"/>
                    <a:pt x="2930" y="6913"/>
                  </a:cubicBezTo>
                  <a:cubicBezTo>
                    <a:pt x="2930" y="6805"/>
                    <a:pt x="2918" y="6686"/>
                    <a:pt x="2918" y="6567"/>
                  </a:cubicBezTo>
                  <a:lnTo>
                    <a:pt x="2918" y="6555"/>
                  </a:lnTo>
                  <a:cubicBezTo>
                    <a:pt x="3109" y="6508"/>
                    <a:pt x="3311" y="6448"/>
                    <a:pt x="3501" y="6377"/>
                  </a:cubicBezTo>
                  <a:cubicBezTo>
                    <a:pt x="4061" y="6329"/>
                    <a:pt x="4597" y="6103"/>
                    <a:pt x="5049" y="5734"/>
                  </a:cubicBezTo>
                  <a:lnTo>
                    <a:pt x="5371" y="6615"/>
                  </a:lnTo>
                  <a:cubicBezTo>
                    <a:pt x="5406" y="6674"/>
                    <a:pt x="5466" y="6722"/>
                    <a:pt x="5525" y="6722"/>
                  </a:cubicBezTo>
                  <a:cubicBezTo>
                    <a:pt x="5597" y="6722"/>
                    <a:pt x="5656" y="6674"/>
                    <a:pt x="5668" y="6615"/>
                  </a:cubicBezTo>
                  <a:lnTo>
                    <a:pt x="6002" y="5734"/>
                  </a:lnTo>
                  <a:close/>
                  <a:moveTo>
                    <a:pt x="505" y="1"/>
                  </a:moveTo>
                  <a:cubicBezTo>
                    <a:pt x="477" y="1"/>
                    <a:pt x="447" y="7"/>
                    <a:pt x="418" y="19"/>
                  </a:cubicBezTo>
                  <a:cubicBezTo>
                    <a:pt x="370" y="55"/>
                    <a:pt x="346" y="90"/>
                    <a:pt x="346" y="150"/>
                  </a:cubicBezTo>
                  <a:cubicBezTo>
                    <a:pt x="346" y="174"/>
                    <a:pt x="346" y="650"/>
                    <a:pt x="727" y="1126"/>
                  </a:cubicBezTo>
                  <a:cubicBezTo>
                    <a:pt x="894" y="1329"/>
                    <a:pt x="1108" y="1507"/>
                    <a:pt x="1358" y="1638"/>
                  </a:cubicBezTo>
                  <a:cubicBezTo>
                    <a:pt x="882" y="2102"/>
                    <a:pt x="584" y="2733"/>
                    <a:pt x="525" y="3400"/>
                  </a:cubicBezTo>
                  <a:cubicBezTo>
                    <a:pt x="501" y="3472"/>
                    <a:pt x="1" y="5162"/>
                    <a:pt x="1" y="5865"/>
                  </a:cubicBezTo>
                  <a:cubicBezTo>
                    <a:pt x="1" y="5960"/>
                    <a:pt x="72" y="6031"/>
                    <a:pt x="168" y="6031"/>
                  </a:cubicBezTo>
                  <a:lnTo>
                    <a:pt x="525" y="6031"/>
                  </a:lnTo>
                  <a:lnTo>
                    <a:pt x="525" y="6389"/>
                  </a:lnTo>
                  <a:cubicBezTo>
                    <a:pt x="525" y="6460"/>
                    <a:pt x="561" y="6520"/>
                    <a:pt x="644" y="6555"/>
                  </a:cubicBezTo>
                  <a:cubicBezTo>
                    <a:pt x="668" y="6555"/>
                    <a:pt x="882" y="6615"/>
                    <a:pt x="1239" y="6639"/>
                  </a:cubicBezTo>
                  <a:cubicBezTo>
                    <a:pt x="1334" y="7698"/>
                    <a:pt x="1811" y="8663"/>
                    <a:pt x="2608" y="9401"/>
                  </a:cubicBezTo>
                  <a:cubicBezTo>
                    <a:pt x="2918" y="9675"/>
                    <a:pt x="3263" y="9913"/>
                    <a:pt x="3632" y="10115"/>
                  </a:cubicBezTo>
                  <a:lnTo>
                    <a:pt x="2454" y="10211"/>
                  </a:lnTo>
                  <a:cubicBezTo>
                    <a:pt x="2251" y="10234"/>
                    <a:pt x="2085" y="10365"/>
                    <a:pt x="2013" y="10556"/>
                  </a:cubicBezTo>
                  <a:lnTo>
                    <a:pt x="1906" y="10853"/>
                  </a:lnTo>
                  <a:cubicBezTo>
                    <a:pt x="1882" y="10949"/>
                    <a:pt x="1918" y="11032"/>
                    <a:pt x="2013" y="11068"/>
                  </a:cubicBezTo>
                  <a:cubicBezTo>
                    <a:pt x="2025" y="11068"/>
                    <a:pt x="2037" y="11080"/>
                    <a:pt x="2049" y="11080"/>
                  </a:cubicBezTo>
                  <a:cubicBezTo>
                    <a:pt x="2132" y="11080"/>
                    <a:pt x="2192" y="11032"/>
                    <a:pt x="2204" y="10973"/>
                  </a:cubicBezTo>
                  <a:lnTo>
                    <a:pt x="2311" y="10675"/>
                  </a:lnTo>
                  <a:cubicBezTo>
                    <a:pt x="2335" y="10603"/>
                    <a:pt x="2394" y="10556"/>
                    <a:pt x="2477" y="10556"/>
                  </a:cubicBezTo>
                  <a:lnTo>
                    <a:pt x="2597" y="10544"/>
                  </a:lnTo>
                  <a:lnTo>
                    <a:pt x="2597" y="10925"/>
                  </a:lnTo>
                  <a:cubicBezTo>
                    <a:pt x="2597" y="11020"/>
                    <a:pt x="2668" y="11092"/>
                    <a:pt x="2751" y="11092"/>
                  </a:cubicBezTo>
                  <a:cubicBezTo>
                    <a:pt x="2847" y="11092"/>
                    <a:pt x="2918" y="11020"/>
                    <a:pt x="2918" y="10925"/>
                  </a:cubicBezTo>
                  <a:lnTo>
                    <a:pt x="2918" y="10508"/>
                  </a:lnTo>
                  <a:lnTo>
                    <a:pt x="3144" y="10496"/>
                  </a:lnTo>
                  <a:lnTo>
                    <a:pt x="3311" y="10973"/>
                  </a:lnTo>
                  <a:cubicBezTo>
                    <a:pt x="3335" y="11044"/>
                    <a:pt x="3394" y="11080"/>
                    <a:pt x="3454" y="11080"/>
                  </a:cubicBezTo>
                  <a:cubicBezTo>
                    <a:pt x="3466" y="11080"/>
                    <a:pt x="3490" y="11080"/>
                    <a:pt x="3501" y="11056"/>
                  </a:cubicBezTo>
                  <a:cubicBezTo>
                    <a:pt x="3585" y="11032"/>
                    <a:pt x="3632" y="10937"/>
                    <a:pt x="3609" y="10853"/>
                  </a:cubicBezTo>
                  <a:lnTo>
                    <a:pt x="3466" y="10449"/>
                  </a:lnTo>
                  <a:lnTo>
                    <a:pt x="4323" y="10377"/>
                  </a:lnTo>
                  <a:cubicBezTo>
                    <a:pt x="4704" y="10496"/>
                    <a:pt x="5121" y="10556"/>
                    <a:pt x="5525" y="10556"/>
                  </a:cubicBezTo>
                  <a:cubicBezTo>
                    <a:pt x="5942" y="10556"/>
                    <a:pt x="6347" y="10496"/>
                    <a:pt x="6728" y="10377"/>
                  </a:cubicBezTo>
                  <a:lnTo>
                    <a:pt x="7573" y="10449"/>
                  </a:lnTo>
                  <a:lnTo>
                    <a:pt x="7442" y="10853"/>
                  </a:lnTo>
                  <a:cubicBezTo>
                    <a:pt x="7419" y="10937"/>
                    <a:pt x="7454" y="11032"/>
                    <a:pt x="7550" y="11056"/>
                  </a:cubicBezTo>
                  <a:cubicBezTo>
                    <a:pt x="7561" y="11056"/>
                    <a:pt x="7573" y="11080"/>
                    <a:pt x="7597" y="11080"/>
                  </a:cubicBezTo>
                  <a:cubicBezTo>
                    <a:pt x="7669" y="11080"/>
                    <a:pt x="7728" y="11032"/>
                    <a:pt x="7740" y="10973"/>
                  </a:cubicBezTo>
                  <a:lnTo>
                    <a:pt x="7907" y="10496"/>
                  </a:lnTo>
                  <a:lnTo>
                    <a:pt x="8133" y="10508"/>
                  </a:lnTo>
                  <a:lnTo>
                    <a:pt x="8133" y="10925"/>
                  </a:lnTo>
                  <a:cubicBezTo>
                    <a:pt x="8133" y="11020"/>
                    <a:pt x="8204" y="11092"/>
                    <a:pt x="8288" y="11092"/>
                  </a:cubicBezTo>
                  <a:cubicBezTo>
                    <a:pt x="8383" y="11092"/>
                    <a:pt x="8454" y="11020"/>
                    <a:pt x="8454" y="10925"/>
                  </a:cubicBezTo>
                  <a:lnTo>
                    <a:pt x="8454" y="10544"/>
                  </a:lnTo>
                  <a:lnTo>
                    <a:pt x="8573" y="10556"/>
                  </a:lnTo>
                  <a:cubicBezTo>
                    <a:pt x="8645" y="10556"/>
                    <a:pt x="8704" y="10615"/>
                    <a:pt x="8740" y="10675"/>
                  </a:cubicBezTo>
                  <a:lnTo>
                    <a:pt x="8847" y="10973"/>
                  </a:lnTo>
                  <a:cubicBezTo>
                    <a:pt x="8871" y="11044"/>
                    <a:pt x="8931" y="11080"/>
                    <a:pt x="8990" y="11080"/>
                  </a:cubicBezTo>
                  <a:cubicBezTo>
                    <a:pt x="9002" y="11080"/>
                    <a:pt x="9026" y="11080"/>
                    <a:pt x="9038" y="11056"/>
                  </a:cubicBezTo>
                  <a:cubicBezTo>
                    <a:pt x="9121" y="11032"/>
                    <a:pt x="9169" y="10937"/>
                    <a:pt x="9145" y="10853"/>
                  </a:cubicBezTo>
                  <a:lnTo>
                    <a:pt x="9038" y="10556"/>
                  </a:lnTo>
                  <a:cubicBezTo>
                    <a:pt x="8978" y="10365"/>
                    <a:pt x="8800" y="10222"/>
                    <a:pt x="8585" y="10211"/>
                  </a:cubicBezTo>
                  <a:lnTo>
                    <a:pt x="7419" y="10103"/>
                  </a:lnTo>
                  <a:cubicBezTo>
                    <a:pt x="7788" y="9925"/>
                    <a:pt x="8133" y="9687"/>
                    <a:pt x="8443" y="9389"/>
                  </a:cubicBezTo>
                  <a:cubicBezTo>
                    <a:pt x="9216" y="8663"/>
                    <a:pt x="9705" y="7698"/>
                    <a:pt x="9812" y="6639"/>
                  </a:cubicBezTo>
                  <a:cubicBezTo>
                    <a:pt x="10157" y="6615"/>
                    <a:pt x="10371" y="6555"/>
                    <a:pt x="10407" y="6555"/>
                  </a:cubicBezTo>
                  <a:cubicBezTo>
                    <a:pt x="10478" y="6532"/>
                    <a:pt x="10526" y="6460"/>
                    <a:pt x="10526" y="6389"/>
                  </a:cubicBezTo>
                  <a:lnTo>
                    <a:pt x="10526" y="6031"/>
                  </a:lnTo>
                  <a:lnTo>
                    <a:pt x="10883" y="6031"/>
                  </a:lnTo>
                  <a:cubicBezTo>
                    <a:pt x="10967" y="6031"/>
                    <a:pt x="11050" y="5960"/>
                    <a:pt x="11050" y="5865"/>
                  </a:cubicBezTo>
                  <a:cubicBezTo>
                    <a:pt x="11050" y="5174"/>
                    <a:pt x="10538" y="3472"/>
                    <a:pt x="10526" y="3400"/>
                  </a:cubicBezTo>
                  <a:cubicBezTo>
                    <a:pt x="10467" y="2733"/>
                    <a:pt x="10181" y="2102"/>
                    <a:pt x="9693" y="1638"/>
                  </a:cubicBezTo>
                  <a:cubicBezTo>
                    <a:pt x="9943" y="1507"/>
                    <a:pt x="10157" y="1329"/>
                    <a:pt x="10312" y="1126"/>
                  </a:cubicBezTo>
                  <a:cubicBezTo>
                    <a:pt x="10693" y="650"/>
                    <a:pt x="10705" y="174"/>
                    <a:pt x="10705" y="150"/>
                  </a:cubicBezTo>
                  <a:cubicBezTo>
                    <a:pt x="10705" y="90"/>
                    <a:pt x="10669" y="55"/>
                    <a:pt x="10633" y="19"/>
                  </a:cubicBezTo>
                  <a:cubicBezTo>
                    <a:pt x="10609" y="7"/>
                    <a:pt x="10583" y="1"/>
                    <a:pt x="10554" y="1"/>
                  </a:cubicBezTo>
                  <a:cubicBezTo>
                    <a:pt x="10526" y="1"/>
                    <a:pt x="10496" y="7"/>
                    <a:pt x="10467" y="19"/>
                  </a:cubicBezTo>
                  <a:cubicBezTo>
                    <a:pt x="10038" y="233"/>
                    <a:pt x="9455" y="269"/>
                    <a:pt x="8859" y="316"/>
                  </a:cubicBezTo>
                  <a:cubicBezTo>
                    <a:pt x="8466" y="352"/>
                    <a:pt x="8062" y="376"/>
                    <a:pt x="7681" y="436"/>
                  </a:cubicBezTo>
                  <a:cubicBezTo>
                    <a:pt x="7002" y="150"/>
                    <a:pt x="6264" y="7"/>
                    <a:pt x="5525" y="7"/>
                  </a:cubicBezTo>
                  <a:cubicBezTo>
                    <a:pt x="4775" y="7"/>
                    <a:pt x="4049" y="150"/>
                    <a:pt x="3370" y="436"/>
                  </a:cubicBezTo>
                  <a:cubicBezTo>
                    <a:pt x="2978" y="364"/>
                    <a:pt x="2573" y="328"/>
                    <a:pt x="2192" y="316"/>
                  </a:cubicBezTo>
                  <a:cubicBezTo>
                    <a:pt x="1585" y="269"/>
                    <a:pt x="1001" y="245"/>
                    <a:pt x="584" y="19"/>
                  </a:cubicBezTo>
                  <a:cubicBezTo>
                    <a:pt x="561" y="7"/>
                    <a:pt x="534" y="1"/>
                    <a:pt x="5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4" name="Google Shape;11951;p81">
              <a:extLst>
                <a:ext uri="{FF2B5EF4-FFF2-40B4-BE49-F238E27FC236}">
                  <a16:creationId xmlns:a16="http://schemas.microsoft.com/office/drawing/2014/main" id="{71B63D2B-AF35-FB5B-E2C1-9A9CEFE063D5}"/>
                </a:ext>
              </a:extLst>
            </p:cNvPr>
            <p:cNvSpPr/>
            <p:nvPr/>
          </p:nvSpPr>
          <p:spPr>
            <a:xfrm>
              <a:off x="1481357" y="2507634"/>
              <a:ext cx="54144" cy="65568"/>
            </a:xfrm>
            <a:custGeom>
              <a:avLst/>
              <a:gdLst/>
              <a:ahLst/>
              <a:cxnLst/>
              <a:rect l="l" t="t" r="r" b="b"/>
              <a:pathLst>
                <a:path w="1692" h="2049" extrusionOk="0">
                  <a:moveTo>
                    <a:pt x="846" y="322"/>
                  </a:moveTo>
                  <a:cubicBezTo>
                    <a:pt x="1144" y="322"/>
                    <a:pt x="1382" y="560"/>
                    <a:pt x="1382" y="858"/>
                  </a:cubicBezTo>
                  <a:lnTo>
                    <a:pt x="1382" y="1191"/>
                  </a:lnTo>
                  <a:cubicBezTo>
                    <a:pt x="1382" y="1489"/>
                    <a:pt x="1144" y="1727"/>
                    <a:pt x="846" y="1727"/>
                  </a:cubicBezTo>
                  <a:cubicBezTo>
                    <a:pt x="549" y="1727"/>
                    <a:pt x="311" y="1489"/>
                    <a:pt x="311" y="1191"/>
                  </a:cubicBezTo>
                  <a:lnTo>
                    <a:pt x="311" y="858"/>
                  </a:lnTo>
                  <a:cubicBezTo>
                    <a:pt x="311" y="560"/>
                    <a:pt x="549" y="322"/>
                    <a:pt x="846" y="322"/>
                  </a:cubicBezTo>
                  <a:close/>
                  <a:moveTo>
                    <a:pt x="846" y="1"/>
                  </a:moveTo>
                  <a:cubicBezTo>
                    <a:pt x="370" y="1"/>
                    <a:pt x="1" y="393"/>
                    <a:pt x="1" y="858"/>
                  </a:cubicBezTo>
                  <a:lnTo>
                    <a:pt x="1" y="1191"/>
                  </a:lnTo>
                  <a:cubicBezTo>
                    <a:pt x="1" y="1667"/>
                    <a:pt x="382" y="2048"/>
                    <a:pt x="846" y="2048"/>
                  </a:cubicBezTo>
                  <a:cubicBezTo>
                    <a:pt x="1323" y="2048"/>
                    <a:pt x="1692" y="1656"/>
                    <a:pt x="1692" y="1191"/>
                  </a:cubicBezTo>
                  <a:lnTo>
                    <a:pt x="1692" y="858"/>
                  </a:lnTo>
                  <a:cubicBezTo>
                    <a:pt x="1692" y="382"/>
                    <a:pt x="1323" y="1"/>
                    <a:pt x="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5" name="Google Shape;11952;p81">
              <a:extLst>
                <a:ext uri="{FF2B5EF4-FFF2-40B4-BE49-F238E27FC236}">
                  <a16:creationId xmlns:a16="http://schemas.microsoft.com/office/drawing/2014/main" id="{950CA90C-4EEC-40D3-2326-FCB5D5A1C177}"/>
                </a:ext>
              </a:extLst>
            </p:cNvPr>
            <p:cNvSpPr/>
            <p:nvPr/>
          </p:nvSpPr>
          <p:spPr>
            <a:xfrm>
              <a:off x="1625389" y="2507634"/>
              <a:ext cx="54528" cy="65568"/>
            </a:xfrm>
            <a:custGeom>
              <a:avLst/>
              <a:gdLst/>
              <a:ahLst/>
              <a:cxnLst/>
              <a:rect l="l" t="t" r="r" b="b"/>
              <a:pathLst>
                <a:path w="1704" h="2049" extrusionOk="0">
                  <a:moveTo>
                    <a:pt x="834" y="322"/>
                  </a:moveTo>
                  <a:cubicBezTo>
                    <a:pt x="1132" y="322"/>
                    <a:pt x="1370" y="560"/>
                    <a:pt x="1370" y="858"/>
                  </a:cubicBezTo>
                  <a:lnTo>
                    <a:pt x="1370" y="1191"/>
                  </a:lnTo>
                  <a:cubicBezTo>
                    <a:pt x="1370" y="1489"/>
                    <a:pt x="1132" y="1727"/>
                    <a:pt x="834" y="1727"/>
                  </a:cubicBezTo>
                  <a:cubicBezTo>
                    <a:pt x="536" y="1727"/>
                    <a:pt x="298" y="1489"/>
                    <a:pt x="298" y="1191"/>
                  </a:cubicBezTo>
                  <a:lnTo>
                    <a:pt x="298" y="858"/>
                  </a:lnTo>
                  <a:cubicBezTo>
                    <a:pt x="298" y="560"/>
                    <a:pt x="536" y="322"/>
                    <a:pt x="834" y="322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3"/>
                    <a:pt x="1" y="858"/>
                  </a:cubicBezTo>
                  <a:lnTo>
                    <a:pt x="1" y="1191"/>
                  </a:lnTo>
                  <a:cubicBezTo>
                    <a:pt x="1" y="1667"/>
                    <a:pt x="393" y="2048"/>
                    <a:pt x="858" y="2048"/>
                  </a:cubicBezTo>
                  <a:cubicBezTo>
                    <a:pt x="1334" y="2048"/>
                    <a:pt x="1703" y="1656"/>
                    <a:pt x="1703" y="1191"/>
                  </a:cubicBezTo>
                  <a:lnTo>
                    <a:pt x="1703" y="858"/>
                  </a:lnTo>
                  <a:cubicBezTo>
                    <a:pt x="1703" y="382"/>
                    <a:pt x="1310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6" name="Google Shape;11953;p81">
              <a:extLst>
                <a:ext uri="{FF2B5EF4-FFF2-40B4-BE49-F238E27FC236}">
                  <a16:creationId xmlns:a16="http://schemas.microsoft.com/office/drawing/2014/main" id="{87262903-B961-314C-BE6D-0A2643758502}"/>
                </a:ext>
              </a:extLst>
            </p:cNvPr>
            <p:cNvSpPr/>
            <p:nvPr/>
          </p:nvSpPr>
          <p:spPr>
            <a:xfrm>
              <a:off x="1503085" y="2529746"/>
              <a:ext cx="10688" cy="21344"/>
            </a:xfrm>
            <a:custGeom>
              <a:avLst/>
              <a:gdLst/>
              <a:ahLst/>
              <a:cxnLst/>
              <a:rect l="l" t="t" r="r" b="b"/>
              <a:pathLst>
                <a:path w="334" h="667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5"/>
                    <a:pt x="72" y="667"/>
                    <a:pt x="167" y="667"/>
                  </a:cubicBezTo>
                  <a:cubicBezTo>
                    <a:pt x="251" y="667"/>
                    <a:pt x="334" y="595"/>
                    <a:pt x="334" y="500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7" name="Google Shape;11954;p81">
              <a:extLst>
                <a:ext uri="{FF2B5EF4-FFF2-40B4-BE49-F238E27FC236}">
                  <a16:creationId xmlns:a16="http://schemas.microsoft.com/office/drawing/2014/main" id="{C151259F-104C-99B8-1B2E-A1A8BD21FE22}"/>
                </a:ext>
              </a:extLst>
            </p:cNvPr>
            <p:cNvSpPr/>
            <p:nvPr/>
          </p:nvSpPr>
          <p:spPr>
            <a:xfrm>
              <a:off x="1647501" y="2529746"/>
              <a:ext cx="10304" cy="21344"/>
            </a:xfrm>
            <a:custGeom>
              <a:avLst/>
              <a:gdLst/>
              <a:ahLst/>
              <a:cxnLst/>
              <a:rect l="l" t="t" r="r" b="b"/>
              <a:pathLst>
                <a:path w="322" h="667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500"/>
                  </a:lnTo>
                  <a:cubicBezTo>
                    <a:pt x="0" y="595"/>
                    <a:pt x="72" y="667"/>
                    <a:pt x="167" y="667"/>
                  </a:cubicBezTo>
                  <a:cubicBezTo>
                    <a:pt x="250" y="667"/>
                    <a:pt x="322" y="595"/>
                    <a:pt x="322" y="500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8" name="Google Shape;11955;p81">
            <a:extLst>
              <a:ext uri="{FF2B5EF4-FFF2-40B4-BE49-F238E27FC236}">
                <a16:creationId xmlns:a16="http://schemas.microsoft.com/office/drawing/2014/main" id="{64501D98-E0B7-BB40-ED93-BEE47F593341}"/>
              </a:ext>
            </a:extLst>
          </p:cNvPr>
          <p:cNvGrpSpPr/>
          <p:nvPr/>
        </p:nvGrpSpPr>
        <p:grpSpPr>
          <a:xfrm>
            <a:off x="1652768" y="5008948"/>
            <a:ext cx="710208" cy="702080"/>
            <a:chOff x="854253" y="2428274"/>
            <a:chExt cx="355104" cy="35104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09" name="Google Shape;11956;p81">
              <a:extLst>
                <a:ext uri="{FF2B5EF4-FFF2-40B4-BE49-F238E27FC236}">
                  <a16:creationId xmlns:a16="http://schemas.microsoft.com/office/drawing/2014/main" id="{9327E8B6-2C2F-8411-F6FF-5AE7805F12E9}"/>
                </a:ext>
              </a:extLst>
            </p:cNvPr>
            <p:cNvSpPr/>
            <p:nvPr/>
          </p:nvSpPr>
          <p:spPr>
            <a:xfrm>
              <a:off x="854253" y="2428274"/>
              <a:ext cx="355104" cy="351040"/>
            </a:xfrm>
            <a:custGeom>
              <a:avLst/>
              <a:gdLst/>
              <a:ahLst/>
              <a:cxnLst/>
              <a:rect l="l" t="t" r="r" b="b"/>
              <a:pathLst>
                <a:path w="11097" h="10970" extrusionOk="0">
                  <a:moveTo>
                    <a:pt x="2584" y="7660"/>
                  </a:moveTo>
                  <a:cubicBezTo>
                    <a:pt x="2870" y="7660"/>
                    <a:pt x="3132" y="7803"/>
                    <a:pt x="3286" y="8017"/>
                  </a:cubicBezTo>
                  <a:cubicBezTo>
                    <a:pt x="3179" y="8934"/>
                    <a:pt x="2417" y="9124"/>
                    <a:pt x="2370" y="9124"/>
                  </a:cubicBezTo>
                  <a:cubicBezTo>
                    <a:pt x="2286" y="9136"/>
                    <a:pt x="2239" y="9219"/>
                    <a:pt x="2251" y="9315"/>
                  </a:cubicBezTo>
                  <a:cubicBezTo>
                    <a:pt x="2262" y="9386"/>
                    <a:pt x="2346" y="9434"/>
                    <a:pt x="2417" y="9434"/>
                  </a:cubicBezTo>
                  <a:lnTo>
                    <a:pt x="2465" y="9434"/>
                  </a:lnTo>
                  <a:cubicBezTo>
                    <a:pt x="2477" y="9434"/>
                    <a:pt x="2727" y="9374"/>
                    <a:pt x="3001" y="9172"/>
                  </a:cubicBezTo>
                  <a:cubicBezTo>
                    <a:pt x="3144" y="9053"/>
                    <a:pt x="3346" y="8874"/>
                    <a:pt x="3453" y="8600"/>
                  </a:cubicBezTo>
                  <a:lnTo>
                    <a:pt x="3453" y="8600"/>
                  </a:lnTo>
                  <a:cubicBezTo>
                    <a:pt x="3394" y="9350"/>
                    <a:pt x="2774" y="9946"/>
                    <a:pt x="2001" y="9946"/>
                  </a:cubicBezTo>
                  <a:cubicBezTo>
                    <a:pt x="1548" y="9946"/>
                    <a:pt x="1179" y="9565"/>
                    <a:pt x="1179" y="9124"/>
                  </a:cubicBezTo>
                  <a:cubicBezTo>
                    <a:pt x="1179" y="8898"/>
                    <a:pt x="1274" y="8708"/>
                    <a:pt x="1417" y="8541"/>
                  </a:cubicBezTo>
                  <a:lnTo>
                    <a:pt x="2298" y="7660"/>
                  </a:lnTo>
                  <a:close/>
                  <a:moveTo>
                    <a:pt x="6251" y="0"/>
                  </a:moveTo>
                  <a:cubicBezTo>
                    <a:pt x="6168" y="0"/>
                    <a:pt x="6086" y="24"/>
                    <a:pt x="6013" y="76"/>
                  </a:cubicBezTo>
                  <a:cubicBezTo>
                    <a:pt x="5203" y="516"/>
                    <a:pt x="4644" y="1230"/>
                    <a:pt x="4453" y="1504"/>
                  </a:cubicBezTo>
                  <a:lnTo>
                    <a:pt x="4370" y="1457"/>
                  </a:lnTo>
                  <a:cubicBezTo>
                    <a:pt x="4300" y="1423"/>
                    <a:pt x="4225" y="1407"/>
                    <a:pt x="4152" y="1407"/>
                  </a:cubicBezTo>
                  <a:cubicBezTo>
                    <a:pt x="3988" y="1407"/>
                    <a:pt x="3829" y="1487"/>
                    <a:pt x="3739" y="1635"/>
                  </a:cubicBezTo>
                  <a:cubicBezTo>
                    <a:pt x="3132" y="2552"/>
                    <a:pt x="3084" y="3981"/>
                    <a:pt x="3084" y="4207"/>
                  </a:cubicBezTo>
                  <a:cubicBezTo>
                    <a:pt x="3013" y="4397"/>
                    <a:pt x="2941" y="4600"/>
                    <a:pt x="2893" y="4802"/>
                  </a:cubicBezTo>
                  <a:cubicBezTo>
                    <a:pt x="2465" y="4862"/>
                    <a:pt x="1929" y="4993"/>
                    <a:pt x="1417" y="5267"/>
                  </a:cubicBezTo>
                  <a:cubicBezTo>
                    <a:pt x="1000" y="5493"/>
                    <a:pt x="679" y="5755"/>
                    <a:pt x="441" y="6088"/>
                  </a:cubicBezTo>
                  <a:cubicBezTo>
                    <a:pt x="155" y="6481"/>
                    <a:pt x="0" y="6957"/>
                    <a:pt x="0" y="7493"/>
                  </a:cubicBezTo>
                  <a:cubicBezTo>
                    <a:pt x="0" y="7588"/>
                    <a:pt x="84" y="7660"/>
                    <a:pt x="167" y="7660"/>
                  </a:cubicBezTo>
                  <a:lnTo>
                    <a:pt x="1846" y="7660"/>
                  </a:lnTo>
                  <a:lnTo>
                    <a:pt x="1191" y="8315"/>
                  </a:lnTo>
                  <a:cubicBezTo>
                    <a:pt x="977" y="8541"/>
                    <a:pt x="869" y="8827"/>
                    <a:pt x="869" y="9124"/>
                  </a:cubicBezTo>
                  <a:cubicBezTo>
                    <a:pt x="869" y="9743"/>
                    <a:pt x="1369" y="10267"/>
                    <a:pt x="2012" y="10267"/>
                  </a:cubicBezTo>
                  <a:cubicBezTo>
                    <a:pt x="2608" y="10267"/>
                    <a:pt x="3144" y="9970"/>
                    <a:pt x="3477" y="9505"/>
                  </a:cubicBezTo>
                  <a:lnTo>
                    <a:pt x="3477" y="10803"/>
                  </a:lnTo>
                  <a:cubicBezTo>
                    <a:pt x="3477" y="10886"/>
                    <a:pt x="3548" y="10970"/>
                    <a:pt x="3632" y="10970"/>
                  </a:cubicBezTo>
                  <a:cubicBezTo>
                    <a:pt x="3727" y="10970"/>
                    <a:pt x="3798" y="10886"/>
                    <a:pt x="3798" y="10803"/>
                  </a:cubicBezTo>
                  <a:lnTo>
                    <a:pt x="3798" y="8553"/>
                  </a:lnTo>
                  <a:lnTo>
                    <a:pt x="3798" y="8469"/>
                  </a:lnTo>
                  <a:cubicBezTo>
                    <a:pt x="3751" y="7838"/>
                    <a:pt x="3239" y="7362"/>
                    <a:pt x="2608" y="7362"/>
                  </a:cubicBezTo>
                  <a:lnTo>
                    <a:pt x="774" y="7362"/>
                  </a:lnTo>
                  <a:cubicBezTo>
                    <a:pt x="1239" y="7184"/>
                    <a:pt x="2084" y="6993"/>
                    <a:pt x="3655" y="6993"/>
                  </a:cubicBezTo>
                  <a:cubicBezTo>
                    <a:pt x="3739" y="6993"/>
                    <a:pt x="3810" y="6922"/>
                    <a:pt x="3810" y="6826"/>
                  </a:cubicBezTo>
                  <a:cubicBezTo>
                    <a:pt x="3810" y="6743"/>
                    <a:pt x="3739" y="6660"/>
                    <a:pt x="3655" y="6660"/>
                  </a:cubicBezTo>
                  <a:cubicBezTo>
                    <a:pt x="1703" y="6660"/>
                    <a:pt x="774" y="6957"/>
                    <a:pt x="357" y="7184"/>
                  </a:cubicBezTo>
                  <a:cubicBezTo>
                    <a:pt x="453" y="6481"/>
                    <a:pt x="869" y="5933"/>
                    <a:pt x="1572" y="5564"/>
                  </a:cubicBezTo>
                  <a:cubicBezTo>
                    <a:pt x="2239" y="5207"/>
                    <a:pt x="3013" y="5112"/>
                    <a:pt x="3417" y="5088"/>
                  </a:cubicBezTo>
                  <a:cubicBezTo>
                    <a:pt x="3489" y="5088"/>
                    <a:pt x="3560" y="5112"/>
                    <a:pt x="3596" y="5195"/>
                  </a:cubicBezTo>
                  <a:cubicBezTo>
                    <a:pt x="3691" y="5410"/>
                    <a:pt x="3894" y="5826"/>
                    <a:pt x="4013" y="6172"/>
                  </a:cubicBezTo>
                  <a:cubicBezTo>
                    <a:pt x="4032" y="6248"/>
                    <a:pt x="4096" y="6286"/>
                    <a:pt x="4164" y="6286"/>
                  </a:cubicBezTo>
                  <a:cubicBezTo>
                    <a:pt x="4181" y="6286"/>
                    <a:pt x="4198" y="6283"/>
                    <a:pt x="4215" y="6279"/>
                  </a:cubicBezTo>
                  <a:cubicBezTo>
                    <a:pt x="4310" y="6243"/>
                    <a:pt x="4346" y="6160"/>
                    <a:pt x="4322" y="6064"/>
                  </a:cubicBezTo>
                  <a:cubicBezTo>
                    <a:pt x="4203" y="5731"/>
                    <a:pt x="4025" y="5326"/>
                    <a:pt x="3894" y="5040"/>
                  </a:cubicBezTo>
                  <a:cubicBezTo>
                    <a:pt x="3803" y="4860"/>
                    <a:pt x="3627" y="4754"/>
                    <a:pt x="3426" y="4754"/>
                  </a:cubicBezTo>
                  <a:cubicBezTo>
                    <a:pt x="3415" y="4754"/>
                    <a:pt x="3404" y="4754"/>
                    <a:pt x="3394" y="4755"/>
                  </a:cubicBezTo>
                  <a:cubicBezTo>
                    <a:pt x="3358" y="4755"/>
                    <a:pt x="3310" y="4755"/>
                    <a:pt x="3251" y="4778"/>
                  </a:cubicBezTo>
                  <a:cubicBezTo>
                    <a:pt x="3453" y="4005"/>
                    <a:pt x="3906" y="3314"/>
                    <a:pt x="4525" y="2814"/>
                  </a:cubicBezTo>
                  <a:cubicBezTo>
                    <a:pt x="5215" y="2254"/>
                    <a:pt x="6061" y="1957"/>
                    <a:pt x="6942" y="1957"/>
                  </a:cubicBezTo>
                  <a:cubicBezTo>
                    <a:pt x="7585" y="1957"/>
                    <a:pt x="8204" y="2123"/>
                    <a:pt x="8775" y="2421"/>
                  </a:cubicBezTo>
                  <a:cubicBezTo>
                    <a:pt x="8800" y="2437"/>
                    <a:pt x="8828" y="2445"/>
                    <a:pt x="8857" y="2445"/>
                  </a:cubicBezTo>
                  <a:cubicBezTo>
                    <a:pt x="8912" y="2445"/>
                    <a:pt x="8966" y="2416"/>
                    <a:pt x="8989" y="2362"/>
                  </a:cubicBezTo>
                  <a:cubicBezTo>
                    <a:pt x="9037" y="2290"/>
                    <a:pt x="9013" y="2183"/>
                    <a:pt x="8930" y="2147"/>
                  </a:cubicBezTo>
                  <a:cubicBezTo>
                    <a:pt x="8323" y="1814"/>
                    <a:pt x="7644" y="1635"/>
                    <a:pt x="6954" y="1635"/>
                  </a:cubicBezTo>
                  <a:cubicBezTo>
                    <a:pt x="6001" y="1635"/>
                    <a:pt x="5084" y="1969"/>
                    <a:pt x="4334" y="2564"/>
                  </a:cubicBezTo>
                  <a:cubicBezTo>
                    <a:pt x="4013" y="2826"/>
                    <a:pt x="3727" y="3135"/>
                    <a:pt x="3501" y="3481"/>
                  </a:cubicBezTo>
                  <a:cubicBezTo>
                    <a:pt x="3572" y="2981"/>
                    <a:pt x="3727" y="2302"/>
                    <a:pt x="4036" y="1814"/>
                  </a:cubicBezTo>
                  <a:cubicBezTo>
                    <a:pt x="4070" y="1764"/>
                    <a:pt x="4132" y="1743"/>
                    <a:pt x="4191" y="1743"/>
                  </a:cubicBezTo>
                  <a:cubicBezTo>
                    <a:pt x="4216" y="1743"/>
                    <a:pt x="4241" y="1747"/>
                    <a:pt x="4263" y="1754"/>
                  </a:cubicBezTo>
                  <a:lnTo>
                    <a:pt x="4465" y="1850"/>
                  </a:lnTo>
                  <a:cubicBezTo>
                    <a:pt x="4487" y="1856"/>
                    <a:pt x="4508" y="1859"/>
                    <a:pt x="4529" y="1859"/>
                  </a:cubicBezTo>
                  <a:cubicBezTo>
                    <a:pt x="4589" y="1859"/>
                    <a:pt x="4644" y="1834"/>
                    <a:pt x="4679" y="1790"/>
                  </a:cubicBezTo>
                  <a:cubicBezTo>
                    <a:pt x="4679" y="1766"/>
                    <a:pt x="5275" y="861"/>
                    <a:pt x="6215" y="337"/>
                  </a:cubicBezTo>
                  <a:cubicBezTo>
                    <a:pt x="6236" y="324"/>
                    <a:pt x="6261" y="318"/>
                    <a:pt x="6288" y="318"/>
                  </a:cubicBezTo>
                  <a:cubicBezTo>
                    <a:pt x="6307" y="318"/>
                    <a:pt x="6327" y="321"/>
                    <a:pt x="6346" y="326"/>
                  </a:cubicBezTo>
                  <a:cubicBezTo>
                    <a:pt x="6394" y="337"/>
                    <a:pt x="6430" y="373"/>
                    <a:pt x="6465" y="421"/>
                  </a:cubicBezTo>
                  <a:lnTo>
                    <a:pt x="6656" y="802"/>
                  </a:lnTo>
                  <a:cubicBezTo>
                    <a:pt x="6668" y="849"/>
                    <a:pt x="6715" y="873"/>
                    <a:pt x="6751" y="897"/>
                  </a:cubicBezTo>
                  <a:cubicBezTo>
                    <a:pt x="6769" y="901"/>
                    <a:pt x="6784" y="904"/>
                    <a:pt x="6799" y="904"/>
                  </a:cubicBezTo>
                  <a:cubicBezTo>
                    <a:pt x="6825" y="904"/>
                    <a:pt x="6848" y="896"/>
                    <a:pt x="6870" y="873"/>
                  </a:cubicBezTo>
                  <a:cubicBezTo>
                    <a:pt x="6870" y="873"/>
                    <a:pt x="7585" y="504"/>
                    <a:pt x="8513" y="397"/>
                  </a:cubicBezTo>
                  <a:cubicBezTo>
                    <a:pt x="8585" y="397"/>
                    <a:pt x="8644" y="421"/>
                    <a:pt x="8668" y="457"/>
                  </a:cubicBezTo>
                  <a:cubicBezTo>
                    <a:pt x="8716" y="504"/>
                    <a:pt x="8728" y="564"/>
                    <a:pt x="8716" y="623"/>
                  </a:cubicBezTo>
                  <a:lnTo>
                    <a:pt x="8620" y="1052"/>
                  </a:lnTo>
                  <a:cubicBezTo>
                    <a:pt x="8608" y="1099"/>
                    <a:pt x="8620" y="1147"/>
                    <a:pt x="8656" y="1171"/>
                  </a:cubicBezTo>
                  <a:cubicBezTo>
                    <a:pt x="8680" y="1207"/>
                    <a:pt x="8716" y="1230"/>
                    <a:pt x="8751" y="1254"/>
                  </a:cubicBezTo>
                  <a:cubicBezTo>
                    <a:pt x="8775" y="1254"/>
                    <a:pt x="9740" y="1397"/>
                    <a:pt x="10466" y="1933"/>
                  </a:cubicBezTo>
                  <a:cubicBezTo>
                    <a:pt x="10513" y="1969"/>
                    <a:pt x="10537" y="2028"/>
                    <a:pt x="10537" y="2088"/>
                  </a:cubicBezTo>
                  <a:cubicBezTo>
                    <a:pt x="10537" y="2147"/>
                    <a:pt x="10513" y="2207"/>
                    <a:pt x="10466" y="2231"/>
                  </a:cubicBezTo>
                  <a:lnTo>
                    <a:pt x="9751" y="2719"/>
                  </a:lnTo>
                  <a:cubicBezTo>
                    <a:pt x="9680" y="2647"/>
                    <a:pt x="9585" y="2588"/>
                    <a:pt x="9513" y="2516"/>
                  </a:cubicBezTo>
                  <a:cubicBezTo>
                    <a:pt x="9482" y="2491"/>
                    <a:pt x="9445" y="2478"/>
                    <a:pt x="9408" y="2478"/>
                  </a:cubicBezTo>
                  <a:cubicBezTo>
                    <a:pt x="9360" y="2478"/>
                    <a:pt x="9314" y="2500"/>
                    <a:pt x="9287" y="2540"/>
                  </a:cubicBezTo>
                  <a:cubicBezTo>
                    <a:pt x="9228" y="2623"/>
                    <a:pt x="9251" y="2719"/>
                    <a:pt x="9323" y="2766"/>
                  </a:cubicBezTo>
                  <a:cubicBezTo>
                    <a:pt x="10240" y="3493"/>
                    <a:pt x="10764" y="4588"/>
                    <a:pt x="10764" y="5755"/>
                  </a:cubicBezTo>
                  <a:lnTo>
                    <a:pt x="10764" y="10791"/>
                  </a:lnTo>
                  <a:cubicBezTo>
                    <a:pt x="10764" y="10874"/>
                    <a:pt x="10835" y="10958"/>
                    <a:pt x="10930" y="10958"/>
                  </a:cubicBezTo>
                  <a:cubicBezTo>
                    <a:pt x="11014" y="10958"/>
                    <a:pt x="11097" y="10874"/>
                    <a:pt x="11097" y="10791"/>
                  </a:cubicBezTo>
                  <a:lnTo>
                    <a:pt x="11097" y="5755"/>
                  </a:lnTo>
                  <a:cubicBezTo>
                    <a:pt x="11061" y="4707"/>
                    <a:pt x="10668" y="3719"/>
                    <a:pt x="9966" y="2957"/>
                  </a:cubicBezTo>
                  <a:lnTo>
                    <a:pt x="10621" y="2504"/>
                  </a:lnTo>
                  <a:cubicBezTo>
                    <a:pt x="10752" y="2409"/>
                    <a:pt x="10847" y="2242"/>
                    <a:pt x="10847" y="2076"/>
                  </a:cubicBezTo>
                  <a:cubicBezTo>
                    <a:pt x="10847" y="1921"/>
                    <a:pt x="10764" y="1766"/>
                    <a:pt x="10633" y="1659"/>
                  </a:cubicBezTo>
                  <a:cubicBezTo>
                    <a:pt x="10013" y="1219"/>
                    <a:pt x="9275" y="1028"/>
                    <a:pt x="8954" y="945"/>
                  </a:cubicBezTo>
                  <a:lnTo>
                    <a:pt x="9013" y="683"/>
                  </a:lnTo>
                  <a:cubicBezTo>
                    <a:pt x="9037" y="516"/>
                    <a:pt x="9001" y="349"/>
                    <a:pt x="8894" y="230"/>
                  </a:cubicBezTo>
                  <a:cubicBezTo>
                    <a:pt x="8803" y="129"/>
                    <a:pt x="8668" y="70"/>
                    <a:pt x="8526" y="70"/>
                  </a:cubicBezTo>
                  <a:cubicBezTo>
                    <a:pt x="8502" y="70"/>
                    <a:pt x="8478" y="72"/>
                    <a:pt x="8454" y="76"/>
                  </a:cubicBezTo>
                  <a:cubicBezTo>
                    <a:pt x="7704" y="147"/>
                    <a:pt x="7108" y="385"/>
                    <a:pt x="6834" y="516"/>
                  </a:cubicBezTo>
                  <a:lnTo>
                    <a:pt x="6715" y="278"/>
                  </a:lnTo>
                  <a:cubicBezTo>
                    <a:pt x="6656" y="159"/>
                    <a:pt x="6537" y="52"/>
                    <a:pt x="6406" y="28"/>
                  </a:cubicBezTo>
                  <a:cubicBezTo>
                    <a:pt x="6355" y="10"/>
                    <a:pt x="6303" y="0"/>
                    <a:pt x="6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0" name="Google Shape;11957;p81">
              <a:extLst>
                <a:ext uri="{FF2B5EF4-FFF2-40B4-BE49-F238E27FC236}">
                  <a16:creationId xmlns:a16="http://schemas.microsoft.com/office/drawing/2014/main" id="{4C3C9692-E784-D545-A60E-D15262256730}"/>
                </a:ext>
              </a:extLst>
            </p:cNvPr>
            <p:cNvSpPr/>
            <p:nvPr/>
          </p:nvSpPr>
          <p:spPr>
            <a:xfrm>
              <a:off x="1003597" y="2557554"/>
              <a:ext cx="49568" cy="60608"/>
            </a:xfrm>
            <a:custGeom>
              <a:avLst/>
              <a:gdLst/>
              <a:ahLst/>
              <a:cxnLst/>
              <a:rect l="l" t="t" r="r" b="b"/>
              <a:pathLst>
                <a:path w="1549" h="1894" extrusionOk="0">
                  <a:moveTo>
                    <a:pt x="774" y="0"/>
                  </a:moveTo>
                  <a:cubicBezTo>
                    <a:pt x="358" y="0"/>
                    <a:pt x="1" y="346"/>
                    <a:pt x="1" y="774"/>
                  </a:cubicBezTo>
                  <a:lnTo>
                    <a:pt x="1" y="1119"/>
                  </a:lnTo>
                  <a:cubicBezTo>
                    <a:pt x="1" y="1536"/>
                    <a:pt x="346" y="1893"/>
                    <a:pt x="774" y="1893"/>
                  </a:cubicBezTo>
                  <a:cubicBezTo>
                    <a:pt x="1203" y="1893"/>
                    <a:pt x="1548" y="1548"/>
                    <a:pt x="1548" y="1119"/>
                  </a:cubicBezTo>
                  <a:lnTo>
                    <a:pt x="1548" y="774"/>
                  </a:lnTo>
                  <a:cubicBezTo>
                    <a:pt x="1548" y="643"/>
                    <a:pt x="1513" y="548"/>
                    <a:pt x="1477" y="441"/>
                  </a:cubicBezTo>
                  <a:cubicBezTo>
                    <a:pt x="1443" y="389"/>
                    <a:pt x="1383" y="350"/>
                    <a:pt x="1322" y="350"/>
                  </a:cubicBezTo>
                  <a:cubicBezTo>
                    <a:pt x="1298" y="350"/>
                    <a:pt x="1274" y="356"/>
                    <a:pt x="1251" y="369"/>
                  </a:cubicBezTo>
                  <a:cubicBezTo>
                    <a:pt x="1179" y="405"/>
                    <a:pt x="1132" y="500"/>
                    <a:pt x="1179" y="584"/>
                  </a:cubicBezTo>
                  <a:cubicBezTo>
                    <a:pt x="1203" y="643"/>
                    <a:pt x="1215" y="703"/>
                    <a:pt x="1215" y="786"/>
                  </a:cubicBezTo>
                  <a:lnTo>
                    <a:pt x="1215" y="1119"/>
                  </a:lnTo>
                  <a:cubicBezTo>
                    <a:pt x="1215" y="1358"/>
                    <a:pt x="1024" y="1572"/>
                    <a:pt x="774" y="1572"/>
                  </a:cubicBezTo>
                  <a:cubicBezTo>
                    <a:pt x="536" y="1572"/>
                    <a:pt x="322" y="1381"/>
                    <a:pt x="322" y="1119"/>
                  </a:cubicBezTo>
                  <a:lnTo>
                    <a:pt x="322" y="786"/>
                  </a:lnTo>
                  <a:cubicBezTo>
                    <a:pt x="322" y="548"/>
                    <a:pt x="524" y="334"/>
                    <a:pt x="774" y="334"/>
                  </a:cubicBezTo>
                  <a:cubicBezTo>
                    <a:pt x="858" y="334"/>
                    <a:pt x="941" y="262"/>
                    <a:pt x="941" y="167"/>
                  </a:cubicBezTo>
                  <a:cubicBezTo>
                    <a:pt x="941" y="84"/>
                    <a:pt x="858" y="0"/>
                    <a:pt x="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1" name="Google Shape;11958;p81">
            <a:extLst>
              <a:ext uri="{FF2B5EF4-FFF2-40B4-BE49-F238E27FC236}">
                <a16:creationId xmlns:a16="http://schemas.microsoft.com/office/drawing/2014/main" id="{9675C884-C77A-80DB-1BBF-CA3279A1141A}"/>
              </a:ext>
            </a:extLst>
          </p:cNvPr>
          <p:cNvGrpSpPr/>
          <p:nvPr/>
        </p:nvGrpSpPr>
        <p:grpSpPr>
          <a:xfrm>
            <a:off x="13738080" y="5034292"/>
            <a:ext cx="709504" cy="551808"/>
            <a:chOff x="6896909" y="2440946"/>
            <a:chExt cx="354752" cy="27590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2" name="Google Shape;11959;p81">
              <a:extLst>
                <a:ext uri="{FF2B5EF4-FFF2-40B4-BE49-F238E27FC236}">
                  <a16:creationId xmlns:a16="http://schemas.microsoft.com/office/drawing/2014/main" id="{183DEF46-46EF-2054-A14C-9BA8FF0A068A}"/>
                </a:ext>
              </a:extLst>
            </p:cNvPr>
            <p:cNvSpPr/>
            <p:nvPr/>
          </p:nvSpPr>
          <p:spPr>
            <a:xfrm>
              <a:off x="7052365" y="2573938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12" y="346"/>
                  </a:moveTo>
                  <a:cubicBezTo>
                    <a:pt x="607" y="346"/>
                    <a:pt x="691" y="429"/>
                    <a:pt x="691" y="524"/>
                  </a:cubicBezTo>
                  <a:cubicBezTo>
                    <a:pt x="691" y="607"/>
                    <a:pt x="607" y="703"/>
                    <a:pt x="512" y="703"/>
                  </a:cubicBezTo>
                  <a:cubicBezTo>
                    <a:pt x="405" y="703"/>
                    <a:pt x="334" y="607"/>
                    <a:pt x="334" y="524"/>
                  </a:cubicBezTo>
                  <a:cubicBezTo>
                    <a:pt x="334" y="429"/>
                    <a:pt x="417" y="346"/>
                    <a:pt x="512" y="346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6"/>
                    <a:pt x="0" y="500"/>
                  </a:cubicBezTo>
                  <a:cubicBezTo>
                    <a:pt x="0" y="786"/>
                    <a:pt x="226" y="1012"/>
                    <a:pt x="512" y="1012"/>
                  </a:cubicBezTo>
                  <a:cubicBezTo>
                    <a:pt x="786" y="1012"/>
                    <a:pt x="1012" y="786"/>
                    <a:pt x="1012" y="500"/>
                  </a:cubicBezTo>
                  <a:cubicBezTo>
                    <a:pt x="1012" y="226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Google Shape;11960;p81">
              <a:extLst>
                <a:ext uri="{FF2B5EF4-FFF2-40B4-BE49-F238E27FC236}">
                  <a16:creationId xmlns:a16="http://schemas.microsoft.com/office/drawing/2014/main" id="{352A274F-D8DF-B545-CD90-E0FB74C41FBB}"/>
                </a:ext>
              </a:extLst>
            </p:cNvPr>
            <p:cNvSpPr/>
            <p:nvPr/>
          </p:nvSpPr>
          <p:spPr>
            <a:xfrm>
              <a:off x="6896909" y="2440946"/>
              <a:ext cx="354752" cy="275904"/>
            </a:xfrm>
            <a:custGeom>
              <a:avLst/>
              <a:gdLst/>
              <a:ahLst/>
              <a:cxnLst/>
              <a:rect l="l" t="t" r="r" b="b"/>
              <a:pathLst>
                <a:path w="11086" h="8622" extrusionOk="0">
                  <a:moveTo>
                    <a:pt x="3882" y="4847"/>
                  </a:moveTo>
                  <a:cubicBezTo>
                    <a:pt x="3894" y="5049"/>
                    <a:pt x="3953" y="5454"/>
                    <a:pt x="4132" y="5883"/>
                  </a:cubicBezTo>
                  <a:cubicBezTo>
                    <a:pt x="4370" y="6466"/>
                    <a:pt x="4870" y="7192"/>
                    <a:pt x="5930" y="7502"/>
                  </a:cubicBezTo>
                  <a:cubicBezTo>
                    <a:pt x="5942" y="7538"/>
                    <a:pt x="5965" y="7550"/>
                    <a:pt x="5977" y="7585"/>
                  </a:cubicBezTo>
                  <a:cubicBezTo>
                    <a:pt x="4668" y="7585"/>
                    <a:pt x="3441" y="6823"/>
                    <a:pt x="2846" y="5645"/>
                  </a:cubicBezTo>
                  <a:cubicBezTo>
                    <a:pt x="2820" y="5592"/>
                    <a:pt x="2762" y="5559"/>
                    <a:pt x="2700" y="5559"/>
                  </a:cubicBezTo>
                  <a:cubicBezTo>
                    <a:pt x="2677" y="5559"/>
                    <a:pt x="2654" y="5564"/>
                    <a:pt x="2632" y="5573"/>
                  </a:cubicBezTo>
                  <a:cubicBezTo>
                    <a:pt x="2489" y="5597"/>
                    <a:pt x="2465" y="5704"/>
                    <a:pt x="2513" y="5776"/>
                  </a:cubicBezTo>
                  <a:cubicBezTo>
                    <a:pt x="2834" y="6418"/>
                    <a:pt x="3322" y="6942"/>
                    <a:pt x="3941" y="7323"/>
                  </a:cubicBezTo>
                  <a:cubicBezTo>
                    <a:pt x="4275" y="7538"/>
                    <a:pt x="4644" y="7681"/>
                    <a:pt x="5037" y="7788"/>
                  </a:cubicBezTo>
                  <a:cubicBezTo>
                    <a:pt x="4967" y="7792"/>
                    <a:pt x="4898" y="7794"/>
                    <a:pt x="4829" y="7794"/>
                  </a:cubicBezTo>
                  <a:cubicBezTo>
                    <a:pt x="4067" y="7794"/>
                    <a:pt x="3326" y="7554"/>
                    <a:pt x="2715" y="7073"/>
                  </a:cubicBezTo>
                  <a:cubicBezTo>
                    <a:pt x="1989" y="6526"/>
                    <a:pt x="1512" y="5740"/>
                    <a:pt x="1358" y="4847"/>
                  </a:cubicBezTo>
                  <a:lnTo>
                    <a:pt x="2191" y="4847"/>
                  </a:lnTo>
                  <a:cubicBezTo>
                    <a:pt x="2215" y="4918"/>
                    <a:pt x="2227" y="4990"/>
                    <a:pt x="2251" y="5061"/>
                  </a:cubicBezTo>
                  <a:cubicBezTo>
                    <a:pt x="2274" y="5144"/>
                    <a:pt x="2346" y="5180"/>
                    <a:pt x="2417" y="5180"/>
                  </a:cubicBezTo>
                  <a:lnTo>
                    <a:pt x="2465" y="5180"/>
                  </a:lnTo>
                  <a:cubicBezTo>
                    <a:pt x="2548" y="5156"/>
                    <a:pt x="2596" y="5061"/>
                    <a:pt x="2584" y="4990"/>
                  </a:cubicBezTo>
                  <a:cubicBezTo>
                    <a:pt x="2572" y="4942"/>
                    <a:pt x="2548" y="4906"/>
                    <a:pt x="2548" y="4847"/>
                  </a:cubicBezTo>
                  <a:close/>
                  <a:moveTo>
                    <a:pt x="1001" y="4823"/>
                  </a:moveTo>
                  <a:cubicBezTo>
                    <a:pt x="1155" y="5823"/>
                    <a:pt x="1679" y="6704"/>
                    <a:pt x="2489" y="7323"/>
                  </a:cubicBezTo>
                  <a:cubicBezTo>
                    <a:pt x="2953" y="7681"/>
                    <a:pt x="3477" y="7919"/>
                    <a:pt x="4025" y="8026"/>
                  </a:cubicBezTo>
                  <a:cubicBezTo>
                    <a:pt x="3959" y="8030"/>
                    <a:pt x="3893" y="8032"/>
                    <a:pt x="3827" y="8032"/>
                  </a:cubicBezTo>
                  <a:cubicBezTo>
                    <a:pt x="3076" y="8032"/>
                    <a:pt x="2350" y="7782"/>
                    <a:pt x="1715" y="7311"/>
                  </a:cubicBezTo>
                  <a:cubicBezTo>
                    <a:pt x="929" y="6704"/>
                    <a:pt x="441" y="5811"/>
                    <a:pt x="334" y="4823"/>
                  </a:cubicBezTo>
                  <a:close/>
                  <a:moveTo>
                    <a:pt x="6858" y="370"/>
                  </a:moveTo>
                  <a:lnTo>
                    <a:pt x="6858" y="370"/>
                  </a:lnTo>
                  <a:cubicBezTo>
                    <a:pt x="7585" y="572"/>
                    <a:pt x="7823" y="1227"/>
                    <a:pt x="7835" y="1251"/>
                  </a:cubicBezTo>
                  <a:cubicBezTo>
                    <a:pt x="7847" y="1311"/>
                    <a:pt x="7930" y="1358"/>
                    <a:pt x="7989" y="1358"/>
                  </a:cubicBezTo>
                  <a:lnTo>
                    <a:pt x="8168" y="1358"/>
                  </a:lnTo>
                  <a:cubicBezTo>
                    <a:pt x="9609" y="1358"/>
                    <a:pt x="10764" y="2537"/>
                    <a:pt x="10764" y="3966"/>
                  </a:cubicBezTo>
                  <a:cubicBezTo>
                    <a:pt x="10752" y="5335"/>
                    <a:pt x="9835" y="6526"/>
                    <a:pt x="8537" y="6883"/>
                  </a:cubicBezTo>
                  <a:lnTo>
                    <a:pt x="7525" y="7169"/>
                  </a:lnTo>
                  <a:lnTo>
                    <a:pt x="7454" y="6716"/>
                  </a:lnTo>
                  <a:cubicBezTo>
                    <a:pt x="7432" y="6630"/>
                    <a:pt x="7363" y="6583"/>
                    <a:pt x="7280" y="6583"/>
                  </a:cubicBezTo>
                  <a:cubicBezTo>
                    <a:pt x="7270" y="6583"/>
                    <a:pt x="7261" y="6584"/>
                    <a:pt x="7251" y="6585"/>
                  </a:cubicBezTo>
                  <a:cubicBezTo>
                    <a:pt x="7168" y="6597"/>
                    <a:pt x="7108" y="6692"/>
                    <a:pt x="7120" y="6776"/>
                  </a:cubicBezTo>
                  <a:lnTo>
                    <a:pt x="7358" y="8073"/>
                  </a:lnTo>
                  <a:cubicBezTo>
                    <a:pt x="7370" y="8145"/>
                    <a:pt x="7347" y="8204"/>
                    <a:pt x="7287" y="8252"/>
                  </a:cubicBezTo>
                  <a:cubicBezTo>
                    <a:pt x="7255" y="8278"/>
                    <a:pt x="7216" y="8289"/>
                    <a:pt x="7180" y="8289"/>
                  </a:cubicBezTo>
                  <a:cubicBezTo>
                    <a:pt x="7148" y="8289"/>
                    <a:pt x="7119" y="8280"/>
                    <a:pt x="7097" y="8264"/>
                  </a:cubicBezTo>
                  <a:cubicBezTo>
                    <a:pt x="6287" y="7823"/>
                    <a:pt x="6049" y="7061"/>
                    <a:pt x="6049" y="7049"/>
                  </a:cubicBezTo>
                  <a:cubicBezTo>
                    <a:pt x="6030" y="6976"/>
                    <a:pt x="5969" y="6930"/>
                    <a:pt x="5909" y="6930"/>
                  </a:cubicBezTo>
                  <a:cubicBezTo>
                    <a:pt x="5892" y="6930"/>
                    <a:pt x="5874" y="6934"/>
                    <a:pt x="5858" y="6942"/>
                  </a:cubicBezTo>
                  <a:cubicBezTo>
                    <a:pt x="5787" y="6954"/>
                    <a:pt x="5739" y="7026"/>
                    <a:pt x="5739" y="7109"/>
                  </a:cubicBezTo>
                  <a:cubicBezTo>
                    <a:pt x="5108" y="6847"/>
                    <a:pt x="4668" y="6407"/>
                    <a:pt x="4394" y="5764"/>
                  </a:cubicBezTo>
                  <a:cubicBezTo>
                    <a:pt x="4239" y="5395"/>
                    <a:pt x="4191" y="5037"/>
                    <a:pt x="4156" y="4847"/>
                  </a:cubicBezTo>
                  <a:lnTo>
                    <a:pt x="4334" y="4847"/>
                  </a:lnTo>
                  <a:cubicBezTo>
                    <a:pt x="4430" y="4847"/>
                    <a:pt x="4501" y="4763"/>
                    <a:pt x="4501" y="4680"/>
                  </a:cubicBezTo>
                  <a:cubicBezTo>
                    <a:pt x="4501" y="4585"/>
                    <a:pt x="4430" y="4513"/>
                    <a:pt x="4334" y="4513"/>
                  </a:cubicBezTo>
                  <a:lnTo>
                    <a:pt x="334" y="4513"/>
                  </a:lnTo>
                  <a:lnTo>
                    <a:pt x="334" y="4502"/>
                  </a:lnTo>
                  <a:cubicBezTo>
                    <a:pt x="334" y="4204"/>
                    <a:pt x="572" y="3966"/>
                    <a:pt x="870" y="3966"/>
                  </a:cubicBezTo>
                  <a:lnTo>
                    <a:pt x="8418" y="3966"/>
                  </a:lnTo>
                  <a:cubicBezTo>
                    <a:pt x="9025" y="3966"/>
                    <a:pt x="9537" y="3454"/>
                    <a:pt x="9537" y="2847"/>
                  </a:cubicBezTo>
                  <a:cubicBezTo>
                    <a:pt x="9537" y="2239"/>
                    <a:pt x="9025" y="1727"/>
                    <a:pt x="8418" y="1727"/>
                  </a:cubicBezTo>
                  <a:lnTo>
                    <a:pt x="7989" y="1727"/>
                  </a:lnTo>
                  <a:cubicBezTo>
                    <a:pt x="7906" y="1727"/>
                    <a:pt x="7847" y="1775"/>
                    <a:pt x="7835" y="1835"/>
                  </a:cubicBezTo>
                  <a:cubicBezTo>
                    <a:pt x="7835" y="1846"/>
                    <a:pt x="7597" y="2525"/>
                    <a:pt x="6858" y="2716"/>
                  </a:cubicBezTo>
                  <a:cubicBezTo>
                    <a:pt x="6894" y="2573"/>
                    <a:pt x="6930" y="2394"/>
                    <a:pt x="6930" y="2156"/>
                  </a:cubicBezTo>
                  <a:cubicBezTo>
                    <a:pt x="6930" y="1823"/>
                    <a:pt x="7168" y="1704"/>
                    <a:pt x="7180" y="1704"/>
                  </a:cubicBezTo>
                  <a:cubicBezTo>
                    <a:pt x="7239" y="1668"/>
                    <a:pt x="7287" y="1608"/>
                    <a:pt x="7287" y="1549"/>
                  </a:cubicBezTo>
                  <a:cubicBezTo>
                    <a:pt x="7287" y="1489"/>
                    <a:pt x="7251" y="1430"/>
                    <a:pt x="7192" y="1406"/>
                  </a:cubicBezTo>
                  <a:cubicBezTo>
                    <a:pt x="7180" y="1406"/>
                    <a:pt x="6942" y="1287"/>
                    <a:pt x="6942" y="930"/>
                  </a:cubicBezTo>
                  <a:cubicBezTo>
                    <a:pt x="6942" y="692"/>
                    <a:pt x="6918" y="513"/>
                    <a:pt x="6858" y="370"/>
                  </a:cubicBezTo>
                  <a:close/>
                  <a:moveTo>
                    <a:pt x="6406" y="1"/>
                  </a:moveTo>
                  <a:cubicBezTo>
                    <a:pt x="6323" y="1"/>
                    <a:pt x="6239" y="72"/>
                    <a:pt x="6239" y="168"/>
                  </a:cubicBezTo>
                  <a:cubicBezTo>
                    <a:pt x="6239" y="263"/>
                    <a:pt x="6323" y="334"/>
                    <a:pt x="6394" y="334"/>
                  </a:cubicBezTo>
                  <a:cubicBezTo>
                    <a:pt x="6454" y="346"/>
                    <a:pt x="6585" y="465"/>
                    <a:pt x="6585" y="942"/>
                  </a:cubicBezTo>
                  <a:cubicBezTo>
                    <a:pt x="6585" y="1239"/>
                    <a:pt x="6704" y="1430"/>
                    <a:pt x="6823" y="1549"/>
                  </a:cubicBezTo>
                  <a:cubicBezTo>
                    <a:pt x="6704" y="1668"/>
                    <a:pt x="6585" y="1870"/>
                    <a:pt x="6585" y="2168"/>
                  </a:cubicBezTo>
                  <a:cubicBezTo>
                    <a:pt x="6585" y="2644"/>
                    <a:pt x="6454" y="2763"/>
                    <a:pt x="6394" y="2775"/>
                  </a:cubicBezTo>
                  <a:cubicBezTo>
                    <a:pt x="6299" y="2775"/>
                    <a:pt x="6239" y="2847"/>
                    <a:pt x="6239" y="2942"/>
                  </a:cubicBezTo>
                  <a:cubicBezTo>
                    <a:pt x="6239" y="3025"/>
                    <a:pt x="6323" y="3097"/>
                    <a:pt x="6406" y="3097"/>
                  </a:cubicBezTo>
                  <a:cubicBezTo>
                    <a:pt x="7097" y="3097"/>
                    <a:pt x="7525" y="2787"/>
                    <a:pt x="7763" y="2537"/>
                  </a:cubicBezTo>
                  <a:cubicBezTo>
                    <a:pt x="7918" y="2358"/>
                    <a:pt x="8025" y="2180"/>
                    <a:pt x="8073" y="2073"/>
                  </a:cubicBezTo>
                  <a:lnTo>
                    <a:pt x="8406" y="2073"/>
                  </a:lnTo>
                  <a:cubicBezTo>
                    <a:pt x="8835" y="2073"/>
                    <a:pt x="9192" y="2430"/>
                    <a:pt x="9192" y="2858"/>
                  </a:cubicBezTo>
                  <a:cubicBezTo>
                    <a:pt x="9192" y="3299"/>
                    <a:pt x="8835" y="3656"/>
                    <a:pt x="8406" y="3656"/>
                  </a:cubicBezTo>
                  <a:lnTo>
                    <a:pt x="858" y="3656"/>
                  </a:lnTo>
                  <a:cubicBezTo>
                    <a:pt x="381" y="3656"/>
                    <a:pt x="0" y="4037"/>
                    <a:pt x="0" y="4502"/>
                  </a:cubicBezTo>
                  <a:cubicBezTo>
                    <a:pt x="0" y="5716"/>
                    <a:pt x="560" y="6835"/>
                    <a:pt x="1524" y="7561"/>
                  </a:cubicBezTo>
                  <a:cubicBezTo>
                    <a:pt x="2203" y="8085"/>
                    <a:pt x="3025" y="8359"/>
                    <a:pt x="3858" y="8359"/>
                  </a:cubicBezTo>
                  <a:cubicBezTo>
                    <a:pt x="4203" y="8359"/>
                    <a:pt x="4549" y="8312"/>
                    <a:pt x="4894" y="8216"/>
                  </a:cubicBezTo>
                  <a:lnTo>
                    <a:pt x="6120" y="7883"/>
                  </a:lnTo>
                  <a:cubicBezTo>
                    <a:pt x="6299" y="8121"/>
                    <a:pt x="6573" y="8359"/>
                    <a:pt x="6918" y="8562"/>
                  </a:cubicBezTo>
                  <a:cubicBezTo>
                    <a:pt x="6989" y="8609"/>
                    <a:pt x="7073" y="8621"/>
                    <a:pt x="7144" y="8621"/>
                  </a:cubicBezTo>
                  <a:cubicBezTo>
                    <a:pt x="7251" y="8621"/>
                    <a:pt x="7358" y="8597"/>
                    <a:pt x="7442" y="8538"/>
                  </a:cubicBezTo>
                  <a:cubicBezTo>
                    <a:pt x="7608" y="8419"/>
                    <a:pt x="7680" y="8216"/>
                    <a:pt x="7656" y="8026"/>
                  </a:cubicBezTo>
                  <a:lnTo>
                    <a:pt x="7549" y="7490"/>
                  </a:lnTo>
                  <a:lnTo>
                    <a:pt x="8597" y="7204"/>
                  </a:lnTo>
                  <a:cubicBezTo>
                    <a:pt x="10037" y="6811"/>
                    <a:pt x="11049" y="5478"/>
                    <a:pt x="11049" y="3978"/>
                  </a:cubicBezTo>
                  <a:cubicBezTo>
                    <a:pt x="11085" y="2358"/>
                    <a:pt x="9752" y="1037"/>
                    <a:pt x="8132" y="1037"/>
                  </a:cubicBezTo>
                  <a:lnTo>
                    <a:pt x="8073" y="1037"/>
                  </a:lnTo>
                  <a:cubicBezTo>
                    <a:pt x="8025" y="930"/>
                    <a:pt x="7918" y="751"/>
                    <a:pt x="7763" y="572"/>
                  </a:cubicBezTo>
                  <a:cubicBezTo>
                    <a:pt x="7525" y="299"/>
                    <a:pt x="7097" y="1"/>
                    <a:pt x="6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4" name="Google Shape;11961;p81">
            <a:extLst>
              <a:ext uri="{FF2B5EF4-FFF2-40B4-BE49-F238E27FC236}">
                <a16:creationId xmlns:a16="http://schemas.microsoft.com/office/drawing/2014/main" id="{E00F2282-7659-275B-E4C1-492897117970}"/>
              </a:ext>
            </a:extLst>
          </p:cNvPr>
          <p:cNvSpPr/>
          <p:nvPr/>
        </p:nvSpPr>
        <p:spPr>
          <a:xfrm>
            <a:off x="12639264" y="5049908"/>
            <a:ext cx="709504" cy="660352"/>
          </a:xfrm>
          <a:custGeom>
            <a:avLst/>
            <a:gdLst/>
            <a:ahLst/>
            <a:cxnLst/>
            <a:rect l="l" t="t" r="r" b="b"/>
            <a:pathLst>
              <a:path w="11086" h="10318" extrusionOk="0">
                <a:moveTo>
                  <a:pt x="3811" y="745"/>
                </a:moveTo>
                <a:cubicBezTo>
                  <a:pt x="3906" y="745"/>
                  <a:pt x="3989" y="829"/>
                  <a:pt x="3989" y="924"/>
                </a:cubicBezTo>
                <a:cubicBezTo>
                  <a:pt x="3989" y="1031"/>
                  <a:pt x="3906" y="1102"/>
                  <a:pt x="3811" y="1102"/>
                </a:cubicBezTo>
                <a:cubicBezTo>
                  <a:pt x="3727" y="1102"/>
                  <a:pt x="3632" y="1031"/>
                  <a:pt x="3632" y="924"/>
                </a:cubicBezTo>
                <a:cubicBezTo>
                  <a:pt x="3632" y="817"/>
                  <a:pt x="3727" y="745"/>
                  <a:pt x="3811" y="745"/>
                </a:cubicBezTo>
                <a:close/>
                <a:moveTo>
                  <a:pt x="8742" y="532"/>
                </a:moveTo>
                <a:cubicBezTo>
                  <a:pt x="9296" y="532"/>
                  <a:pt x="9880" y="576"/>
                  <a:pt x="10347" y="709"/>
                </a:cubicBezTo>
                <a:cubicBezTo>
                  <a:pt x="10073" y="924"/>
                  <a:pt x="9657" y="1269"/>
                  <a:pt x="9335" y="1686"/>
                </a:cubicBezTo>
                <a:cubicBezTo>
                  <a:pt x="8847" y="1245"/>
                  <a:pt x="8252" y="876"/>
                  <a:pt x="7561" y="590"/>
                </a:cubicBezTo>
                <a:cubicBezTo>
                  <a:pt x="7890" y="559"/>
                  <a:pt x="8307" y="532"/>
                  <a:pt x="8742" y="532"/>
                </a:cubicBezTo>
                <a:close/>
                <a:moveTo>
                  <a:pt x="4519" y="339"/>
                </a:moveTo>
                <a:cubicBezTo>
                  <a:pt x="5432" y="339"/>
                  <a:pt x="6383" y="508"/>
                  <a:pt x="7240" y="829"/>
                </a:cubicBezTo>
                <a:cubicBezTo>
                  <a:pt x="8252" y="1221"/>
                  <a:pt x="9085" y="1781"/>
                  <a:pt x="9692" y="2507"/>
                </a:cubicBezTo>
                <a:cubicBezTo>
                  <a:pt x="9323" y="2305"/>
                  <a:pt x="8859" y="2114"/>
                  <a:pt x="8335" y="1995"/>
                </a:cubicBezTo>
                <a:cubicBezTo>
                  <a:pt x="8013" y="1722"/>
                  <a:pt x="7668" y="1495"/>
                  <a:pt x="7323" y="1317"/>
                </a:cubicBezTo>
                <a:cubicBezTo>
                  <a:pt x="6740" y="1043"/>
                  <a:pt x="6073" y="817"/>
                  <a:pt x="5311" y="686"/>
                </a:cubicBezTo>
                <a:cubicBezTo>
                  <a:pt x="5298" y="682"/>
                  <a:pt x="5286" y="680"/>
                  <a:pt x="5273" y="680"/>
                </a:cubicBezTo>
                <a:cubicBezTo>
                  <a:pt x="5201" y="680"/>
                  <a:pt x="5130" y="736"/>
                  <a:pt x="5120" y="817"/>
                </a:cubicBezTo>
                <a:cubicBezTo>
                  <a:pt x="5108" y="900"/>
                  <a:pt x="5168" y="995"/>
                  <a:pt x="5251" y="1007"/>
                </a:cubicBezTo>
                <a:cubicBezTo>
                  <a:pt x="5537" y="1055"/>
                  <a:pt x="5787" y="1114"/>
                  <a:pt x="6049" y="1186"/>
                </a:cubicBezTo>
                <a:cubicBezTo>
                  <a:pt x="5966" y="1531"/>
                  <a:pt x="5656" y="1757"/>
                  <a:pt x="5656" y="1757"/>
                </a:cubicBezTo>
                <a:cubicBezTo>
                  <a:pt x="5585" y="1793"/>
                  <a:pt x="5573" y="1900"/>
                  <a:pt x="5608" y="1972"/>
                </a:cubicBezTo>
                <a:cubicBezTo>
                  <a:pt x="5644" y="2019"/>
                  <a:pt x="5704" y="2055"/>
                  <a:pt x="5751" y="2055"/>
                </a:cubicBezTo>
                <a:cubicBezTo>
                  <a:pt x="5775" y="2055"/>
                  <a:pt x="5811" y="2031"/>
                  <a:pt x="5835" y="2019"/>
                </a:cubicBezTo>
                <a:cubicBezTo>
                  <a:pt x="5847" y="2007"/>
                  <a:pt x="6239" y="1733"/>
                  <a:pt x="6359" y="1281"/>
                </a:cubicBezTo>
                <a:cubicBezTo>
                  <a:pt x="6466" y="1305"/>
                  <a:pt x="6561" y="1352"/>
                  <a:pt x="6656" y="1376"/>
                </a:cubicBezTo>
                <a:cubicBezTo>
                  <a:pt x="6644" y="1662"/>
                  <a:pt x="6406" y="1876"/>
                  <a:pt x="6406" y="1888"/>
                </a:cubicBezTo>
                <a:cubicBezTo>
                  <a:pt x="6347" y="1948"/>
                  <a:pt x="6323" y="2055"/>
                  <a:pt x="6382" y="2114"/>
                </a:cubicBezTo>
                <a:cubicBezTo>
                  <a:pt x="6418" y="2138"/>
                  <a:pt x="6466" y="2174"/>
                  <a:pt x="6501" y="2174"/>
                </a:cubicBezTo>
                <a:cubicBezTo>
                  <a:pt x="6549" y="2174"/>
                  <a:pt x="6585" y="2150"/>
                  <a:pt x="6609" y="2126"/>
                </a:cubicBezTo>
                <a:cubicBezTo>
                  <a:pt x="6620" y="2114"/>
                  <a:pt x="6894" y="1876"/>
                  <a:pt x="6954" y="1519"/>
                </a:cubicBezTo>
                <a:cubicBezTo>
                  <a:pt x="7025" y="1543"/>
                  <a:pt x="7085" y="1579"/>
                  <a:pt x="7156" y="1602"/>
                </a:cubicBezTo>
                <a:cubicBezTo>
                  <a:pt x="7192" y="1614"/>
                  <a:pt x="7216" y="1638"/>
                  <a:pt x="7263" y="1650"/>
                </a:cubicBezTo>
                <a:cubicBezTo>
                  <a:pt x="7240" y="1829"/>
                  <a:pt x="7085" y="1972"/>
                  <a:pt x="7085" y="1972"/>
                </a:cubicBezTo>
                <a:cubicBezTo>
                  <a:pt x="7025" y="2031"/>
                  <a:pt x="7013" y="2138"/>
                  <a:pt x="7073" y="2198"/>
                </a:cubicBezTo>
                <a:cubicBezTo>
                  <a:pt x="7097" y="2233"/>
                  <a:pt x="7144" y="2257"/>
                  <a:pt x="7192" y="2257"/>
                </a:cubicBezTo>
                <a:cubicBezTo>
                  <a:pt x="7240" y="2257"/>
                  <a:pt x="7263" y="2245"/>
                  <a:pt x="7299" y="2210"/>
                </a:cubicBezTo>
                <a:cubicBezTo>
                  <a:pt x="7311" y="2198"/>
                  <a:pt x="7478" y="2055"/>
                  <a:pt x="7549" y="1817"/>
                </a:cubicBezTo>
                <a:cubicBezTo>
                  <a:pt x="7740" y="1936"/>
                  <a:pt x="7930" y="2079"/>
                  <a:pt x="8133" y="2245"/>
                </a:cubicBezTo>
                <a:cubicBezTo>
                  <a:pt x="8144" y="2257"/>
                  <a:pt x="8168" y="2269"/>
                  <a:pt x="8204" y="2269"/>
                </a:cubicBezTo>
                <a:cubicBezTo>
                  <a:pt x="9395" y="2543"/>
                  <a:pt x="10216" y="3198"/>
                  <a:pt x="10573" y="3555"/>
                </a:cubicBezTo>
                <a:lnTo>
                  <a:pt x="9621" y="3615"/>
                </a:lnTo>
                <a:cubicBezTo>
                  <a:pt x="9561" y="3615"/>
                  <a:pt x="9514" y="3638"/>
                  <a:pt x="9478" y="3698"/>
                </a:cubicBezTo>
                <a:cubicBezTo>
                  <a:pt x="9454" y="3746"/>
                  <a:pt x="9454" y="3805"/>
                  <a:pt x="9478" y="3865"/>
                </a:cubicBezTo>
                <a:cubicBezTo>
                  <a:pt x="9537" y="3960"/>
                  <a:pt x="9585" y="4055"/>
                  <a:pt x="9645" y="4150"/>
                </a:cubicBezTo>
                <a:cubicBezTo>
                  <a:pt x="9680" y="4210"/>
                  <a:pt x="9740" y="4234"/>
                  <a:pt x="9799" y="4234"/>
                </a:cubicBezTo>
                <a:cubicBezTo>
                  <a:pt x="9823" y="4234"/>
                  <a:pt x="9835" y="4234"/>
                  <a:pt x="9871" y="4222"/>
                </a:cubicBezTo>
                <a:cubicBezTo>
                  <a:pt x="9942" y="4174"/>
                  <a:pt x="9978" y="4091"/>
                  <a:pt x="9942" y="3996"/>
                </a:cubicBezTo>
                <a:cubicBezTo>
                  <a:pt x="9930" y="3972"/>
                  <a:pt x="9918" y="3960"/>
                  <a:pt x="9895" y="3924"/>
                </a:cubicBezTo>
                <a:lnTo>
                  <a:pt x="10466" y="3900"/>
                </a:lnTo>
                <a:cubicBezTo>
                  <a:pt x="10657" y="4436"/>
                  <a:pt x="10752" y="4996"/>
                  <a:pt x="10752" y="5603"/>
                </a:cubicBezTo>
                <a:cubicBezTo>
                  <a:pt x="10752" y="6329"/>
                  <a:pt x="10597" y="6960"/>
                  <a:pt x="10299" y="7484"/>
                </a:cubicBezTo>
                <a:cubicBezTo>
                  <a:pt x="10359" y="7317"/>
                  <a:pt x="10419" y="7163"/>
                  <a:pt x="10454" y="6996"/>
                </a:cubicBezTo>
                <a:cubicBezTo>
                  <a:pt x="10597" y="6282"/>
                  <a:pt x="10526" y="5472"/>
                  <a:pt x="10228" y="4674"/>
                </a:cubicBezTo>
                <a:cubicBezTo>
                  <a:pt x="10201" y="4603"/>
                  <a:pt x="10148" y="4565"/>
                  <a:pt x="10084" y="4565"/>
                </a:cubicBezTo>
                <a:cubicBezTo>
                  <a:pt x="10062" y="4565"/>
                  <a:pt x="10038" y="4570"/>
                  <a:pt x="10014" y="4579"/>
                </a:cubicBezTo>
                <a:cubicBezTo>
                  <a:pt x="9930" y="4615"/>
                  <a:pt x="9883" y="4698"/>
                  <a:pt x="9930" y="4793"/>
                </a:cubicBezTo>
                <a:cubicBezTo>
                  <a:pt x="10216" y="5532"/>
                  <a:pt x="10276" y="6282"/>
                  <a:pt x="10133" y="6936"/>
                </a:cubicBezTo>
                <a:cubicBezTo>
                  <a:pt x="9978" y="7663"/>
                  <a:pt x="9573" y="8270"/>
                  <a:pt x="8906" y="8746"/>
                </a:cubicBezTo>
                <a:cubicBezTo>
                  <a:pt x="8454" y="8972"/>
                  <a:pt x="7966" y="9103"/>
                  <a:pt x="7502" y="9199"/>
                </a:cubicBezTo>
                <a:cubicBezTo>
                  <a:pt x="7621" y="9139"/>
                  <a:pt x="7740" y="9056"/>
                  <a:pt x="7859" y="8996"/>
                </a:cubicBezTo>
                <a:cubicBezTo>
                  <a:pt x="8990" y="8318"/>
                  <a:pt x="9478" y="7353"/>
                  <a:pt x="9287" y="6234"/>
                </a:cubicBezTo>
                <a:cubicBezTo>
                  <a:pt x="9276" y="6055"/>
                  <a:pt x="9228" y="5877"/>
                  <a:pt x="9156" y="5698"/>
                </a:cubicBezTo>
                <a:cubicBezTo>
                  <a:pt x="8930" y="5091"/>
                  <a:pt x="8454" y="4555"/>
                  <a:pt x="7799" y="4138"/>
                </a:cubicBezTo>
                <a:cubicBezTo>
                  <a:pt x="7097" y="3686"/>
                  <a:pt x="6192" y="3400"/>
                  <a:pt x="5192" y="3305"/>
                </a:cubicBezTo>
                <a:cubicBezTo>
                  <a:pt x="3977" y="3186"/>
                  <a:pt x="2572" y="2984"/>
                  <a:pt x="2179" y="2543"/>
                </a:cubicBezTo>
                <a:cubicBezTo>
                  <a:pt x="2509" y="2503"/>
                  <a:pt x="2897" y="2463"/>
                  <a:pt x="3382" y="2463"/>
                </a:cubicBezTo>
                <a:cubicBezTo>
                  <a:pt x="3616" y="2463"/>
                  <a:pt x="3873" y="2472"/>
                  <a:pt x="4156" y="2495"/>
                </a:cubicBezTo>
                <a:cubicBezTo>
                  <a:pt x="4162" y="2496"/>
                  <a:pt x="4168" y="2497"/>
                  <a:pt x="4174" y="2497"/>
                </a:cubicBezTo>
                <a:cubicBezTo>
                  <a:pt x="4251" y="2497"/>
                  <a:pt x="4323" y="2430"/>
                  <a:pt x="4334" y="2353"/>
                </a:cubicBezTo>
                <a:cubicBezTo>
                  <a:pt x="4346" y="2257"/>
                  <a:pt x="4275" y="2186"/>
                  <a:pt x="4180" y="2174"/>
                </a:cubicBezTo>
                <a:cubicBezTo>
                  <a:pt x="3861" y="2140"/>
                  <a:pt x="3573" y="2128"/>
                  <a:pt x="3313" y="2128"/>
                </a:cubicBezTo>
                <a:cubicBezTo>
                  <a:pt x="2834" y="2128"/>
                  <a:pt x="2448" y="2171"/>
                  <a:pt x="2132" y="2210"/>
                </a:cubicBezTo>
                <a:cubicBezTo>
                  <a:pt x="1890" y="2235"/>
                  <a:pt x="1689" y="2261"/>
                  <a:pt x="1516" y="2261"/>
                </a:cubicBezTo>
                <a:cubicBezTo>
                  <a:pt x="1365" y="2261"/>
                  <a:pt x="1236" y="2241"/>
                  <a:pt x="1120" y="2186"/>
                </a:cubicBezTo>
                <a:cubicBezTo>
                  <a:pt x="632" y="1960"/>
                  <a:pt x="346" y="1650"/>
                  <a:pt x="346" y="1471"/>
                </a:cubicBezTo>
                <a:cubicBezTo>
                  <a:pt x="346" y="1436"/>
                  <a:pt x="370" y="1400"/>
                  <a:pt x="417" y="1341"/>
                </a:cubicBezTo>
                <a:cubicBezTo>
                  <a:pt x="644" y="1138"/>
                  <a:pt x="1763" y="829"/>
                  <a:pt x="3334" y="829"/>
                </a:cubicBezTo>
                <a:cubicBezTo>
                  <a:pt x="3322" y="864"/>
                  <a:pt x="3322" y="900"/>
                  <a:pt x="3322" y="936"/>
                </a:cubicBezTo>
                <a:cubicBezTo>
                  <a:pt x="3322" y="1221"/>
                  <a:pt x="3549" y="1436"/>
                  <a:pt x="3822" y="1436"/>
                </a:cubicBezTo>
                <a:cubicBezTo>
                  <a:pt x="4108" y="1436"/>
                  <a:pt x="4334" y="1221"/>
                  <a:pt x="4334" y="936"/>
                </a:cubicBezTo>
                <a:lnTo>
                  <a:pt x="4334" y="876"/>
                </a:lnTo>
                <a:cubicBezTo>
                  <a:pt x="4418" y="876"/>
                  <a:pt x="4501" y="888"/>
                  <a:pt x="4584" y="900"/>
                </a:cubicBezTo>
                <a:lnTo>
                  <a:pt x="4596" y="900"/>
                </a:lnTo>
                <a:cubicBezTo>
                  <a:pt x="4680" y="900"/>
                  <a:pt x="4751" y="840"/>
                  <a:pt x="4763" y="757"/>
                </a:cubicBezTo>
                <a:cubicBezTo>
                  <a:pt x="4775" y="662"/>
                  <a:pt x="4704" y="590"/>
                  <a:pt x="4620" y="579"/>
                </a:cubicBezTo>
                <a:cubicBezTo>
                  <a:pt x="4454" y="567"/>
                  <a:pt x="4299" y="543"/>
                  <a:pt x="4144" y="531"/>
                </a:cubicBezTo>
                <a:cubicBezTo>
                  <a:pt x="4049" y="471"/>
                  <a:pt x="3942" y="424"/>
                  <a:pt x="3822" y="424"/>
                </a:cubicBezTo>
                <a:cubicBezTo>
                  <a:pt x="3727" y="424"/>
                  <a:pt x="3632" y="459"/>
                  <a:pt x="3561" y="507"/>
                </a:cubicBezTo>
                <a:cubicBezTo>
                  <a:pt x="3322" y="507"/>
                  <a:pt x="3084" y="507"/>
                  <a:pt x="2858" y="519"/>
                </a:cubicBezTo>
                <a:cubicBezTo>
                  <a:pt x="3072" y="471"/>
                  <a:pt x="3287" y="448"/>
                  <a:pt x="3513" y="412"/>
                </a:cubicBezTo>
                <a:cubicBezTo>
                  <a:pt x="3838" y="363"/>
                  <a:pt x="4176" y="339"/>
                  <a:pt x="4519" y="339"/>
                </a:cubicBezTo>
                <a:close/>
                <a:moveTo>
                  <a:pt x="8228" y="8306"/>
                </a:moveTo>
                <a:lnTo>
                  <a:pt x="8228" y="8306"/>
                </a:lnTo>
                <a:cubicBezTo>
                  <a:pt x="8085" y="8437"/>
                  <a:pt x="7906" y="8568"/>
                  <a:pt x="7692" y="8687"/>
                </a:cubicBezTo>
                <a:cubicBezTo>
                  <a:pt x="6906" y="9187"/>
                  <a:pt x="6049" y="9365"/>
                  <a:pt x="6025" y="9365"/>
                </a:cubicBezTo>
                <a:cubicBezTo>
                  <a:pt x="6013" y="9365"/>
                  <a:pt x="6001" y="9365"/>
                  <a:pt x="5989" y="9377"/>
                </a:cubicBezTo>
                <a:cubicBezTo>
                  <a:pt x="4977" y="9865"/>
                  <a:pt x="3727" y="9973"/>
                  <a:pt x="2953" y="9984"/>
                </a:cubicBezTo>
                <a:lnTo>
                  <a:pt x="4215" y="9401"/>
                </a:lnTo>
                <a:cubicBezTo>
                  <a:pt x="4275" y="9377"/>
                  <a:pt x="4299" y="9318"/>
                  <a:pt x="4299" y="9258"/>
                </a:cubicBezTo>
                <a:cubicBezTo>
                  <a:pt x="4299" y="9199"/>
                  <a:pt x="4251" y="9139"/>
                  <a:pt x="4215" y="9103"/>
                </a:cubicBezTo>
                <a:lnTo>
                  <a:pt x="2930" y="8532"/>
                </a:lnTo>
                <a:lnTo>
                  <a:pt x="2953" y="8532"/>
                </a:lnTo>
                <a:cubicBezTo>
                  <a:pt x="3692" y="8532"/>
                  <a:pt x="4894" y="8603"/>
                  <a:pt x="5966" y="9020"/>
                </a:cubicBezTo>
                <a:cubicBezTo>
                  <a:pt x="6001" y="9032"/>
                  <a:pt x="6025" y="9032"/>
                  <a:pt x="6061" y="9032"/>
                </a:cubicBezTo>
                <a:cubicBezTo>
                  <a:pt x="7144" y="8853"/>
                  <a:pt x="7811" y="8568"/>
                  <a:pt x="8228" y="8306"/>
                </a:cubicBezTo>
                <a:close/>
                <a:moveTo>
                  <a:pt x="4495" y="1"/>
                </a:moveTo>
                <a:cubicBezTo>
                  <a:pt x="4135" y="1"/>
                  <a:pt x="3780" y="26"/>
                  <a:pt x="3441" y="78"/>
                </a:cubicBezTo>
                <a:cubicBezTo>
                  <a:pt x="2549" y="209"/>
                  <a:pt x="1739" y="388"/>
                  <a:pt x="1167" y="579"/>
                </a:cubicBezTo>
                <a:cubicBezTo>
                  <a:pt x="370" y="852"/>
                  <a:pt x="1" y="1114"/>
                  <a:pt x="1" y="1448"/>
                </a:cubicBezTo>
                <a:cubicBezTo>
                  <a:pt x="1" y="1781"/>
                  <a:pt x="393" y="2186"/>
                  <a:pt x="965" y="2460"/>
                </a:cubicBezTo>
                <a:cubicBezTo>
                  <a:pt x="1151" y="2527"/>
                  <a:pt x="1330" y="2559"/>
                  <a:pt x="1533" y="2559"/>
                </a:cubicBezTo>
                <a:cubicBezTo>
                  <a:pt x="1617" y="2559"/>
                  <a:pt x="1705" y="2553"/>
                  <a:pt x="1798" y="2543"/>
                </a:cubicBezTo>
                <a:cubicBezTo>
                  <a:pt x="1953" y="2829"/>
                  <a:pt x="2275" y="3031"/>
                  <a:pt x="2846" y="3210"/>
                </a:cubicBezTo>
                <a:cubicBezTo>
                  <a:pt x="3382" y="3376"/>
                  <a:pt x="4108" y="3496"/>
                  <a:pt x="5168" y="3603"/>
                </a:cubicBezTo>
                <a:cubicBezTo>
                  <a:pt x="6120" y="3686"/>
                  <a:pt x="6966" y="3972"/>
                  <a:pt x="7632" y="4389"/>
                </a:cubicBezTo>
                <a:cubicBezTo>
                  <a:pt x="8252" y="4781"/>
                  <a:pt x="8668" y="5258"/>
                  <a:pt x="8871" y="5793"/>
                </a:cubicBezTo>
                <a:cubicBezTo>
                  <a:pt x="9121" y="6484"/>
                  <a:pt x="8978" y="7186"/>
                  <a:pt x="8430" y="7770"/>
                </a:cubicBezTo>
                <a:cubicBezTo>
                  <a:pt x="7894" y="8329"/>
                  <a:pt x="6728" y="8603"/>
                  <a:pt x="6061" y="8722"/>
                </a:cubicBezTo>
                <a:cubicBezTo>
                  <a:pt x="4959" y="8297"/>
                  <a:pt x="3741" y="8216"/>
                  <a:pt x="2985" y="8216"/>
                </a:cubicBezTo>
                <a:cubicBezTo>
                  <a:pt x="2557" y="8216"/>
                  <a:pt x="2277" y="8242"/>
                  <a:pt x="2251" y="8246"/>
                </a:cubicBezTo>
                <a:cubicBezTo>
                  <a:pt x="2179" y="8246"/>
                  <a:pt x="2120" y="8306"/>
                  <a:pt x="2096" y="8377"/>
                </a:cubicBezTo>
                <a:cubicBezTo>
                  <a:pt x="2084" y="8449"/>
                  <a:pt x="2132" y="8532"/>
                  <a:pt x="2191" y="8556"/>
                </a:cubicBezTo>
                <a:lnTo>
                  <a:pt x="3763" y="9270"/>
                </a:lnTo>
                <a:lnTo>
                  <a:pt x="2191" y="9984"/>
                </a:lnTo>
                <a:cubicBezTo>
                  <a:pt x="2120" y="10020"/>
                  <a:pt x="2084" y="10092"/>
                  <a:pt x="2096" y="10163"/>
                </a:cubicBezTo>
                <a:cubicBezTo>
                  <a:pt x="2120" y="10234"/>
                  <a:pt x="2179" y="10294"/>
                  <a:pt x="2251" y="10294"/>
                </a:cubicBezTo>
                <a:cubicBezTo>
                  <a:pt x="2275" y="10294"/>
                  <a:pt x="2513" y="10318"/>
                  <a:pt x="2870" y="10318"/>
                </a:cubicBezTo>
                <a:cubicBezTo>
                  <a:pt x="3644" y="10318"/>
                  <a:pt x="5001" y="10223"/>
                  <a:pt x="6120" y="9687"/>
                </a:cubicBezTo>
                <a:cubicBezTo>
                  <a:pt x="6847" y="9627"/>
                  <a:pt x="8073" y="9544"/>
                  <a:pt x="9109" y="9008"/>
                </a:cubicBezTo>
                <a:cubicBezTo>
                  <a:pt x="10419" y="8329"/>
                  <a:pt x="11085" y="7186"/>
                  <a:pt x="11085" y="5615"/>
                </a:cubicBezTo>
                <a:cubicBezTo>
                  <a:pt x="11085" y="4996"/>
                  <a:pt x="11002" y="4424"/>
                  <a:pt x="10823" y="3865"/>
                </a:cubicBezTo>
                <a:lnTo>
                  <a:pt x="10931" y="3853"/>
                </a:lnTo>
                <a:cubicBezTo>
                  <a:pt x="10990" y="3853"/>
                  <a:pt x="11050" y="3805"/>
                  <a:pt x="11061" y="3769"/>
                </a:cubicBezTo>
                <a:cubicBezTo>
                  <a:pt x="11085" y="3710"/>
                  <a:pt x="11073" y="3650"/>
                  <a:pt x="11050" y="3603"/>
                </a:cubicBezTo>
                <a:cubicBezTo>
                  <a:pt x="11026" y="3567"/>
                  <a:pt x="10811" y="3305"/>
                  <a:pt x="10407" y="2972"/>
                </a:cubicBezTo>
                <a:cubicBezTo>
                  <a:pt x="10180" y="2591"/>
                  <a:pt x="9895" y="2233"/>
                  <a:pt x="9573" y="1900"/>
                </a:cubicBezTo>
                <a:cubicBezTo>
                  <a:pt x="10038" y="1293"/>
                  <a:pt x="10764" y="805"/>
                  <a:pt x="10776" y="805"/>
                </a:cubicBezTo>
                <a:cubicBezTo>
                  <a:pt x="10823" y="769"/>
                  <a:pt x="10847" y="709"/>
                  <a:pt x="10847" y="650"/>
                </a:cubicBezTo>
                <a:cubicBezTo>
                  <a:pt x="10847" y="590"/>
                  <a:pt x="10811" y="555"/>
                  <a:pt x="10752" y="519"/>
                </a:cubicBezTo>
                <a:cubicBezTo>
                  <a:pt x="10279" y="318"/>
                  <a:pt x="9629" y="210"/>
                  <a:pt x="8778" y="210"/>
                </a:cubicBezTo>
                <a:cubicBezTo>
                  <a:pt x="8622" y="210"/>
                  <a:pt x="8458" y="214"/>
                  <a:pt x="8287" y="221"/>
                </a:cubicBezTo>
                <a:cubicBezTo>
                  <a:pt x="7597" y="257"/>
                  <a:pt x="7025" y="328"/>
                  <a:pt x="6882" y="352"/>
                </a:cubicBezTo>
                <a:cubicBezTo>
                  <a:pt x="6113" y="123"/>
                  <a:pt x="5288" y="1"/>
                  <a:pt x="4495" y="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15" name="Google Shape;11962;p81">
            <a:extLst>
              <a:ext uri="{FF2B5EF4-FFF2-40B4-BE49-F238E27FC236}">
                <a16:creationId xmlns:a16="http://schemas.microsoft.com/office/drawing/2014/main" id="{8079A6EC-935C-2617-4742-9645D46A4EFA}"/>
              </a:ext>
            </a:extLst>
          </p:cNvPr>
          <p:cNvGrpSpPr/>
          <p:nvPr/>
        </p:nvGrpSpPr>
        <p:grpSpPr>
          <a:xfrm>
            <a:off x="10474400" y="5001908"/>
            <a:ext cx="643968" cy="709120"/>
            <a:chOff x="5265069" y="2424754"/>
            <a:chExt cx="321984" cy="35456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6" name="Google Shape;11963;p81">
              <a:extLst>
                <a:ext uri="{FF2B5EF4-FFF2-40B4-BE49-F238E27FC236}">
                  <a16:creationId xmlns:a16="http://schemas.microsoft.com/office/drawing/2014/main" id="{65D747E7-4399-9040-AB61-7CD40C54AEE8}"/>
                </a:ext>
              </a:extLst>
            </p:cNvPr>
            <p:cNvSpPr/>
            <p:nvPr/>
          </p:nvSpPr>
          <p:spPr>
            <a:xfrm>
              <a:off x="5265069" y="2424754"/>
              <a:ext cx="321984" cy="354560"/>
            </a:xfrm>
            <a:custGeom>
              <a:avLst/>
              <a:gdLst/>
              <a:ahLst/>
              <a:cxnLst/>
              <a:rect l="l" t="t" r="r" b="b"/>
              <a:pathLst>
                <a:path w="10062" h="11080" extrusionOk="0">
                  <a:moveTo>
                    <a:pt x="8199" y="510"/>
                  </a:moveTo>
                  <a:cubicBezTo>
                    <a:pt x="8465" y="510"/>
                    <a:pt x="8769" y="527"/>
                    <a:pt x="9109" y="567"/>
                  </a:cubicBezTo>
                  <a:cubicBezTo>
                    <a:pt x="9169" y="590"/>
                    <a:pt x="9228" y="614"/>
                    <a:pt x="9252" y="674"/>
                  </a:cubicBezTo>
                  <a:cubicBezTo>
                    <a:pt x="9288" y="733"/>
                    <a:pt x="9288" y="793"/>
                    <a:pt x="9240" y="852"/>
                  </a:cubicBezTo>
                  <a:lnTo>
                    <a:pt x="8752" y="1686"/>
                  </a:lnTo>
                  <a:lnTo>
                    <a:pt x="8526" y="1459"/>
                  </a:lnTo>
                  <a:cubicBezTo>
                    <a:pt x="8169" y="1102"/>
                    <a:pt x="7752" y="805"/>
                    <a:pt x="7323" y="590"/>
                  </a:cubicBezTo>
                  <a:cubicBezTo>
                    <a:pt x="7537" y="542"/>
                    <a:pt x="7832" y="510"/>
                    <a:pt x="8199" y="510"/>
                  </a:cubicBezTo>
                  <a:close/>
                  <a:moveTo>
                    <a:pt x="3692" y="3460"/>
                  </a:moveTo>
                  <a:cubicBezTo>
                    <a:pt x="3728" y="3472"/>
                    <a:pt x="3775" y="3484"/>
                    <a:pt x="3811" y="3531"/>
                  </a:cubicBezTo>
                  <a:cubicBezTo>
                    <a:pt x="3906" y="3698"/>
                    <a:pt x="4025" y="3841"/>
                    <a:pt x="4168" y="3996"/>
                  </a:cubicBezTo>
                  <a:cubicBezTo>
                    <a:pt x="3870" y="4079"/>
                    <a:pt x="3585" y="4234"/>
                    <a:pt x="3204" y="4436"/>
                  </a:cubicBezTo>
                  <a:cubicBezTo>
                    <a:pt x="2803" y="4659"/>
                    <a:pt x="2283" y="4835"/>
                    <a:pt x="1777" y="4835"/>
                  </a:cubicBezTo>
                  <a:cubicBezTo>
                    <a:pt x="1606" y="4835"/>
                    <a:pt x="1437" y="4814"/>
                    <a:pt x="1275" y="4769"/>
                  </a:cubicBezTo>
                  <a:cubicBezTo>
                    <a:pt x="2335" y="4377"/>
                    <a:pt x="3120" y="3829"/>
                    <a:pt x="3537" y="3507"/>
                  </a:cubicBezTo>
                  <a:cubicBezTo>
                    <a:pt x="3585" y="3472"/>
                    <a:pt x="3632" y="3460"/>
                    <a:pt x="3692" y="3460"/>
                  </a:cubicBezTo>
                  <a:close/>
                  <a:moveTo>
                    <a:pt x="5123" y="300"/>
                  </a:moveTo>
                  <a:cubicBezTo>
                    <a:pt x="5187" y="300"/>
                    <a:pt x="5250" y="301"/>
                    <a:pt x="5311" y="305"/>
                  </a:cubicBezTo>
                  <a:cubicBezTo>
                    <a:pt x="6442" y="364"/>
                    <a:pt x="7514" y="852"/>
                    <a:pt x="8335" y="1650"/>
                  </a:cubicBezTo>
                  <a:cubicBezTo>
                    <a:pt x="9157" y="2460"/>
                    <a:pt x="9645" y="3531"/>
                    <a:pt x="9716" y="4662"/>
                  </a:cubicBezTo>
                  <a:cubicBezTo>
                    <a:pt x="9728" y="5365"/>
                    <a:pt x="9645" y="6020"/>
                    <a:pt x="9419" y="6639"/>
                  </a:cubicBezTo>
                  <a:cubicBezTo>
                    <a:pt x="9193" y="7234"/>
                    <a:pt x="8871" y="7770"/>
                    <a:pt x="8442" y="8246"/>
                  </a:cubicBezTo>
                  <a:cubicBezTo>
                    <a:pt x="8002" y="8710"/>
                    <a:pt x="7478" y="9079"/>
                    <a:pt x="6907" y="9353"/>
                  </a:cubicBezTo>
                  <a:cubicBezTo>
                    <a:pt x="6299" y="9615"/>
                    <a:pt x="5656" y="9758"/>
                    <a:pt x="5002" y="9758"/>
                  </a:cubicBezTo>
                  <a:cubicBezTo>
                    <a:pt x="4763" y="9758"/>
                    <a:pt x="4275" y="9734"/>
                    <a:pt x="3835" y="9710"/>
                  </a:cubicBezTo>
                  <a:cubicBezTo>
                    <a:pt x="3811" y="9710"/>
                    <a:pt x="3775" y="9710"/>
                    <a:pt x="3751" y="9722"/>
                  </a:cubicBezTo>
                  <a:lnTo>
                    <a:pt x="2287" y="10520"/>
                  </a:lnTo>
                  <a:cubicBezTo>
                    <a:pt x="2406" y="10306"/>
                    <a:pt x="2608" y="10032"/>
                    <a:pt x="2858" y="9770"/>
                  </a:cubicBezTo>
                  <a:cubicBezTo>
                    <a:pt x="2918" y="9710"/>
                    <a:pt x="2966" y="9603"/>
                    <a:pt x="2966" y="9508"/>
                  </a:cubicBezTo>
                  <a:cubicBezTo>
                    <a:pt x="2966" y="9425"/>
                    <a:pt x="2918" y="9329"/>
                    <a:pt x="2847" y="9270"/>
                  </a:cubicBezTo>
                  <a:cubicBezTo>
                    <a:pt x="2573" y="9056"/>
                    <a:pt x="2382" y="8734"/>
                    <a:pt x="2263" y="8484"/>
                  </a:cubicBezTo>
                  <a:lnTo>
                    <a:pt x="2263" y="8484"/>
                  </a:lnTo>
                  <a:lnTo>
                    <a:pt x="3585" y="9210"/>
                  </a:lnTo>
                  <a:cubicBezTo>
                    <a:pt x="3597" y="9234"/>
                    <a:pt x="3620" y="9234"/>
                    <a:pt x="3644" y="9234"/>
                  </a:cubicBezTo>
                  <a:cubicBezTo>
                    <a:pt x="4037" y="9294"/>
                    <a:pt x="4406" y="9306"/>
                    <a:pt x="4752" y="9306"/>
                  </a:cubicBezTo>
                  <a:cubicBezTo>
                    <a:pt x="5490" y="9306"/>
                    <a:pt x="6145" y="9187"/>
                    <a:pt x="6692" y="8937"/>
                  </a:cubicBezTo>
                  <a:cubicBezTo>
                    <a:pt x="7407" y="8603"/>
                    <a:pt x="7930" y="8067"/>
                    <a:pt x="8228" y="7389"/>
                  </a:cubicBezTo>
                  <a:cubicBezTo>
                    <a:pt x="8538" y="6651"/>
                    <a:pt x="8585" y="5781"/>
                    <a:pt x="8359" y="4900"/>
                  </a:cubicBezTo>
                  <a:cubicBezTo>
                    <a:pt x="8145" y="4067"/>
                    <a:pt x="7680" y="3317"/>
                    <a:pt x="7085" y="2841"/>
                  </a:cubicBezTo>
                  <a:cubicBezTo>
                    <a:pt x="7057" y="2817"/>
                    <a:pt x="7024" y="2807"/>
                    <a:pt x="6991" y="2807"/>
                  </a:cubicBezTo>
                  <a:cubicBezTo>
                    <a:pt x="6939" y="2807"/>
                    <a:pt x="6888" y="2833"/>
                    <a:pt x="6859" y="2876"/>
                  </a:cubicBezTo>
                  <a:cubicBezTo>
                    <a:pt x="6799" y="2948"/>
                    <a:pt x="6811" y="3055"/>
                    <a:pt x="6895" y="3103"/>
                  </a:cubicBezTo>
                  <a:cubicBezTo>
                    <a:pt x="7430" y="3519"/>
                    <a:pt x="7847" y="4210"/>
                    <a:pt x="8050" y="4972"/>
                  </a:cubicBezTo>
                  <a:cubicBezTo>
                    <a:pt x="8264" y="5781"/>
                    <a:pt x="8228" y="6579"/>
                    <a:pt x="7930" y="7246"/>
                  </a:cubicBezTo>
                  <a:cubicBezTo>
                    <a:pt x="7633" y="7948"/>
                    <a:pt x="7085" y="8460"/>
                    <a:pt x="6323" y="8722"/>
                  </a:cubicBezTo>
                  <a:cubicBezTo>
                    <a:pt x="6502" y="8591"/>
                    <a:pt x="6668" y="8425"/>
                    <a:pt x="6811" y="8234"/>
                  </a:cubicBezTo>
                  <a:cubicBezTo>
                    <a:pt x="7323" y="7579"/>
                    <a:pt x="7502" y="6734"/>
                    <a:pt x="7311" y="5912"/>
                  </a:cubicBezTo>
                  <a:cubicBezTo>
                    <a:pt x="7252" y="5698"/>
                    <a:pt x="7168" y="5496"/>
                    <a:pt x="7073" y="5305"/>
                  </a:cubicBezTo>
                  <a:lnTo>
                    <a:pt x="7073" y="5305"/>
                  </a:lnTo>
                  <a:cubicBezTo>
                    <a:pt x="7264" y="5329"/>
                    <a:pt x="7383" y="5329"/>
                    <a:pt x="7395" y="5329"/>
                  </a:cubicBezTo>
                  <a:cubicBezTo>
                    <a:pt x="7466" y="5329"/>
                    <a:pt x="7549" y="5269"/>
                    <a:pt x="7561" y="5198"/>
                  </a:cubicBezTo>
                  <a:cubicBezTo>
                    <a:pt x="7704" y="4436"/>
                    <a:pt x="7264" y="4031"/>
                    <a:pt x="6835" y="3650"/>
                  </a:cubicBezTo>
                  <a:cubicBezTo>
                    <a:pt x="6514" y="3364"/>
                    <a:pt x="6216" y="3103"/>
                    <a:pt x="6097" y="2686"/>
                  </a:cubicBezTo>
                  <a:lnTo>
                    <a:pt x="6097" y="2686"/>
                  </a:lnTo>
                  <a:cubicBezTo>
                    <a:pt x="6180" y="2698"/>
                    <a:pt x="6240" y="2722"/>
                    <a:pt x="6299" y="2757"/>
                  </a:cubicBezTo>
                  <a:cubicBezTo>
                    <a:pt x="6319" y="2763"/>
                    <a:pt x="6339" y="2766"/>
                    <a:pt x="6359" y="2766"/>
                  </a:cubicBezTo>
                  <a:cubicBezTo>
                    <a:pt x="6424" y="2766"/>
                    <a:pt x="6484" y="2735"/>
                    <a:pt x="6502" y="2662"/>
                  </a:cubicBezTo>
                  <a:cubicBezTo>
                    <a:pt x="6537" y="2579"/>
                    <a:pt x="6502" y="2483"/>
                    <a:pt x="6418" y="2460"/>
                  </a:cubicBezTo>
                  <a:cubicBezTo>
                    <a:pt x="6252" y="2400"/>
                    <a:pt x="6085" y="2352"/>
                    <a:pt x="5918" y="2329"/>
                  </a:cubicBezTo>
                  <a:cubicBezTo>
                    <a:pt x="5910" y="2323"/>
                    <a:pt x="5900" y="2321"/>
                    <a:pt x="5890" y="2321"/>
                  </a:cubicBezTo>
                  <a:cubicBezTo>
                    <a:pt x="5856" y="2321"/>
                    <a:pt x="5815" y="2346"/>
                    <a:pt x="5787" y="2364"/>
                  </a:cubicBezTo>
                  <a:cubicBezTo>
                    <a:pt x="5764" y="2400"/>
                    <a:pt x="5728" y="2460"/>
                    <a:pt x="5740" y="2507"/>
                  </a:cubicBezTo>
                  <a:cubicBezTo>
                    <a:pt x="5823" y="3174"/>
                    <a:pt x="6240" y="3555"/>
                    <a:pt x="6621" y="3900"/>
                  </a:cubicBezTo>
                  <a:cubicBezTo>
                    <a:pt x="6990" y="4246"/>
                    <a:pt x="7311" y="4507"/>
                    <a:pt x="7264" y="5008"/>
                  </a:cubicBezTo>
                  <a:cubicBezTo>
                    <a:pt x="6752" y="4960"/>
                    <a:pt x="4990" y="4710"/>
                    <a:pt x="4109" y="3353"/>
                  </a:cubicBezTo>
                  <a:cubicBezTo>
                    <a:pt x="4037" y="3234"/>
                    <a:pt x="3918" y="3162"/>
                    <a:pt x="3763" y="3126"/>
                  </a:cubicBezTo>
                  <a:cubicBezTo>
                    <a:pt x="3735" y="3122"/>
                    <a:pt x="3706" y="3119"/>
                    <a:pt x="3678" y="3119"/>
                  </a:cubicBezTo>
                  <a:cubicBezTo>
                    <a:pt x="3564" y="3119"/>
                    <a:pt x="3454" y="3157"/>
                    <a:pt x="3358" y="3234"/>
                  </a:cubicBezTo>
                  <a:cubicBezTo>
                    <a:pt x="2906" y="3603"/>
                    <a:pt x="1918" y="4293"/>
                    <a:pt x="620" y="4627"/>
                  </a:cubicBezTo>
                  <a:cubicBezTo>
                    <a:pt x="603" y="4633"/>
                    <a:pt x="587" y="4636"/>
                    <a:pt x="571" y="4636"/>
                  </a:cubicBezTo>
                  <a:cubicBezTo>
                    <a:pt x="529" y="4636"/>
                    <a:pt x="491" y="4617"/>
                    <a:pt x="465" y="4591"/>
                  </a:cubicBezTo>
                  <a:cubicBezTo>
                    <a:pt x="418" y="4555"/>
                    <a:pt x="382" y="4496"/>
                    <a:pt x="406" y="4436"/>
                  </a:cubicBezTo>
                  <a:cubicBezTo>
                    <a:pt x="418" y="4174"/>
                    <a:pt x="596" y="3734"/>
                    <a:pt x="1358" y="3174"/>
                  </a:cubicBezTo>
                  <a:cubicBezTo>
                    <a:pt x="1513" y="3055"/>
                    <a:pt x="1620" y="2864"/>
                    <a:pt x="1620" y="2662"/>
                  </a:cubicBezTo>
                  <a:cubicBezTo>
                    <a:pt x="1632" y="2352"/>
                    <a:pt x="1787" y="1745"/>
                    <a:pt x="2692" y="1019"/>
                  </a:cubicBezTo>
                  <a:cubicBezTo>
                    <a:pt x="3224" y="597"/>
                    <a:pt x="4253" y="300"/>
                    <a:pt x="5123" y="300"/>
                  </a:cubicBezTo>
                  <a:close/>
                  <a:moveTo>
                    <a:pt x="5036" y="0"/>
                  </a:moveTo>
                  <a:cubicBezTo>
                    <a:pt x="4094" y="0"/>
                    <a:pt x="3002" y="329"/>
                    <a:pt x="2430" y="781"/>
                  </a:cubicBezTo>
                  <a:cubicBezTo>
                    <a:pt x="1430" y="1579"/>
                    <a:pt x="1251" y="2317"/>
                    <a:pt x="1239" y="2674"/>
                  </a:cubicBezTo>
                  <a:cubicBezTo>
                    <a:pt x="1239" y="2769"/>
                    <a:pt x="1180" y="2864"/>
                    <a:pt x="1084" y="2936"/>
                  </a:cubicBezTo>
                  <a:cubicBezTo>
                    <a:pt x="418" y="3448"/>
                    <a:pt x="49" y="3948"/>
                    <a:pt x="13" y="4436"/>
                  </a:cubicBezTo>
                  <a:cubicBezTo>
                    <a:pt x="1" y="4603"/>
                    <a:pt x="72" y="4758"/>
                    <a:pt x="191" y="4853"/>
                  </a:cubicBezTo>
                  <a:cubicBezTo>
                    <a:pt x="288" y="4932"/>
                    <a:pt x="404" y="4978"/>
                    <a:pt x="525" y="4978"/>
                  </a:cubicBezTo>
                  <a:cubicBezTo>
                    <a:pt x="568" y="4978"/>
                    <a:pt x="612" y="4972"/>
                    <a:pt x="656" y="4960"/>
                  </a:cubicBezTo>
                  <a:cubicBezTo>
                    <a:pt x="703" y="4948"/>
                    <a:pt x="727" y="4948"/>
                    <a:pt x="775" y="4936"/>
                  </a:cubicBezTo>
                  <a:cubicBezTo>
                    <a:pt x="1084" y="5091"/>
                    <a:pt x="1430" y="5174"/>
                    <a:pt x="1775" y="5174"/>
                  </a:cubicBezTo>
                  <a:cubicBezTo>
                    <a:pt x="2335" y="5174"/>
                    <a:pt x="2906" y="4972"/>
                    <a:pt x="3335" y="4734"/>
                  </a:cubicBezTo>
                  <a:cubicBezTo>
                    <a:pt x="3775" y="4484"/>
                    <a:pt x="4073" y="4341"/>
                    <a:pt x="4418" y="4281"/>
                  </a:cubicBezTo>
                  <a:cubicBezTo>
                    <a:pt x="4835" y="4638"/>
                    <a:pt x="5371" y="4912"/>
                    <a:pt x="5978" y="5115"/>
                  </a:cubicBezTo>
                  <a:cubicBezTo>
                    <a:pt x="6204" y="5186"/>
                    <a:pt x="6395" y="5234"/>
                    <a:pt x="6585" y="5258"/>
                  </a:cubicBezTo>
                  <a:cubicBezTo>
                    <a:pt x="6752" y="5484"/>
                    <a:pt x="6859" y="5734"/>
                    <a:pt x="6930" y="6008"/>
                  </a:cubicBezTo>
                  <a:cubicBezTo>
                    <a:pt x="7109" y="6734"/>
                    <a:pt x="6966" y="7472"/>
                    <a:pt x="6502" y="8056"/>
                  </a:cubicBezTo>
                  <a:cubicBezTo>
                    <a:pt x="6049" y="8639"/>
                    <a:pt x="5371" y="8960"/>
                    <a:pt x="4644" y="8960"/>
                  </a:cubicBezTo>
                  <a:cubicBezTo>
                    <a:pt x="4323" y="8960"/>
                    <a:pt x="3954" y="8949"/>
                    <a:pt x="3644" y="8925"/>
                  </a:cubicBezTo>
                  <a:lnTo>
                    <a:pt x="1965" y="7996"/>
                  </a:lnTo>
                  <a:cubicBezTo>
                    <a:pt x="1939" y="7985"/>
                    <a:pt x="1907" y="7979"/>
                    <a:pt x="1877" y="7979"/>
                  </a:cubicBezTo>
                  <a:cubicBezTo>
                    <a:pt x="1841" y="7979"/>
                    <a:pt x="1807" y="7988"/>
                    <a:pt x="1787" y="8008"/>
                  </a:cubicBezTo>
                  <a:cubicBezTo>
                    <a:pt x="1739" y="8056"/>
                    <a:pt x="1704" y="8115"/>
                    <a:pt x="1727" y="8175"/>
                  </a:cubicBezTo>
                  <a:cubicBezTo>
                    <a:pt x="1739" y="8210"/>
                    <a:pt x="1965" y="9044"/>
                    <a:pt x="2573" y="9532"/>
                  </a:cubicBezTo>
                  <a:lnTo>
                    <a:pt x="2573" y="9544"/>
                  </a:lnTo>
                  <a:cubicBezTo>
                    <a:pt x="1965" y="10139"/>
                    <a:pt x="1739" y="10830"/>
                    <a:pt x="1727" y="10853"/>
                  </a:cubicBezTo>
                  <a:cubicBezTo>
                    <a:pt x="1704" y="10913"/>
                    <a:pt x="1727" y="10984"/>
                    <a:pt x="1763" y="11032"/>
                  </a:cubicBezTo>
                  <a:cubicBezTo>
                    <a:pt x="1799" y="11068"/>
                    <a:pt x="1823" y="11080"/>
                    <a:pt x="1870" y="11080"/>
                  </a:cubicBezTo>
                  <a:cubicBezTo>
                    <a:pt x="1906" y="11080"/>
                    <a:pt x="1930" y="11080"/>
                    <a:pt x="1942" y="11068"/>
                  </a:cubicBezTo>
                  <a:lnTo>
                    <a:pt x="3787" y="10032"/>
                  </a:lnTo>
                  <a:cubicBezTo>
                    <a:pt x="4204" y="10068"/>
                    <a:pt x="4704" y="10080"/>
                    <a:pt x="4918" y="10080"/>
                  </a:cubicBezTo>
                  <a:cubicBezTo>
                    <a:pt x="5633" y="10080"/>
                    <a:pt x="6323" y="9937"/>
                    <a:pt x="6966" y="9651"/>
                  </a:cubicBezTo>
                  <a:cubicBezTo>
                    <a:pt x="7585" y="9365"/>
                    <a:pt x="8133" y="8984"/>
                    <a:pt x="8597" y="8472"/>
                  </a:cubicBezTo>
                  <a:cubicBezTo>
                    <a:pt x="9062" y="7972"/>
                    <a:pt x="9419" y="7401"/>
                    <a:pt x="9657" y="6758"/>
                  </a:cubicBezTo>
                  <a:cubicBezTo>
                    <a:pt x="9966" y="6079"/>
                    <a:pt x="10062" y="5377"/>
                    <a:pt x="10014" y="4662"/>
                  </a:cubicBezTo>
                  <a:cubicBezTo>
                    <a:pt x="9943" y="3662"/>
                    <a:pt x="9585" y="2733"/>
                    <a:pt x="8954" y="1936"/>
                  </a:cubicBezTo>
                  <a:lnTo>
                    <a:pt x="9514" y="1019"/>
                  </a:lnTo>
                  <a:cubicBezTo>
                    <a:pt x="9597" y="864"/>
                    <a:pt x="9597" y="686"/>
                    <a:pt x="9526" y="543"/>
                  </a:cubicBezTo>
                  <a:cubicBezTo>
                    <a:pt x="9454" y="388"/>
                    <a:pt x="9300" y="269"/>
                    <a:pt x="9133" y="257"/>
                  </a:cubicBezTo>
                  <a:cubicBezTo>
                    <a:pt x="8763" y="208"/>
                    <a:pt x="8430" y="189"/>
                    <a:pt x="8139" y="189"/>
                  </a:cubicBezTo>
                  <a:cubicBezTo>
                    <a:pt x="7372" y="189"/>
                    <a:pt x="6898" y="318"/>
                    <a:pt x="6811" y="352"/>
                  </a:cubicBezTo>
                  <a:cubicBezTo>
                    <a:pt x="6323" y="150"/>
                    <a:pt x="5799" y="31"/>
                    <a:pt x="5263" y="7"/>
                  </a:cubicBezTo>
                  <a:cubicBezTo>
                    <a:pt x="5189" y="2"/>
                    <a:pt x="5113" y="0"/>
                    <a:pt x="50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Google Shape;11964;p81">
              <a:extLst>
                <a:ext uri="{FF2B5EF4-FFF2-40B4-BE49-F238E27FC236}">
                  <a16:creationId xmlns:a16="http://schemas.microsoft.com/office/drawing/2014/main" id="{018D0DA6-63AD-78D3-D78F-F3D482154A16}"/>
                </a:ext>
              </a:extLst>
            </p:cNvPr>
            <p:cNvSpPr/>
            <p:nvPr/>
          </p:nvSpPr>
          <p:spPr>
            <a:xfrm>
              <a:off x="5360717" y="2479826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12" y="322"/>
                  </a:moveTo>
                  <a:cubicBezTo>
                    <a:pt x="596" y="322"/>
                    <a:pt x="691" y="417"/>
                    <a:pt x="691" y="500"/>
                  </a:cubicBezTo>
                  <a:lnTo>
                    <a:pt x="691" y="679"/>
                  </a:lnTo>
                  <a:cubicBezTo>
                    <a:pt x="691" y="786"/>
                    <a:pt x="596" y="858"/>
                    <a:pt x="512" y="858"/>
                  </a:cubicBezTo>
                  <a:cubicBezTo>
                    <a:pt x="417" y="858"/>
                    <a:pt x="322" y="762"/>
                    <a:pt x="322" y="679"/>
                  </a:cubicBezTo>
                  <a:lnTo>
                    <a:pt x="322" y="500"/>
                  </a:lnTo>
                  <a:cubicBezTo>
                    <a:pt x="322" y="393"/>
                    <a:pt x="417" y="322"/>
                    <a:pt x="512" y="322"/>
                  </a:cubicBezTo>
                  <a:close/>
                  <a:moveTo>
                    <a:pt x="512" y="0"/>
                  </a:moveTo>
                  <a:cubicBezTo>
                    <a:pt x="227" y="0"/>
                    <a:pt x="0" y="215"/>
                    <a:pt x="0" y="500"/>
                  </a:cubicBezTo>
                  <a:lnTo>
                    <a:pt x="0" y="679"/>
                  </a:lnTo>
                  <a:cubicBezTo>
                    <a:pt x="0" y="965"/>
                    <a:pt x="227" y="1191"/>
                    <a:pt x="512" y="1191"/>
                  </a:cubicBezTo>
                  <a:cubicBezTo>
                    <a:pt x="786" y="1191"/>
                    <a:pt x="1012" y="965"/>
                    <a:pt x="1012" y="679"/>
                  </a:cubicBezTo>
                  <a:lnTo>
                    <a:pt x="1012" y="500"/>
                  </a:lnTo>
                  <a:cubicBezTo>
                    <a:pt x="1012" y="239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8" name="Google Shape;11965;p81">
            <a:extLst>
              <a:ext uri="{FF2B5EF4-FFF2-40B4-BE49-F238E27FC236}">
                <a16:creationId xmlns:a16="http://schemas.microsoft.com/office/drawing/2014/main" id="{491CFDAD-4DD1-91CD-35BC-567E53B23D23}"/>
              </a:ext>
            </a:extLst>
          </p:cNvPr>
          <p:cNvGrpSpPr/>
          <p:nvPr/>
        </p:nvGrpSpPr>
        <p:grpSpPr>
          <a:xfrm>
            <a:off x="8245600" y="5085940"/>
            <a:ext cx="710208" cy="519168"/>
            <a:chOff x="4150669" y="2466770"/>
            <a:chExt cx="355104" cy="25958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" name="Google Shape;11966;p81">
              <a:extLst>
                <a:ext uri="{FF2B5EF4-FFF2-40B4-BE49-F238E27FC236}">
                  <a16:creationId xmlns:a16="http://schemas.microsoft.com/office/drawing/2014/main" id="{7AB75D25-40F9-2C71-5931-DE9815C93C6C}"/>
                </a:ext>
              </a:extLst>
            </p:cNvPr>
            <p:cNvSpPr/>
            <p:nvPr/>
          </p:nvSpPr>
          <p:spPr>
            <a:xfrm>
              <a:off x="4150669" y="2466770"/>
              <a:ext cx="355104" cy="259584"/>
            </a:xfrm>
            <a:custGeom>
              <a:avLst/>
              <a:gdLst/>
              <a:ahLst/>
              <a:cxnLst/>
              <a:rect l="l" t="t" r="r" b="b"/>
              <a:pathLst>
                <a:path w="11097" h="8112" extrusionOk="0">
                  <a:moveTo>
                    <a:pt x="4060" y="349"/>
                  </a:moveTo>
                  <a:cubicBezTo>
                    <a:pt x="5489" y="718"/>
                    <a:pt x="6632" y="1504"/>
                    <a:pt x="7382" y="2266"/>
                  </a:cubicBezTo>
                  <a:cubicBezTo>
                    <a:pt x="6965" y="2051"/>
                    <a:pt x="6560" y="1897"/>
                    <a:pt x="6263" y="1766"/>
                  </a:cubicBezTo>
                  <a:cubicBezTo>
                    <a:pt x="5322" y="1420"/>
                    <a:pt x="4298" y="1170"/>
                    <a:pt x="3560" y="1123"/>
                  </a:cubicBezTo>
                  <a:lnTo>
                    <a:pt x="4060" y="349"/>
                  </a:lnTo>
                  <a:close/>
                  <a:moveTo>
                    <a:pt x="3322" y="1397"/>
                  </a:moveTo>
                  <a:cubicBezTo>
                    <a:pt x="4036" y="1409"/>
                    <a:pt x="5144" y="1647"/>
                    <a:pt x="6144" y="2040"/>
                  </a:cubicBezTo>
                  <a:cubicBezTo>
                    <a:pt x="7370" y="2504"/>
                    <a:pt x="8275" y="3052"/>
                    <a:pt x="8704" y="3635"/>
                  </a:cubicBezTo>
                  <a:cubicBezTo>
                    <a:pt x="8737" y="3676"/>
                    <a:pt x="8783" y="3697"/>
                    <a:pt x="8829" y="3697"/>
                  </a:cubicBezTo>
                  <a:cubicBezTo>
                    <a:pt x="8864" y="3697"/>
                    <a:pt x="8899" y="3685"/>
                    <a:pt x="8930" y="3659"/>
                  </a:cubicBezTo>
                  <a:cubicBezTo>
                    <a:pt x="9001" y="3599"/>
                    <a:pt x="9013" y="3516"/>
                    <a:pt x="8954" y="3433"/>
                  </a:cubicBezTo>
                  <a:cubicBezTo>
                    <a:pt x="8930" y="3397"/>
                    <a:pt x="8882" y="3349"/>
                    <a:pt x="8858" y="3314"/>
                  </a:cubicBezTo>
                  <a:cubicBezTo>
                    <a:pt x="9668" y="3004"/>
                    <a:pt x="10240" y="2480"/>
                    <a:pt x="10597" y="2087"/>
                  </a:cubicBezTo>
                  <a:lnTo>
                    <a:pt x="10597" y="2087"/>
                  </a:lnTo>
                  <a:lnTo>
                    <a:pt x="10251" y="3956"/>
                  </a:lnTo>
                  <a:cubicBezTo>
                    <a:pt x="10204" y="4230"/>
                    <a:pt x="10204" y="4504"/>
                    <a:pt x="10251" y="4778"/>
                  </a:cubicBezTo>
                  <a:lnTo>
                    <a:pt x="10597" y="6647"/>
                  </a:lnTo>
                  <a:cubicBezTo>
                    <a:pt x="10251" y="6266"/>
                    <a:pt x="9692" y="5742"/>
                    <a:pt x="8870" y="5433"/>
                  </a:cubicBezTo>
                  <a:cubicBezTo>
                    <a:pt x="9132" y="5123"/>
                    <a:pt x="9335" y="4766"/>
                    <a:pt x="9335" y="4373"/>
                  </a:cubicBezTo>
                  <a:cubicBezTo>
                    <a:pt x="9335" y="4302"/>
                    <a:pt x="9311" y="4207"/>
                    <a:pt x="9299" y="4135"/>
                  </a:cubicBezTo>
                  <a:cubicBezTo>
                    <a:pt x="9288" y="4059"/>
                    <a:pt x="9207" y="4003"/>
                    <a:pt x="9130" y="4003"/>
                  </a:cubicBezTo>
                  <a:cubicBezTo>
                    <a:pt x="9123" y="4003"/>
                    <a:pt x="9116" y="4003"/>
                    <a:pt x="9108" y="4004"/>
                  </a:cubicBezTo>
                  <a:cubicBezTo>
                    <a:pt x="9013" y="4016"/>
                    <a:pt x="8954" y="4111"/>
                    <a:pt x="8977" y="4195"/>
                  </a:cubicBezTo>
                  <a:cubicBezTo>
                    <a:pt x="8989" y="4254"/>
                    <a:pt x="8989" y="4314"/>
                    <a:pt x="8989" y="4373"/>
                  </a:cubicBezTo>
                  <a:cubicBezTo>
                    <a:pt x="8989" y="4730"/>
                    <a:pt x="8775" y="5099"/>
                    <a:pt x="8358" y="5469"/>
                  </a:cubicBezTo>
                  <a:cubicBezTo>
                    <a:pt x="7989" y="5802"/>
                    <a:pt x="7442" y="6135"/>
                    <a:pt x="6787" y="6433"/>
                  </a:cubicBezTo>
                  <a:cubicBezTo>
                    <a:pt x="5620" y="6957"/>
                    <a:pt x="4215" y="7302"/>
                    <a:pt x="3322" y="7326"/>
                  </a:cubicBezTo>
                  <a:cubicBezTo>
                    <a:pt x="4155" y="6576"/>
                    <a:pt x="4644" y="5492"/>
                    <a:pt x="4644" y="4361"/>
                  </a:cubicBezTo>
                  <a:cubicBezTo>
                    <a:pt x="4644" y="4004"/>
                    <a:pt x="4596" y="3647"/>
                    <a:pt x="4513" y="3302"/>
                  </a:cubicBezTo>
                  <a:cubicBezTo>
                    <a:pt x="4481" y="3227"/>
                    <a:pt x="4410" y="3181"/>
                    <a:pt x="4336" y="3181"/>
                  </a:cubicBezTo>
                  <a:cubicBezTo>
                    <a:pt x="4327" y="3181"/>
                    <a:pt x="4319" y="3181"/>
                    <a:pt x="4310" y="3183"/>
                  </a:cubicBezTo>
                  <a:cubicBezTo>
                    <a:pt x="4227" y="3218"/>
                    <a:pt x="4179" y="3302"/>
                    <a:pt x="4191" y="3385"/>
                  </a:cubicBezTo>
                  <a:cubicBezTo>
                    <a:pt x="4286" y="3695"/>
                    <a:pt x="4334" y="4016"/>
                    <a:pt x="4334" y="4349"/>
                  </a:cubicBezTo>
                  <a:cubicBezTo>
                    <a:pt x="4334" y="5504"/>
                    <a:pt x="3774" y="6600"/>
                    <a:pt x="2858" y="7278"/>
                  </a:cubicBezTo>
                  <a:cubicBezTo>
                    <a:pt x="2096" y="7183"/>
                    <a:pt x="1512" y="6862"/>
                    <a:pt x="1096" y="6290"/>
                  </a:cubicBezTo>
                  <a:cubicBezTo>
                    <a:pt x="857" y="5957"/>
                    <a:pt x="738" y="5623"/>
                    <a:pt x="679" y="5433"/>
                  </a:cubicBezTo>
                  <a:cubicBezTo>
                    <a:pt x="1072" y="5338"/>
                    <a:pt x="1500" y="5099"/>
                    <a:pt x="1727" y="4718"/>
                  </a:cubicBezTo>
                  <a:cubicBezTo>
                    <a:pt x="1750" y="4718"/>
                    <a:pt x="1786" y="4707"/>
                    <a:pt x="1810" y="4707"/>
                  </a:cubicBezTo>
                  <a:cubicBezTo>
                    <a:pt x="1905" y="4683"/>
                    <a:pt x="1965" y="4599"/>
                    <a:pt x="1953" y="4504"/>
                  </a:cubicBezTo>
                  <a:cubicBezTo>
                    <a:pt x="1931" y="4428"/>
                    <a:pt x="1859" y="4372"/>
                    <a:pt x="1775" y="4372"/>
                  </a:cubicBezTo>
                  <a:cubicBezTo>
                    <a:pt x="1767" y="4372"/>
                    <a:pt x="1759" y="4372"/>
                    <a:pt x="1750" y="4373"/>
                  </a:cubicBezTo>
                  <a:cubicBezTo>
                    <a:pt x="1571" y="4402"/>
                    <a:pt x="1406" y="4413"/>
                    <a:pt x="1255" y="4413"/>
                  </a:cubicBezTo>
                  <a:cubicBezTo>
                    <a:pt x="775" y="4413"/>
                    <a:pt x="446" y="4297"/>
                    <a:pt x="310" y="4242"/>
                  </a:cubicBezTo>
                  <a:cubicBezTo>
                    <a:pt x="357" y="2802"/>
                    <a:pt x="1441" y="1611"/>
                    <a:pt x="2846" y="1409"/>
                  </a:cubicBezTo>
                  <a:cubicBezTo>
                    <a:pt x="3036" y="1551"/>
                    <a:pt x="3203" y="1706"/>
                    <a:pt x="3358" y="1885"/>
                  </a:cubicBezTo>
                  <a:cubicBezTo>
                    <a:pt x="3393" y="1921"/>
                    <a:pt x="3441" y="1944"/>
                    <a:pt x="3477" y="1944"/>
                  </a:cubicBezTo>
                  <a:cubicBezTo>
                    <a:pt x="3524" y="1944"/>
                    <a:pt x="3560" y="1932"/>
                    <a:pt x="3584" y="1909"/>
                  </a:cubicBezTo>
                  <a:cubicBezTo>
                    <a:pt x="3643" y="1849"/>
                    <a:pt x="3655" y="1742"/>
                    <a:pt x="3596" y="1682"/>
                  </a:cubicBezTo>
                  <a:cubicBezTo>
                    <a:pt x="3512" y="1575"/>
                    <a:pt x="3417" y="1492"/>
                    <a:pt x="3322" y="1397"/>
                  </a:cubicBezTo>
                  <a:close/>
                  <a:moveTo>
                    <a:pt x="6489" y="6933"/>
                  </a:moveTo>
                  <a:cubicBezTo>
                    <a:pt x="6489" y="7278"/>
                    <a:pt x="6608" y="7576"/>
                    <a:pt x="6691" y="7766"/>
                  </a:cubicBezTo>
                  <a:cubicBezTo>
                    <a:pt x="6546" y="7784"/>
                    <a:pt x="6400" y="7792"/>
                    <a:pt x="6256" y="7792"/>
                  </a:cubicBezTo>
                  <a:cubicBezTo>
                    <a:pt x="5624" y="7792"/>
                    <a:pt x="5025" y="7640"/>
                    <a:pt x="4608" y="7505"/>
                  </a:cubicBezTo>
                  <a:cubicBezTo>
                    <a:pt x="5227" y="7374"/>
                    <a:pt x="5882" y="7171"/>
                    <a:pt x="6489" y="6933"/>
                  </a:cubicBezTo>
                  <a:close/>
                  <a:moveTo>
                    <a:pt x="4030" y="1"/>
                  </a:moveTo>
                  <a:cubicBezTo>
                    <a:pt x="3977" y="1"/>
                    <a:pt x="3921" y="25"/>
                    <a:pt x="3882" y="75"/>
                  </a:cubicBezTo>
                  <a:lnTo>
                    <a:pt x="3203" y="1123"/>
                  </a:lnTo>
                  <a:cubicBezTo>
                    <a:pt x="1429" y="1159"/>
                    <a:pt x="0" y="2623"/>
                    <a:pt x="0" y="4397"/>
                  </a:cubicBezTo>
                  <a:cubicBezTo>
                    <a:pt x="0" y="4457"/>
                    <a:pt x="24" y="4492"/>
                    <a:pt x="72" y="4528"/>
                  </a:cubicBezTo>
                  <a:cubicBezTo>
                    <a:pt x="83" y="4540"/>
                    <a:pt x="524" y="4790"/>
                    <a:pt x="1250" y="4790"/>
                  </a:cubicBezTo>
                  <a:lnTo>
                    <a:pt x="1274" y="4790"/>
                  </a:lnTo>
                  <a:cubicBezTo>
                    <a:pt x="1060" y="5016"/>
                    <a:pt x="726" y="5147"/>
                    <a:pt x="464" y="5183"/>
                  </a:cubicBezTo>
                  <a:cubicBezTo>
                    <a:pt x="417" y="5183"/>
                    <a:pt x="369" y="5207"/>
                    <a:pt x="357" y="5242"/>
                  </a:cubicBezTo>
                  <a:cubicBezTo>
                    <a:pt x="322" y="5266"/>
                    <a:pt x="310" y="5314"/>
                    <a:pt x="322" y="5361"/>
                  </a:cubicBezTo>
                  <a:cubicBezTo>
                    <a:pt x="322" y="5385"/>
                    <a:pt x="417" y="5945"/>
                    <a:pt x="834" y="6516"/>
                  </a:cubicBezTo>
                  <a:cubicBezTo>
                    <a:pt x="1203" y="7040"/>
                    <a:pt x="1953" y="7671"/>
                    <a:pt x="3286" y="7671"/>
                  </a:cubicBezTo>
                  <a:cubicBezTo>
                    <a:pt x="3512" y="7671"/>
                    <a:pt x="3751" y="7647"/>
                    <a:pt x="4013" y="7612"/>
                  </a:cubicBezTo>
                  <a:cubicBezTo>
                    <a:pt x="4203" y="7695"/>
                    <a:pt x="5179" y="8112"/>
                    <a:pt x="6251" y="8112"/>
                  </a:cubicBezTo>
                  <a:cubicBezTo>
                    <a:pt x="6489" y="8112"/>
                    <a:pt x="6739" y="8100"/>
                    <a:pt x="6977" y="8040"/>
                  </a:cubicBezTo>
                  <a:cubicBezTo>
                    <a:pt x="7025" y="8028"/>
                    <a:pt x="7072" y="7993"/>
                    <a:pt x="7096" y="7945"/>
                  </a:cubicBezTo>
                  <a:cubicBezTo>
                    <a:pt x="7108" y="7909"/>
                    <a:pt x="7108" y="7850"/>
                    <a:pt x="7084" y="7802"/>
                  </a:cubicBezTo>
                  <a:cubicBezTo>
                    <a:pt x="7084" y="7802"/>
                    <a:pt x="6787" y="7314"/>
                    <a:pt x="6822" y="6790"/>
                  </a:cubicBezTo>
                  <a:cubicBezTo>
                    <a:pt x="6870" y="6778"/>
                    <a:pt x="6906" y="6754"/>
                    <a:pt x="6941" y="6743"/>
                  </a:cubicBezTo>
                  <a:cubicBezTo>
                    <a:pt x="7442" y="6516"/>
                    <a:pt x="8120" y="6159"/>
                    <a:pt x="8632" y="5707"/>
                  </a:cubicBezTo>
                  <a:cubicBezTo>
                    <a:pt x="10073" y="6183"/>
                    <a:pt x="10751" y="7433"/>
                    <a:pt x="10775" y="7445"/>
                  </a:cubicBezTo>
                  <a:cubicBezTo>
                    <a:pt x="10799" y="7505"/>
                    <a:pt x="10859" y="7528"/>
                    <a:pt x="10918" y="7528"/>
                  </a:cubicBezTo>
                  <a:cubicBezTo>
                    <a:pt x="10930" y="7528"/>
                    <a:pt x="10954" y="7528"/>
                    <a:pt x="10978" y="7516"/>
                  </a:cubicBezTo>
                  <a:cubicBezTo>
                    <a:pt x="11049" y="7493"/>
                    <a:pt x="11097" y="7409"/>
                    <a:pt x="11085" y="7338"/>
                  </a:cubicBezTo>
                  <a:lnTo>
                    <a:pt x="10597" y="4754"/>
                  </a:lnTo>
                  <a:cubicBezTo>
                    <a:pt x="10561" y="4516"/>
                    <a:pt x="10561" y="4278"/>
                    <a:pt x="10597" y="4040"/>
                  </a:cubicBezTo>
                  <a:lnTo>
                    <a:pt x="11061" y="1444"/>
                  </a:lnTo>
                  <a:cubicBezTo>
                    <a:pt x="11073" y="1373"/>
                    <a:pt x="11025" y="1301"/>
                    <a:pt x="10954" y="1266"/>
                  </a:cubicBezTo>
                  <a:cubicBezTo>
                    <a:pt x="10936" y="1260"/>
                    <a:pt x="10917" y="1257"/>
                    <a:pt x="10897" y="1257"/>
                  </a:cubicBezTo>
                  <a:cubicBezTo>
                    <a:pt x="10839" y="1257"/>
                    <a:pt x="10781" y="1284"/>
                    <a:pt x="10763" y="1337"/>
                  </a:cubicBezTo>
                  <a:cubicBezTo>
                    <a:pt x="10763" y="1361"/>
                    <a:pt x="10073" y="2611"/>
                    <a:pt x="8632" y="3087"/>
                  </a:cubicBezTo>
                  <a:cubicBezTo>
                    <a:pt x="8525" y="2980"/>
                    <a:pt x="8406" y="2885"/>
                    <a:pt x="8287" y="2802"/>
                  </a:cubicBezTo>
                  <a:cubicBezTo>
                    <a:pt x="8120" y="2563"/>
                    <a:pt x="7644" y="1956"/>
                    <a:pt x="6834" y="1325"/>
                  </a:cubicBezTo>
                  <a:cubicBezTo>
                    <a:pt x="6001" y="682"/>
                    <a:pt x="5060" y="242"/>
                    <a:pt x="4060" y="4"/>
                  </a:cubicBezTo>
                  <a:cubicBezTo>
                    <a:pt x="4050" y="2"/>
                    <a:pt x="4040" y="1"/>
                    <a:pt x="40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" name="Google Shape;11967;p81">
              <a:extLst>
                <a:ext uri="{FF2B5EF4-FFF2-40B4-BE49-F238E27FC236}">
                  <a16:creationId xmlns:a16="http://schemas.microsoft.com/office/drawing/2014/main" id="{F7C446A4-41AD-3352-19E3-7749D8B7CAA1}"/>
                </a:ext>
              </a:extLst>
            </p:cNvPr>
            <p:cNvSpPr/>
            <p:nvPr/>
          </p:nvSpPr>
          <p:spPr>
            <a:xfrm>
              <a:off x="4270285" y="2538098"/>
              <a:ext cx="17184" cy="19872"/>
            </a:xfrm>
            <a:custGeom>
              <a:avLst/>
              <a:gdLst/>
              <a:ahLst/>
              <a:cxnLst/>
              <a:rect l="l" t="t" r="r" b="b"/>
              <a:pathLst>
                <a:path w="537" h="621" extrusionOk="0">
                  <a:moveTo>
                    <a:pt x="184" y="1"/>
                  </a:moveTo>
                  <a:cubicBezTo>
                    <a:pt x="155" y="1"/>
                    <a:pt x="125" y="9"/>
                    <a:pt x="96" y="25"/>
                  </a:cubicBezTo>
                  <a:cubicBezTo>
                    <a:pt x="25" y="61"/>
                    <a:pt x="1" y="168"/>
                    <a:pt x="36" y="239"/>
                  </a:cubicBezTo>
                  <a:cubicBezTo>
                    <a:pt x="96" y="334"/>
                    <a:pt x="144" y="418"/>
                    <a:pt x="191" y="525"/>
                  </a:cubicBezTo>
                  <a:cubicBezTo>
                    <a:pt x="215" y="584"/>
                    <a:pt x="275" y="620"/>
                    <a:pt x="334" y="620"/>
                  </a:cubicBezTo>
                  <a:cubicBezTo>
                    <a:pt x="370" y="620"/>
                    <a:pt x="382" y="620"/>
                    <a:pt x="417" y="596"/>
                  </a:cubicBezTo>
                  <a:cubicBezTo>
                    <a:pt x="489" y="561"/>
                    <a:pt x="536" y="454"/>
                    <a:pt x="489" y="382"/>
                  </a:cubicBezTo>
                  <a:cubicBezTo>
                    <a:pt x="441" y="275"/>
                    <a:pt x="382" y="168"/>
                    <a:pt x="322" y="84"/>
                  </a:cubicBezTo>
                  <a:cubicBezTo>
                    <a:pt x="291" y="30"/>
                    <a:pt x="239" y="1"/>
                    <a:pt x="1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Google Shape;11968;p81">
              <a:extLst>
                <a:ext uri="{FF2B5EF4-FFF2-40B4-BE49-F238E27FC236}">
                  <a16:creationId xmlns:a16="http://schemas.microsoft.com/office/drawing/2014/main" id="{EE67879B-F668-5B2E-4C79-0C32C405E8C9}"/>
                </a:ext>
              </a:extLst>
            </p:cNvPr>
            <p:cNvSpPr/>
            <p:nvPr/>
          </p:nvSpPr>
          <p:spPr>
            <a:xfrm>
              <a:off x="4183437" y="2557170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00" y="334"/>
                  </a:moveTo>
                  <a:cubicBezTo>
                    <a:pt x="607" y="334"/>
                    <a:pt x="691" y="417"/>
                    <a:pt x="691" y="512"/>
                  </a:cubicBezTo>
                  <a:lnTo>
                    <a:pt x="691" y="691"/>
                  </a:lnTo>
                  <a:cubicBezTo>
                    <a:pt x="691" y="798"/>
                    <a:pt x="595" y="870"/>
                    <a:pt x="500" y="870"/>
                  </a:cubicBezTo>
                  <a:cubicBezTo>
                    <a:pt x="405" y="870"/>
                    <a:pt x="322" y="774"/>
                    <a:pt x="322" y="691"/>
                  </a:cubicBezTo>
                  <a:lnTo>
                    <a:pt x="322" y="512"/>
                  </a:lnTo>
                  <a:cubicBezTo>
                    <a:pt x="322" y="405"/>
                    <a:pt x="417" y="334"/>
                    <a:pt x="500" y="334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7"/>
                    <a:pt x="0" y="512"/>
                  </a:cubicBezTo>
                  <a:lnTo>
                    <a:pt x="0" y="691"/>
                  </a:lnTo>
                  <a:cubicBezTo>
                    <a:pt x="0" y="965"/>
                    <a:pt x="226" y="1191"/>
                    <a:pt x="512" y="1191"/>
                  </a:cubicBezTo>
                  <a:cubicBezTo>
                    <a:pt x="786" y="1191"/>
                    <a:pt x="1012" y="965"/>
                    <a:pt x="1012" y="691"/>
                  </a:cubicBezTo>
                  <a:lnTo>
                    <a:pt x="1012" y="512"/>
                  </a:lnTo>
                  <a:cubicBezTo>
                    <a:pt x="1012" y="239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Google Shape;11969;p81">
              <a:extLst>
                <a:ext uri="{FF2B5EF4-FFF2-40B4-BE49-F238E27FC236}">
                  <a16:creationId xmlns:a16="http://schemas.microsoft.com/office/drawing/2014/main" id="{157890A2-4BDE-4952-0A5F-9D6B986034FC}"/>
                </a:ext>
              </a:extLst>
            </p:cNvPr>
            <p:cNvSpPr/>
            <p:nvPr/>
          </p:nvSpPr>
          <p:spPr>
            <a:xfrm>
              <a:off x="4309901" y="2589490"/>
              <a:ext cx="82720" cy="60672"/>
            </a:xfrm>
            <a:custGeom>
              <a:avLst/>
              <a:gdLst/>
              <a:ahLst/>
              <a:cxnLst/>
              <a:rect l="l" t="t" r="r" b="b"/>
              <a:pathLst>
                <a:path w="2585" h="1896" extrusionOk="0">
                  <a:moveTo>
                    <a:pt x="1005" y="1"/>
                  </a:moveTo>
                  <a:cubicBezTo>
                    <a:pt x="911" y="1"/>
                    <a:pt x="851" y="2"/>
                    <a:pt x="846" y="2"/>
                  </a:cubicBezTo>
                  <a:cubicBezTo>
                    <a:pt x="751" y="2"/>
                    <a:pt x="680" y="86"/>
                    <a:pt x="680" y="169"/>
                  </a:cubicBezTo>
                  <a:cubicBezTo>
                    <a:pt x="680" y="264"/>
                    <a:pt x="751" y="336"/>
                    <a:pt x="846" y="336"/>
                  </a:cubicBezTo>
                  <a:cubicBezTo>
                    <a:pt x="899" y="335"/>
                    <a:pt x="953" y="334"/>
                    <a:pt x="1006" y="334"/>
                  </a:cubicBezTo>
                  <a:cubicBezTo>
                    <a:pt x="1570" y="334"/>
                    <a:pt x="2108" y="391"/>
                    <a:pt x="2227" y="467"/>
                  </a:cubicBezTo>
                  <a:cubicBezTo>
                    <a:pt x="2204" y="514"/>
                    <a:pt x="2180" y="633"/>
                    <a:pt x="2120" y="764"/>
                  </a:cubicBezTo>
                  <a:lnTo>
                    <a:pt x="1465" y="657"/>
                  </a:lnTo>
                  <a:cubicBezTo>
                    <a:pt x="1457" y="656"/>
                    <a:pt x="1449" y="656"/>
                    <a:pt x="1441" y="656"/>
                  </a:cubicBezTo>
                  <a:cubicBezTo>
                    <a:pt x="1357" y="656"/>
                    <a:pt x="1287" y="713"/>
                    <a:pt x="1287" y="800"/>
                  </a:cubicBezTo>
                  <a:cubicBezTo>
                    <a:pt x="1275" y="883"/>
                    <a:pt x="1334" y="979"/>
                    <a:pt x="1418" y="979"/>
                  </a:cubicBezTo>
                  <a:lnTo>
                    <a:pt x="1954" y="1062"/>
                  </a:lnTo>
                  <a:cubicBezTo>
                    <a:pt x="1763" y="1372"/>
                    <a:pt x="1584" y="1550"/>
                    <a:pt x="1489" y="1574"/>
                  </a:cubicBezTo>
                  <a:cubicBezTo>
                    <a:pt x="1476" y="1578"/>
                    <a:pt x="1462" y="1580"/>
                    <a:pt x="1445" y="1580"/>
                  </a:cubicBezTo>
                  <a:cubicBezTo>
                    <a:pt x="1220" y="1580"/>
                    <a:pt x="687" y="1209"/>
                    <a:pt x="299" y="776"/>
                  </a:cubicBezTo>
                  <a:cubicBezTo>
                    <a:pt x="267" y="739"/>
                    <a:pt x="227" y="721"/>
                    <a:pt x="186" y="721"/>
                  </a:cubicBezTo>
                  <a:cubicBezTo>
                    <a:pt x="149" y="721"/>
                    <a:pt x="113" y="736"/>
                    <a:pt x="84" y="764"/>
                  </a:cubicBezTo>
                  <a:cubicBezTo>
                    <a:pt x="25" y="824"/>
                    <a:pt x="1" y="931"/>
                    <a:pt x="60" y="991"/>
                  </a:cubicBezTo>
                  <a:cubicBezTo>
                    <a:pt x="275" y="1205"/>
                    <a:pt x="537" y="1455"/>
                    <a:pt x="775" y="1634"/>
                  </a:cubicBezTo>
                  <a:cubicBezTo>
                    <a:pt x="1049" y="1800"/>
                    <a:pt x="1275" y="1896"/>
                    <a:pt x="1454" y="1896"/>
                  </a:cubicBezTo>
                  <a:cubicBezTo>
                    <a:pt x="1489" y="1896"/>
                    <a:pt x="1549" y="1896"/>
                    <a:pt x="1596" y="1884"/>
                  </a:cubicBezTo>
                  <a:cubicBezTo>
                    <a:pt x="1751" y="1836"/>
                    <a:pt x="1930" y="1669"/>
                    <a:pt x="2108" y="1407"/>
                  </a:cubicBezTo>
                  <a:cubicBezTo>
                    <a:pt x="2251" y="1193"/>
                    <a:pt x="2382" y="943"/>
                    <a:pt x="2477" y="741"/>
                  </a:cubicBezTo>
                  <a:cubicBezTo>
                    <a:pt x="2573" y="526"/>
                    <a:pt x="2585" y="395"/>
                    <a:pt x="2537" y="300"/>
                  </a:cubicBezTo>
                  <a:cubicBezTo>
                    <a:pt x="2454" y="145"/>
                    <a:pt x="2180" y="50"/>
                    <a:pt x="1584" y="26"/>
                  </a:cubicBezTo>
                  <a:cubicBezTo>
                    <a:pt x="1363" y="5"/>
                    <a:pt x="1146" y="1"/>
                    <a:pt x="10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3" name="Google Shape;11970;p81">
            <a:extLst>
              <a:ext uri="{FF2B5EF4-FFF2-40B4-BE49-F238E27FC236}">
                <a16:creationId xmlns:a16="http://schemas.microsoft.com/office/drawing/2014/main" id="{52BC0690-DFDA-BEF8-F063-E54F931F4058}"/>
              </a:ext>
            </a:extLst>
          </p:cNvPr>
          <p:cNvGrpSpPr/>
          <p:nvPr/>
        </p:nvGrpSpPr>
        <p:grpSpPr>
          <a:xfrm>
            <a:off x="9343648" y="5002292"/>
            <a:ext cx="708672" cy="707968"/>
            <a:chOff x="4699693" y="2424946"/>
            <a:chExt cx="354336" cy="35398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4" name="Google Shape;11971;p81">
              <a:extLst>
                <a:ext uri="{FF2B5EF4-FFF2-40B4-BE49-F238E27FC236}">
                  <a16:creationId xmlns:a16="http://schemas.microsoft.com/office/drawing/2014/main" id="{1EE53852-4D15-E569-358D-9DEC7386B1E7}"/>
                </a:ext>
              </a:extLst>
            </p:cNvPr>
            <p:cNvSpPr/>
            <p:nvPr/>
          </p:nvSpPr>
          <p:spPr>
            <a:xfrm>
              <a:off x="4699693" y="2424946"/>
              <a:ext cx="354336" cy="353984"/>
            </a:xfrm>
            <a:custGeom>
              <a:avLst/>
              <a:gdLst/>
              <a:ahLst/>
              <a:cxnLst/>
              <a:rect l="l" t="t" r="r" b="b"/>
              <a:pathLst>
                <a:path w="11073" h="11062" extrusionOk="0">
                  <a:moveTo>
                    <a:pt x="8144" y="358"/>
                  </a:moveTo>
                  <a:lnTo>
                    <a:pt x="8144" y="358"/>
                  </a:lnTo>
                  <a:cubicBezTo>
                    <a:pt x="7751" y="715"/>
                    <a:pt x="7191" y="1311"/>
                    <a:pt x="6977" y="1965"/>
                  </a:cubicBezTo>
                  <a:cubicBezTo>
                    <a:pt x="6429" y="1680"/>
                    <a:pt x="5822" y="1537"/>
                    <a:pt x="5179" y="1537"/>
                  </a:cubicBezTo>
                  <a:cubicBezTo>
                    <a:pt x="4917" y="1537"/>
                    <a:pt x="4643" y="1549"/>
                    <a:pt x="4393" y="1573"/>
                  </a:cubicBezTo>
                  <a:cubicBezTo>
                    <a:pt x="5286" y="1084"/>
                    <a:pt x="6239" y="775"/>
                    <a:pt x="6941" y="596"/>
                  </a:cubicBezTo>
                  <a:cubicBezTo>
                    <a:pt x="7418" y="477"/>
                    <a:pt x="7834" y="406"/>
                    <a:pt x="8144" y="358"/>
                  </a:cubicBezTo>
                  <a:close/>
                  <a:moveTo>
                    <a:pt x="8263" y="3585"/>
                  </a:moveTo>
                  <a:cubicBezTo>
                    <a:pt x="8442" y="3870"/>
                    <a:pt x="8573" y="4168"/>
                    <a:pt x="8680" y="4478"/>
                  </a:cubicBezTo>
                  <a:cubicBezTo>
                    <a:pt x="8727" y="4609"/>
                    <a:pt x="8811" y="4728"/>
                    <a:pt x="8942" y="4787"/>
                  </a:cubicBezTo>
                  <a:cubicBezTo>
                    <a:pt x="9013" y="4817"/>
                    <a:pt x="9085" y="4832"/>
                    <a:pt x="9154" y="4832"/>
                  </a:cubicBezTo>
                  <a:cubicBezTo>
                    <a:pt x="9224" y="4832"/>
                    <a:pt x="9293" y="4817"/>
                    <a:pt x="9358" y="4787"/>
                  </a:cubicBezTo>
                  <a:lnTo>
                    <a:pt x="10632" y="4251"/>
                  </a:lnTo>
                  <a:lnTo>
                    <a:pt x="10632" y="4251"/>
                  </a:lnTo>
                  <a:lnTo>
                    <a:pt x="10311" y="5192"/>
                  </a:lnTo>
                  <a:cubicBezTo>
                    <a:pt x="10239" y="5406"/>
                    <a:pt x="10239" y="5644"/>
                    <a:pt x="10311" y="5847"/>
                  </a:cubicBezTo>
                  <a:lnTo>
                    <a:pt x="10632" y="6787"/>
                  </a:lnTo>
                  <a:lnTo>
                    <a:pt x="9358" y="6252"/>
                  </a:lnTo>
                  <a:cubicBezTo>
                    <a:pt x="9293" y="6222"/>
                    <a:pt x="9221" y="6207"/>
                    <a:pt x="9150" y="6207"/>
                  </a:cubicBezTo>
                  <a:cubicBezTo>
                    <a:pt x="9079" y="6207"/>
                    <a:pt x="9007" y="6222"/>
                    <a:pt x="8942" y="6252"/>
                  </a:cubicBezTo>
                  <a:cubicBezTo>
                    <a:pt x="8811" y="6311"/>
                    <a:pt x="8727" y="6430"/>
                    <a:pt x="8680" y="6561"/>
                  </a:cubicBezTo>
                  <a:cubicBezTo>
                    <a:pt x="8584" y="6871"/>
                    <a:pt x="8442" y="7192"/>
                    <a:pt x="8263" y="7454"/>
                  </a:cubicBezTo>
                  <a:cubicBezTo>
                    <a:pt x="8144" y="6871"/>
                    <a:pt x="8084" y="6204"/>
                    <a:pt x="8084" y="5525"/>
                  </a:cubicBezTo>
                  <a:cubicBezTo>
                    <a:pt x="8084" y="4835"/>
                    <a:pt x="8144" y="4168"/>
                    <a:pt x="8263" y="3585"/>
                  </a:cubicBezTo>
                  <a:close/>
                  <a:moveTo>
                    <a:pt x="3084" y="2382"/>
                  </a:moveTo>
                  <a:cubicBezTo>
                    <a:pt x="2774" y="3323"/>
                    <a:pt x="2608" y="4406"/>
                    <a:pt x="2608" y="5549"/>
                  </a:cubicBezTo>
                  <a:cubicBezTo>
                    <a:pt x="2608" y="6680"/>
                    <a:pt x="2774" y="7764"/>
                    <a:pt x="3084" y="8716"/>
                  </a:cubicBezTo>
                  <a:cubicBezTo>
                    <a:pt x="2917" y="8597"/>
                    <a:pt x="2774" y="8502"/>
                    <a:pt x="2631" y="8395"/>
                  </a:cubicBezTo>
                  <a:cubicBezTo>
                    <a:pt x="2024" y="7919"/>
                    <a:pt x="1607" y="7276"/>
                    <a:pt x="1191" y="6657"/>
                  </a:cubicBezTo>
                  <a:cubicBezTo>
                    <a:pt x="941" y="6264"/>
                    <a:pt x="691" y="5883"/>
                    <a:pt x="393" y="5537"/>
                  </a:cubicBezTo>
                  <a:cubicBezTo>
                    <a:pt x="691" y="5180"/>
                    <a:pt x="953" y="4787"/>
                    <a:pt x="1191" y="4418"/>
                  </a:cubicBezTo>
                  <a:cubicBezTo>
                    <a:pt x="1607" y="3799"/>
                    <a:pt x="2036" y="3156"/>
                    <a:pt x="2631" y="2680"/>
                  </a:cubicBezTo>
                  <a:cubicBezTo>
                    <a:pt x="2786" y="2573"/>
                    <a:pt x="2929" y="2466"/>
                    <a:pt x="3084" y="2382"/>
                  </a:cubicBezTo>
                  <a:close/>
                  <a:moveTo>
                    <a:pt x="6370" y="2073"/>
                  </a:moveTo>
                  <a:cubicBezTo>
                    <a:pt x="6668" y="2168"/>
                    <a:pt x="6965" y="2323"/>
                    <a:pt x="7239" y="2501"/>
                  </a:cubicBezTo>
                  <a:cubicBezTo>
                    <a:pt x="7180" y="2680"/>
                    <a:pt x="7132" y="2858"/>
                    <a:pt x="7084" y="3049"/>
                  </a:cubicBezTo>
                  <a:cubicBezTo>
                    <a:pt x="7072" y="3144"/>
                    <a:pt x="7120" y="3228"/>
                    <a:pt x="7203" y="3239"/>
                  </a:cubicBezTo>
                  <a:lnTo>
                    <a:pt x="7251" y="3239"/>
                  </a:lnTo>
                  <a:cubicBezTo>
                    <a:pt x="7322" y="3239"/>
                    <a:pt x="7382" y="3204"/>
                    <a:pt x="7406" y="3120"/>
                  </a:cubicBezTo>
                  <a:cubicBezTo>
                    <a:pt x="7441" y="2977"/>
                    <a:pt x="7489" y="2847"/>
                    <a:pt x="7525" y="2704"/>
                  </a:cubicBezTo>
                  <a:cubicBezTo>
                    <a:pt x="7727" y="2858"/>
                    <a:pt x="7882" y="3037"/>
                    <a:pt x="8037" y="3228"/>
                  </a:cubicBezTo>
                  <a:cubicBezTo>
                    <a:pt x="7870" y="3894"/>
                    <a:pt x="7787" y="4704"/>
                    <a:pt x="7787" y="5525"/>
                  </a:cubicBezTo>
                  <a:cubicBezTo>
                    <a:pt x="7787" y="6335"/>
                    <a:pt x="7870" y="7145"/>
                    <a:pt x="8037" y="7811"/>
                  </a:cubicBezTo>
                  <a:cubicBezTo>
                    <a:pt x="7870" y="7990"/>
                    <a:pt x="7691" y="8169"/>
                    <a:pt x="7501" y="8335"/>
                  </a:cubicBezTo>
                  <a:cubicBezTo>
                    <a:pt x="7263" y="7526"/>
                    <a:pt x="7120" y="6549"/>
                    <a:pt x="7120" y="5525"/>
                  </a:cubicBezTo>
                  <a:cubicBezTo>
                    <a:pt x="7120" y="4930"/>
                    <a:pt x="7156" y="4359"/>
                    <a:pt x="7251" y="3811"/>
                  </a:cubicBezTo>
                  <a:cubicBezTo>
                    <a:pt x="7263" y="3716"/>
                    <a:pt x="7203" y="3632"/>
                    <a:pt x="7120" y="3632"/>
                  </a:cubicBezTo>
                  <a:cubicBezTo>
                    <a:pt x="7112" y="3631"/>
                    <a:pt x="7104" y="3631"/>
                    <a:pt x="7096" y="3631"/>
                  </a:cubicBezTo>
                  <a:cubicBezTo>
                    <a:pt x="7011" y="3631"/>
                    <a:pt x="6941" y="3687"/>
                    <a:pt x="6941" y="3763"/>
                  </a:cubicBezTo>
                  <a:cubicBezTo>
                    <a:pt x="6846" y="4335"/>
                    <a:pt x="6799" y="4906"/>
                    <a:pt x="6799" y="5525"/>
                  </a:cubicBezTo>
                  <a:cubicBezTo>
                    <a:pt x="6799" y="6621"/>
                    <a:pt x="6953" y="7680"/>
                    <a:pt x="7239" y="8538"/>
                  </a:cubicBezTo>
                  <a:cubicBezTo>
                    <a:pt x="6965" y="8716"/>
                    <a:pt x="6668" y="8871"/>
                    <a:pt x="6370" y="8978"/>
                  </a:cubicBezTo>
                  <a:cubicBezTo>
                    <a:pt x="6167" y="8002"/>
                    <a:pt x="6060" y="6787"/>
                    <a:pt x="6060" y="5525"/>
                  </a:cubicBezTo>
                  <a:cubicBezTo>
                    <a:pt x="6060" y="4251"/>
                    <a:pt x="6179" y="3037"/>
                    <a:pt x="6370" y="2073"/>
                  </a:cubicBezTo>
                  <a:close/>
                  <a:moveTo>
                    <a:pt x="5429" y="1870"/>
                  </a:moveTo>
                  <a:cubicBezTo>
                    <a:pt x="5644" y="1894"/>
                    <a:pt x="5846" y="1930"/>
                    <a:pt x="6060" y="1977"/>
                  </a:cubicBezTo>
                  <a:cubicBezTo>
                    <a:pt x="5846" y="2977"/>
                    <a:pt x="5727" y="4228"/>
                    <a:pt x="5727" y="5525"/>
                  </a:cubicBezTo>
                  <a:cubicBezTo>
                    <a:pt x="5727" y="6811"/>
                    <a:pt x="5846" y="8061"/>
                    <a:pt x="6060" y="9062"/>
                  </a:cubicBezTo>
                  <a:cubicBezTo>
                    <a:pt x="5846" y="9109"/>
                    <a:pt x="5644" y="9157"/>
                    <a:pt x="5429" y="9169"/>
                  </a:cubicBezTo>
                  <a:cubicBezTo>
                    <a:pt x="5179" y="8157"/>
                    <a:pt x="5048" y="6859"/>
                    <a:pt x="5048" y="5525"/>
                  </a:cubicBezTo>
                  <a:cubicBezTo>
                    <a:pt x="5048" y="4180"/>
                    <a:pt x="5179" y="2906"/>
                    <a:pt x="5429" y="1870"/>
                  </a:cubicBezTo>
                  <a:close/>
                  <a:moveTo>
                    <a:pt x="5108" y="1894"/>
                  </a:moveTo>
                  <a:cubicBezTo>
                    <a:pt x="4870" y="2918"/>
                    <a:pt x="4739" y="4216"/>
                    <a:pt x="4739" y="5537"/>
                  </a:cubicBezTo>
                  <a:cubicBezTo>
                    <a:pt x="4739" y="6859"/>
                    <a:pt x="4870" y="8157"/>
                    <a:pt x="5108" y="9181"/>
                  </a:cubicBezTo>
                  <a:cubicBezTo>
                    <a:pt x="4834" y="9181"/>
                    <a:pt x="4572" y="9157"/>
                    <a:pt x="4334" y="9121"/>
                  </a:cubicBezTo>
                  <a:cubicBezTo>
                    <a:pt x="4096" y="8109"/>
                    <a:pt x="3965" y="6847"/>
                    <a:pt x="3965" y="5537"/>
                  </a:cubicBezTo>
                  <a:cubicBezTo>
                    <a:pt x="3965" y="4692"/>
                    <a:pt x="4001" y="3882"/>
                    <a:pt x="4108" y="3120"/>
                  </a:cubicBezTo>
                  <a:cubicBezTo>
                    <a:pt x="4120" y="3025"/>
                    <a:pt x="4060" y="2942"/>
                    <a:pt x="3977" y="2930"/>
                  </a:cubicBezTo>
                  <a:cubicBezTo>
                    <a:pt x="3969" y="2929"/>
                    <a:pt x="3961" y="2928"/>
                    <a:pt x="3953" y="2928"/>
                  </a:cubicBezTo>
                  <a:cubicBezTo>
                    <a:pt x="3870" y="2928"/>
                    <a:pt x="3809" y="2985"/>
                    <a:pt x="3798" y="3061"/>
                  </a:cubicBezTo>
                  <a:cubicBezTo>
                    <a:pt x="3691" y="3835"/>
                    <a:pt x="3631" y="4656"/>
                    <a:pt x="3631" y="5525"/>
                  </a:cubicBezTo>
                  <a:cubicBezTo>
                    <a:pt x="3631" y="6799"/>
                    <a:pt x="3751" y="8038"/>
                    <a:pt x="3977" y="9038"/>
                  </a:cubicBezTo>
                  <a:cubicBezTo>
                    <a:pt x="3810" y="8990"/>
                    <a:pt x="3643" y="8943"/>
                    <a:pt x="3477" y="8883"/>
                  </a:cubicBezTo>
                  <a:cubicBezTo>
                    <a:pt x="3108" y="7907"/>
                    <a:pt x="2905" y="6740"/>
                    <a:pt x="2905" y="5525"/>
                  </a:cubicBezTo>
                  <a:cubicBezTo>
                    <a:pt x="2905" y="4299"/>
                    <a:pt x="3096" y="3144"/>
                    <a:pt x="3477" y="2156"/>
                  </a:cubicBezTo>
                  <a:cubicBezTo>
                    <a:pt x="3631" y="2096"/>
                    <a:pt x="3798" y="2037"/>
                    <a:pt x="3977" y="2013"/>
                  </a:cubicBezTo>
                  <a:lnTo>
                    <a:pt x="3977" y="2013"/>
                  </a:lnTo>
                  <a:cubicBezTo>
                    <a:pt x="3941" y="2132"/>
                    <a:pt x="3929" y="2251"/>
                    <a:pt x="3893" y="2382"/>
                  </a:cubicBezTo>
                  <a:cubicBezTo>
                    <a:pt x="3881" y="2466"/>
                    <a:pt x="3941" y="2561"/>
                    <a:pt x="4036" y="2573"/>
                  </a:cubicBezTo>
                  <a:lnTo>
                    <a:pt x="4060" y="2573"/>
                  </a:lnTo>
                  <a:cubicBezTo>
                    <a:pt x="4132" y="2573"/>
                    <a:pt x="4215" y="2513"/>
                    <a:pt x="4227" y="2442"/>
                  </a:cubicBezTo>
                  <a:cubicBezTo>
                    <a:pt x="4262" y="2263"/>
                    <a:pt x="4298" y="2096"/>
                    <a:pt x="4334" y="1954"/>
                  </a:cubicBezTo>
                  <a:cubicBezTo>
                    <a:pt x="4572" y="1906"/>
                    <a:pt x="4834" y="1894"/>
                    <a:pt x="5108" y="1894"/>
                  </a:cubicBezTo>
                  <a:close/>
                  <a:moveTo>
                    <a:pt x="6953" y="9050"/>
                  </a:moveTo>
                  <a:cubicBezTo>
                    <a:pt x="7180" y="9716"/>
                    <a:pt x="7739" y="10312"/>
                    <a:pt x="8132" y="10669"/>
                  </a:cubicBezTo>
                  <a:cubicBezTo>
                    <a:pt x="7811" y="10621"/>
                    <a:pt x="7394" y="10550"/>
                    <a:pt x="6918" y="10431"/>
                  </a:cubicBezTo>
                  <a:cubicBezTo>
                    <a:pt x="6227" y="10252"/>
                    <a:pt x="5286" y="9955"/>
                    <a:pt x="4358" y="9431"/>
                  </a:cubicBezTo>
                  <a:lnTo>
                    <a:pt x="4358" y="9431"/>
                  </a:lnTo>
                  <a:cubicBezTo>
                    <a:pt x="4620" y="9466"/>
                    <a:pt x="4870" y="9478"/>
                    <a:pt x="5155" y="9478"/>
                  </a:cubicBezTo>
                  <a:cubicBezTo>
                    <a:pt x="5786" y="9478"/>
                    <a:pt x="6406" y="9323"/>
                    <a:pt x="6953" y="9050"/>
                  </a:cubicBezTo>
                  <a:close/>
                  <a:moveTo>
                    <a:pt x="8668" y="1"/>
                  </a:moveTo>
                  <a:cubicBezTo>
                    <a:pt x="8632" y="1"/>
                    <a:pt x="7906" y="49"/>
                    <a:pt x="6882" y="299"/>
                  </a:cubicBezTo>
                  <a:cubicBezTo>
                    <a:pt x="5941" y="537"/>
                    <a:pt x="4584" y="1001"/>
                    <a:pt x="3405" y="1858"/>
                  </a:cubicBezTo>
                  <a:cubicBezTo>
                    <a:pt x="3072" y="1989"/>
                    <a:pt x="2738" y="2168"/>
                    <a:pt x="2453" y="2406"/>
                  </a:cubicBezTo>
                  <a:cubicBezTo>
                    <a:pt x="1822" y="2918"/>
                    <a:pt x="1369" y="3585"/>
                    <a:pt x="941" y="4228"/>
                  </a:cubicBezTo>
                  <a:cubicBezTo>
                    <a:pt x="655" y="4656"/>
                    <a:pt x="393" y="5061"/>
                    <a:pt x="60" y="5418"/>
                  </a:cubicBezTo>
                  <a:cubicBezTo>
                    <a:pt x="0" y="5478"/>
                    <a:pt x="0" y="5561"/>
                    <a:pt x="60" y="5644"/>
                  </a:cubicBezTo>
                  <a:cubicBezTo>
                    <a:pt x="393" y="6002"/>
                    <a:pt x="655" y="6395"/>
                    <a:pt x="941" y="6835"/>
                  </a:cubicBezTo>
                  <a:cubicBezTo>
                    <a:pt x="1369" y="7466"/>
                    <a:pt x="1822" y="8145"/>
                    <a:pt x="2453" y="8645"/>
                  </a:cubicBezTo>
                  <a:cubicBezTo>
                    <a:pt x="2750" y="8871"/>
                    <a:pt x="3072" y="9062"/>
                    <a:pt x="3405" y="9193"/>
                  </a:cubicBezTo>
                  <a:cubicBezTo>
                    <a:pt x="4584" y="10062"/>
                    <a:pt x="5941" y="10538"/>
                    <a:pt x="6882" y="10764"/>
                  </a:cubicBezTo>
                  <a:cubicBezTo>
                    <a:pt x="7894" y="11014"/>
                    <a:pt x="8632" y="11062"/>
                    <a:pt x="8668" y="11062"/>
                  </a:cubicBezTo>
                  <a:lnTo>
                    <a:pt x="8680" y="11062"/>
                  </a:lnTo>
                  <a:cubicBezTo>
                    <a:pt x="8751" y="11062"/>
                    <a:pt x="8811" y="11014"/>
                    <a:pt x="8823" y="10955"/>
                  </a:cubicBezTo>
                  <a:cubicBezTo>
                    <a:pt x="8858" y="10871"/>
                    <a:pt x="8823" y="10800"/>
                    <a:pt x="8763" y="10776"/>
                  </a:cubicBezTo>
                  <a:cubicBezTo>
                    <a:pt x="8751" y="10752"/>
                    <a:pt x="7549" y="9883"/>
                    <a:pt x="7275" y="8907"/>
                  </a:cubicBezTo>
                  <a:cubicBezTo>
                    <a:pt x="7382" y="8847"/>
                    <a:pt x="7489" y="8776"/>
                    <a:pt x="7596" y="8692"/>
                  </a:cubicBezTo>
                  <a:cubicBezTo>
                    <a:pt x="8263" y="8181"/>
                    <a:pt x="8763" y="7454"/>
                    <a:pt x="9001" y="6645"/>
                  </a:cubicBezTo>
                  <a:cubicBezTo>
                    <a:pt x="9025" y="6609"/>
                    <a:pt x="9049" y="6561"/>
                    <a:pt x="9096" y="6549"/>
                  </a:cubicBezTo>
                  <a:cubicBezTo>
                    <a:pt x="9120" y="6531"/>
                    <a:pt x="9147" y="6523"/>
                    <a:pt x="9172" y="6523"/>
                  </a:cubicBezTo>
                  <a:cubicBezTo>
                    <a:pt x="9198" y="6523"/>
                    <a:pt x="9221" y="6531"/>
                    <a:pt x="9239" y="6549"/>
                  </a:cubicBezTo>
                  <a:lnTo>
                    <a:pt x="10835" y="7228"/>
                  </a:lnTo>
                  <a:cubicBezTo>
                    <a:pt x="10855" y="7240"/>
                    <a:pt x="10878" y="7246"/>
                    <a:pt x="10900" y="7246"/>
                  </a:cubicBezTo>
                  <a:cubicBezTo>
                    <a:pt x="10941" y="7246"/>
                    <a:pt x="10982" y="7227"/>
                    <a:pt x="11013" y="7204"/>
                  </a:cubicBezTo>
                  <a:cubicBezTo>
                    <a:pt x="11061" y="7157"/>
                    <a:pt x="11073" y="7097"/>
                    <a:pt x="11061" y="7038"/>
                  </a:cubicBezTo>
                  <a:lnTo>
                    <a:pt x="10632" y="5740"/>
                  </a:lnTo>
                  <a:cubicBezTo>
                    <a:pt x="10585" y="5597"/>
                    <a:pt x="10585" y="5442"/>
                    <a:pt x="10632" y="5299"/>
                  </a:cubicBezTo>
                  <a:lnTo>
                    <a:pt x="11061" y="4013"/>
                  </a:lnTo>
                  <a:cubicBezTo>
                    <a:pt x="11073" y="3954"/>
                    <a:pt x="11061" y="3882"/>
                    <a:pt x="11013" y="3847"/>
                  </a:cubicBezTo>
                  <a:cubicBezTo>
                    <a:pt x="10983" y="3824"/>
                    <a:pt x="10942" y="3810"/>
                    <a:pt x="10901" y="3810"/>
                  </a:cubicBezTo>
                  <a:cubicBezTo>
                    <a:pt x="10878" y="3810"/>
                    <a:pt x="10856" y="3814"/>
                    <a:pt x="10835" y="3823"/>
                  </a:cubicBezTo>
                  <a:lnTo>
                    <a:pt x="9239" y="4513"/>
                  </a:lnTo>
                  <a:cubicBezTo>
                    <a:pt x="9221" y="4519"/>
                    <a:pt x="9198" y="4522"/>
                    <a:pt x="9172" y="4522"/>
                  </a:cubicBezTo>
                  <a:cubicBezTo>
                    <a:pt x="9147" y="4522"/>
                    <a:pt x="9120" y="4519"/>
                    <a:pt x="9096" y="4513"/>
                  </a:cubicBezTo>
                  <a:cubicBezTo>
                    <a:pt x="9049" y="4490"/>
                    <a:pt x="9025" y="4454"/>
                    <a:pt x="9001" y="4406"/>
                  </a:cubicBezTo>
                  <a:cubicBezTo>
                    <a:pt x="8763" y="3597"/>
                    <a:pt x="8263" y="2870"/>
                    <a:pt x="7596" y="2370"/>
                  </a:cubicBezTo>
                  <a:lnTo>
                    <a:pt x="7275" y="2144"/>
                  </a:lnTo>
                  <a:cubicBezTo>
                    <a:pt x="7561" y="1192"/>
                    <a:pt x="8751" y="299"/>
                    <a:pt x="8763" y="287"/>
                  </a:cubicBezTo>
                  <a:cubicBezTo>
                    <a:pt x="8823" y="239"/>
                    <a:pt x="8846" y="168"/>
                    <a:pt x="8823" y="108"/>
                  </a:cubicBezTo>
                  <a:cubicBezTo>
                    <a:pt x="8799" y="25"/>
                    <a:pt x="8739" y="1"/>
                    <a:pt x="8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Google Shape;11972;p81">
              <a:extLst>
                <a:ext uri="{FF2B5EF4-FFF2-40B4-BE49-F238E27FC236}">
                  <a16:creationId xmlns:a16="http://schemas.microsoft.com/office/drawing/2014/main" id="{C8E04862-0CD1-97DA-E766-6B4A8B513EE9}"/>
                </a:ext>
              </a:extLst>
            </p:cNvPr>
            <p:cNvSpPr/>
            <p:nvPr/>
          </p:nvSpPr>
          <p:spPr>
            <a:xfrm>
              <a:off x="4738157" y="2573938"/>
              <a:ext cx="38144" cy="38112"/>
            </a:xfrm>
            <a:custGeom>
              <a:avLst/>
              <a:gdLst/>
              <a:ahLst/>
              <a:cxnLst/>
              <a:rect l="l" t="t" r="r" b="b"/>
              <a:pathLst>
                <a:path w="1192" h="1191" extrusionOk="0">
                  <a:moveTo>
                    <a:pt x="596" y="346"/>
                  </a:moveTo>
                  <a:cubicBezTo>
                    <a:pt x="751" y="346"/>
                    <a:pt x="870" y="465"/>
                    <a:pt x="870" y="607"/>
                  </a:cubicBezTo>
                  <a:cubicBezTo>
                    <a:pt x="870" y="762"/>
                    <a:pt x="751" y="881"/>
                    <a:pt x="596" y="881"/>
                  </a:cubicBezTo>
                  <a:cubicBezTo>
                    <a:pt x="453" y="881"/>
                    <a:pt x="334" y="762"/>
                    <a:pt x="334" y="607"/>
                  </a:cubicBezTo>
                  <a:cubicBezTo>
                    <a:pt x="334" y="465"/>
                    <a:pt x="453" y="346"/>
                    <a:pt x="596" y="346"/>
                  </a:cubicBezTo>
                  <a:close/>
                  <a:moveTo>
                    <a:pt x="596" y="0"/>
                  </a:moveTo>
                  <a:cubicBezTo>
                    <a:pt x="274" y="0"/>
                    <a:pt x="1" y="274"/>
                    <a:pt x="1" y="596"/>
                  </a:cubicBezTo>
                  <a:cubicBezTo>
                    <a:pt x="1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6" name="Google Shape;11973;p81">
            <a:extLst>
              <a:ext uri="{FF2B5EF4-FFF2-40B4-BE49-F238E27FC236}">
                <a16:creationId xmlns:a16="http://schemas.microsoft.com/office/drawing/2014/main" id="{412E179F-0990-D5CD-CCA1-28DE1B302149}"/>
              </a:ext>
            </a:extLst>
          </p:cNvPr>
          <p:cNvSpPr/>
          <p:nvPr/>
        </p:nvSpPr>
        <p:spPr>
          <a:xfrm>
            <a:off x="11564064" y="5001588"/>
            <a:ext cx="663040" cy="709440"/>
          </a:xfrm>
          <a:custGeom>
            <a:avLst/>
            <a:gdLst/>
            <a:ahLst/>
            <a:cxnLst/>
            <a:rect l="l" t="t" r="r" b="b"/>
            <a:pathLst>
              <a:path w="10360" h="11085" extrusionOk="0">
                <a:moveTo>
                  <a:pt x="6395" y="5179"/>
                </a:moveTo>
                <a:cubicBezTo>
                  <a:pt x="6490" y="5179"/>
                  <a:pt x="6573" y="5251"/>
                  <a:pt x="6573" y="5358"/>
                </a:cubicBezTo>
                <a:cubicBezTo>
                  <a:pt x="6573" y="5453"/>
                  <a:pt x="6490" y="5536"/>
                  <a:pt x="6395" y="5536"/>
                </a:cubicBezTo>
                <a:lnTo>
                  <a:pt x="6216" y="5536"/>
                </a:lnTo>
                <a:cubicBezTo>
                  <a:pt x="6121" y="5536"/>
                  <a:pt x="6037" y="5441"/>
                  <a:pt x="6037" y="5358"/>
                </a:cubicBezTo>
                <a:cubicBezTo>
                  <a:pt x="6037" y="5263"/>
                  <a:pt x="6133" y="5179"/>
                  <a:pt x="6216" y="5179"/>
                </a:cubicBezTo>
                <a:close/>
                <a:moveTo>
                  <a:pt x="4132" y="5191"/>
                </a:moveTo>
                <a:cubicBezTo>
                  <a:pt x="4239" y="5191"/>
                  <a:pt x="4311" y="5274"/>
                  <a:pt x="4311" y="5370"/>
                </a:cubicBezTo>
                <a:cubicBezTo>
                  <a:pt x="4311" y="5477"/>
                  <a:pt x="4228" y="5548"/>
                  <a:pt x="4132" y="5548"/>
                </a:cubicBezTo>
                <a:lnTo>
                  <a:pt x="3954" y="5548"/>
                </a:lnTo>
                <a:cubicBezTo>
                  <a:pt x="3847" y="5548"/>
                  <a:pt x="3775" y="5453"/>
                  <a:pt x="3775" y="5370"/>
                </a:cubicBezTo>
                <a:cubicBezTo>
                  <a:pt x="3775" y="5274"/>
                  <a:pt x="3870" y="5191"/>
                  <a:pt x="3954" y="5191"/>
                </a:cubicBezTo>
                <a:close/>
                <a:moveTo>
                  <a:pt x="9776" y="4727"/>
                </a:moveTo>
                <a:lnTo>
                  <a:pt x="9776" y="4727"/>
                </a:lnTo>
                <a:cubicBezTo>
                  <a:pt x="9943" y="4917"/>
                  <a:pt x="10038" y="5179"/>
                  <a:pt x="10038" y="5453"/>
                </a:cubicBezTo>
                <a:cubicBezTo>
                  <a:pt x="10038" y="6084"/>
                  <a:pt x="9538" y="6584"/>
                  <a:pt x="8907" y="6584"/>
                </a:cubicBezTo>
                <a:lnTo>
                  <a:pt x="6633" y="6584"/>
                </a:lnTo>
                <a:cubicBezTo>
                  <a:pt x="6525" y="6441"/>
                  <a:pt x="6454" y="6263"/>
                  <a:pt x="6418" y="6072"/>
                </a:cubicBezTo>
                <a:lnTo>
                  <a:pt x="6418" y="6072"/>
                </a:lnTo>
                <a:lnTo>
                  <a:pt x="8716" y="6167"/>
                </a:lnTo>
                <a:cubicBezTo>
                  <a:pt x="8744" y="6170"/>
                  <a:pt x="8771" y="6171"/>
                  <a:pt x="8798" y="6171"/>
                </a:cubicBezTo>
                <a:cubicBezTo>
                  <a:pt x="9066" y="6171"/>
                  <a:pt x="9318" y="6064"/>
                  <a:pt x="9502" y="5870"/>
                </a:cubicBezTo>
                <a:cubicBezTo>
                  <a:pt x="9716" y="5667"/>
                  <a:pt x="9835" y="5394"/>
                  <a:pt x="9835" y="5096"/>
                </a:cubicBezTo>
                <a:cubicBezTo>
                  <a:pt x="9835" y="4965"/>
                  <a:pt x="9800" y="4846"/>
                  <a:pt x="9776" y="4727"/>
                </a:cubicBezTo>
                <a:close/>
                <a:moveTo>
                  <a:pt x="3966" y="6763"/>
                </a:moveTo>
                <a:lnTo>
                  <a:pt x="3966" y="7441"/>
                </a:lnTo>
                <a:lnTo>
                  <a:pt x="3978" y="7441"/>
                </a:lnTo>
                <a:cubicBezTo>
                  <a:pt x="3585" y="7775"/>
                  <a:pt x="3096" y="7977"/>
                  <a:pt x="2573" y="7977"/>
                </a:cubicBezTo>
                <a:lnTo>
                  <a:pt x="2049" y="7977"/>
                </a:lnTo>
                <a:cubicBezTo>
                  <a:pt x="1846" y="7977"/>
                  <a:pt x="1632" y="8037"/>
                  <a:pt x="1465" y="8156"/>
                </a:cubicBezTo>
                <a:cubicBezTo>
                  <a:pt x="1656" y="7822"/>
                  <a:pt x="1989" y="7596"/>
                  <a:pt x="2394" y="7596"/>
                </a:cubicBezTo>
                <a:cubicBezTo>
                  <a:pt x="3049" y="7596"/>
                  <a:pt x="3632" y="7275"/>
                  <a:pt x="3966" y="6763"/>
                </a:cubicBezTo>
                <a:close/>
                <a:moveTo>
                  <a:pt x="5132" y="357"/>
                </a:moveTo>
                <a:cubicBezTo>
                  <a:pt x="5621" y="357"/>
                  <a:pt x="6085" y="560"/>
                  <a:pt x="6406" y="917"/>
                </a:cubicBezTo>
                <a:cubicBezTo>
                  <a:pt x="6740" y="1274"/>
                  <a:pt x="6906" y="1762"/>
                  <a:pt x="6847" y="2238"/>
                </a:cubicBezTo>
                <a:lnTo>
                  <a:pt x="6573" y="4941"/>
                </a:lnTo>
                <a:cubicBezTo>
                  <a:pt x="6502" y="4905"/>
                  <a:pt x="6430" y="4882"/>
                  <a:pt x="6347" y="4882"/>
                </a:cubicBezTo>
                <a:lnTo>
                  <a:pt x="6168" y="4882"/>
                </a:lnTo>
                <a:cubicBezTo>
                  <a:pt x="5894" y="4882"/>
                  <a:pt x="5668" y="5096"/>
                  <a:pt x="5668" y="5382"/>
                </a:cubicBezTo>
                <a:cubicBezTo>
                  <a:pt x="5668" y="5608"/>
                  <a:pt x="5811" y="5798"/>
                  <a:pt x="6025" y="5870"/>
                </a:cubicBezTo>
                <a:cubicBezTo>
                  <a:pt x="6133" y="6822"/>
                  <a:pt x="6954" y="7596"/>
                  <a:pt x="7942" y="7596"/>
                </a:cubicBezTo>
                <a:cubicBezTo>
                  <a:pt x="8347" y="7596"/>
                  <a:pt x="8692" y="7822"/>
                  <a:pt x="8871" y="8156"/>
                </a:cubicBezTo>
                <a:cubicBezTo>
                  <a:pt x="8704" y="8049"/>
                  <a:pt x="8514" y="7977"/>
                  <a:pt x="8288" y="7977"/>
                </a:cubicBezTo>
                <a:lnTo>
                  <a:pt x="7764" y="7977"/>
                </a:lnTo>
                <a:cubicBezTo>
                  <a:pt x="7240" y="7977"/>
                  <a:pt x="6752" y="7775"/>
                  <a:pt x="6371" y="7441"/>
                </a:cubicBezTo>
                <a:lnTo>
                  <a:pt x="6371" y="7275"/>
                </a:lnTo>
                <a:cubicBezTo>
                  <a:pt x="6371" y="7179"/>
                  <a:pt x="6287" y="7108"/>
                  <a:pt x="6204" y="7108"/>
                </a:cubicBezTo>
                <a:cubicBezTo>
                  <a:pt x="6121" y="7108"/>
                  <a:pt x="6037" y="7179"/>
                  <a:pt x="6037" y="7275"/>
                </a:cubicBezTo>
                <a:lnTo>
                  <a:pt x="6037" y="9704"/>
                </a:lnTo>
                <a:cubicBezTo>
                  <a:pt x="6037" y="10180"/>
                  <a:pt x="6395" y="10573"/>
                  <a:pt x="6871" y="10632"/>
                </a:cubicBezTo>
                <a:cubicBezTo>
                  <a:pt x="6906" y="10644"/>
                  <a:pt x="6945" y="10650"/>
                  <a:pt x="6984" y="10650"/>
                </a:cubicBezTo>
                <a:cubicBezTo>
                  <a:pt x="7023" y="10650"/>
                  <a:pt x="7061" y="10644"/>
                  <a:pt x="7097" y="10632"/>
                </a:cubicBezTo>
                <a:lnTo>
                  <a:pt x="7097" y="10632"/>
                </a:lnTo>
                <a:cubicBezTo>
                  <a:pt x="6966" y="10716"/>
                  <a:pt x="6799" y="10751"/>
                  <a:pt x="6621" y="10751"/>
                </a:cubicBezTo>
                <a:cubicBezTo>
                  <a:pt x="6085" y="10751"/>
                  <a:pt x="5656" y="10323"/>
                  <a:pt x="5656" y="9787"/>
                </a:cubicBezTo>
                <a:lnTo>
                  <a:pt x="5656" y="7608"/>
                </a:lnTo>
                <a:cubicBezTo>
                  <a:pt x="5656" y="7334"/>
                  <a:pt x="5430" y="7108"/>
                  <a:pt x="5144" y="7108"/>
                </a:cubicBezTo>
                <a:cubicBezTo>
                  <a:pt x="4859" y="7108"/>
                  <a:pt x="4644" y="7334"/>
                  <a:pt x="4644" y="7608"/>
                </a:cubicBezTo>
                <a:lnTo>
                  <a:pt x="4644" y="9787"/>
                </a:lnTo>
                <a:cubicBezTo>
                  <a:pt x="4644" y="10323"/>
                  <a:pt x="4204" y="10751"/>
                  <a:pt x="3668" y="10751"/>
                </a:cubicBezTo>
                <a:cubicBezTo>
                  <a:pt x="3513" y="10751"/>
                  <a:pt x="3347" y="10716"/>
                  <a:pt x="3192" y="10632"/>
                </a:cubicBezTo>
                <a:lnTo>
                  <a:pt x="3192" y="10632"/>
                </a:lnTo>
                <a:cubicBezTo>
                  <a:pt x="3233" y="10644"/>
                  <a:pt x="3272" y="10650"/>
                  <a:pt x="3309" y="10650"/>
                </a:cubicBezTo>
                <a:cubicBezTo>
                  <a:pt x="3347" y="10650"/>
                  <a:pt x="3382" y="10644"/>
                  <a:pt x="3418" y="10632"/>
                </a:cubicBezTo>
                <a:cubicBezTo>
                  <a:pt x="3894" y="10573"/>
                  <a:pt x="4251" y="10180"/>
                  <a:pt x="4251" y="9704"/>
                </a:cubicBezTo>
                <a:lnTo>
                  <a:pt x="4251" y="5858"/>
                </a:lnTo>
                <a:cubicBezTo>
                  <a:pt x="4466" y="5786"/>
                  <a:pt x="4597" y="5608"/>
                  <a:pt x="4597" y="5382"/>
                </a:cubicBezTo>
                <a:cubicBezTo>
                  <a:pt x="4597" y="5096"/>
                  <a:pt x="4370" y="4882"/>
                  <a:pt x="4085" y="4882"/>
                </a:cubicBezTo>
                <a:lnTo>
                  <a:pt x="3906" y="4882"/>
                </a:lnTo>
                <a:cubicBezTo>
                  <a:pt x="3823" y="4882"/>
                  <a:pt x="3751" y="4893"/>
                  <a:pt x="3692" y="4941"/>
                </a:cubicBezTo>
                <a:lnTo>
                  <a:pt x="3418" y="2238"/>
                </a:lnTo>
                <a:cubicBezTo>
                  <a:pt x="3370" y="1762"/>
                  <a:pt x="3525" y="1274"/>
                  <a:pt x="3847" y="917"/>
                </a:cubicBezTo>
                <a:cubicBezTo>
                  <a:pt x="4180" y="560"/>
                  <a:pt x="4644" y="357"/>
                  <a:pt x="5132" y="357"/>
                </a:cubicBezTo>
                <a:close/>
                <a:moveTo>
                  <a:pt x="5180" y="0"/>
                </a:moveTo>
                <a:cubicBezTo>
                  <a:pt x="4597" y="0"/>
                  <a:pt x="4049" y="238"/>
                  <a:pt x="3656" y="667"/>
                </a:cubicBezTo>
                <a:cubicBezTo>
                  <a:pt x="3275" y="1095"/>
                  <a:pt x="3073" y="1667"/>
                  <a:pt x="3132" y="2238"/>
                </a:cubicBezTo>
                <a:lnTo>
                  <a:pt x="3454" y="5370"/>
                </a:lnTo>
                <a:cubicBezTo>
                  <a:pt x="3454" y="5513"/>
                  <a:pt x="3525" y="5667"/>
                  <a:pt x="3644" y="5751"/>
                </a:cubicBezTo>
                <a:lnTo>
                  <a:pt x="1620" y="5846"/>
                </a:lnTo>
                <a:cubicBezTo>
                  <a:pt x="1605" y="5847"/>
                  <a:pt x="1590" y="5847"/>
                  <a:pt x="1575" y="5847"/>
                </a:cubicBezTo>
                <a:cubicBezTo>
                  <a:pt x="1379" y="5847"/>
                  <a:pt x="1205" y="5775"/>
                  <a:pt x="1072" y="5632"/>
                </a:cubicBezTo>
                <a:cubicBezTo>
                  <a:pt x="918" y="5489"/>
                  <a:pt x="834" y="5298"/>
                  <a:pt x="834" y="5096"/>
                </a:cubicBezTo>
                <a:cubicBezTo>
                  <a:pt x="834" y="4667"/>
                  <a:pt x="1191" y="4310"/>
                  <a:pt x="1620" y="4310"/>
                </a:cubicBezTo>
                <a:lnTo>
                  <a:pt x="1703" y="4310"/>
                </a:lnTo>
                <a:cubicBezTo>
                  <a:pt x="2084" y="4310"/>
                  <a:pt x="2394" y="4001"/>
                  <a:pt x="2394" y="3631"/>
                </a:cubicBezTo>
                <a:cubicBezTo>
                  <a:pt x="2394" y="3536"/>
                  <a:pt x="2323" y="3465"/>
                  <a:pt x="2227" y="3465"/>
                </a:cubicBezTo>
                <a:cubicBezTo>
                  <a:pt x="2144" y="3465"/>
                  <a:pt x="2061" y="3536"/>
                  <a:pt x="2061" y="3631"/>
                </a:cubicBezTo>
                <a:cubicBezTo>
                  <a:pt x="2061" y="3822"/>
                  <a:pt x="1906" y="3989"/>
                  <a:pt x="1703" y="3989"/>
                </a:cubicBezTo>
                <a:lnTo>
                  <a:pt x="1453" y="3989"/>
                </a:lnTo>
                <a:cubicBezTo>
                  <a:pt x="656" y="3989"/>
                  <a:pt x="1" y="4643"/>
                  <a:pt x="1" y="5441"/>
                </a:cubicBezTo>
                <a:cubicBezTo>
                  <a:pt x="1" y="6251"/>
                  <a:pt x="656" y="6906"/>
                  <a:pt x="1453" y="6906"/>
                </a:cubicBezTo>
                <a:lnTo>
                  <a:pt x="2585" y="6906"/>
                </a:lnTo>
                <a:cubicBezTo>
                  <a:pt x="2680" y="6906"/>
                  <a:pt x="2751" y="6822"/>
                  <a:pt x="2751" y="6739"/>
                </a:cubicBezTo>
                <a:cubicBezTo>
                  <a:pt x="2751" y="6644"/>
                  <a:pt x="2680" y="6572"/>
                  <a:pt x="2585" y="6572"/>
                </a:cubicBezTo>
                <a:lnTo>
                  <a:pt x="1453" y="6572"/>
                </a:lnTo>
                <a:cubicBezTo>
                  <a:pt x="834" y="6572"/>
                  <a:pt x="322" y="6072"/>
                  <a:pt x="322" y="5441"/>
                </a:cubicBezTo>
                <a:cubicBezTo>
                  <a:pt x="322" y="5155"/>
                  <a:pt x="429" y="4917"/>
                  <a:pt x="596" y="4715"/>
                </a:cubicBezTo>
                <a:lnTo>
                  <a:pt x="596" y="4715"/>
                </a:lnTo>
                <a:cubicBezTo>
                  <a:pt x="549" y="4834"/>
                  <a:pt x="537" y="4965"/>
                  <a:pt x="537" y="5084"/>
                </a:cubicBezTo>
                <a:cubicBezTo>
                  <a:pt x="537" y="5382"/>
                  <a:pt x="656" y="5655"/>
                  <a:pt x="858" y="5858"/>
                </a:cubicBezTo>
                <a:cubicBezTo>
                  <a:pt x="1062" y="6050"/>
                  <a:pt x="1319" y="6156"/>
                  <a:pt x="1599" y="6156"/>
                </a:cubicBezTo>
                <a:cubicBezTo>
                  <a:pt x="1614" y="6156"/>
                  <a:pt x="1629" y="6156"/>
                  <a:pt x="1644" y="6156"/>
                </a:cubicBezTo>
                <a:lnTo>
                  <a:pt x="3954" y="6048"/>
                </a:lnTo>
                <a:lnTo>
                  <a:pt x="3954" y="6048"/>
                </a:lnTo>
                <a:cubicBezTo>
                  <a:pt x="3906" y="6251"/>
                  <a:pt x="3835" y="6406"/>
                  <a:pt x="3728" y="6572"/>
                </a:cubicBezTo>
                <a:lnTo>
                  <a:pt x="3299" y="6572"/>
                </a:lnTo>
                <a:cubicBezTo>
                  <a:pt x="3216" y="6572"/>
                  <a:pt x="3132" y="6644"/>
                  <a:pt x="3132" y="6739"/>
                </a:cubicBezTo>
                <a:cubicBezTo>
                  <a:pt x="3132" y="6822"/>
                  <a:pt x="3216" y="6906"/>
                  <a:pt x="3299" y="6906"/>
                </a:cubicBezTo>
                <a:lnTo>
                  <a:pt x="3454" y="6906"/>
                </a:lnTo>
                <a:cubicBezTo>
                  <a:pt x="3180" y="7120"/>
                  <a:pt x="2823" y="7275"/>
                  <a:pt x="2442" y="7275"/>
                </a:cubicBezTo>
                <a:cubicBezTo>
                  <a:pt x="1680" y="7275"/>
                  <a:pt x="1072" y="7882"/>
                  <a:pt x="1072" y="8644"/>
                </a:cubicBezTo>
                <a:lnTo>
                  <a:pt x="1072" y="8989"/>
                </a:lnTo>
                <a:cubicBezTo>
                  <a:pt x="1072" y="9180"/>
                  <a:pt x="906" y="9346"/>
                  <a:pt x="715" y="9346"/>
                </a:cubicBezTo>
                <a:cubicBezTo>
                  <a:pt x="620" y="9346"/>
                  <a:pt x="549" y="9418"/>
                  <a:pt x="549" y="9501"/>
                </a:cubicBezTo>
                <a:cubicBezTo>
                  <a:pt x="549" y="9596"/>
                  <a:pt x="620" y="9668"/>
                  <a:pt x="715" y="9668"/>
                </a:cubicBezTo>
                <a:cubicBezTo>
                  <a:pt x="1084" y="9668"/>
                  <a:pt x="1394" y="9358"/>
                  <a:pt x="1394" y="8989"/>
                </a:cubicBezTo>
                <a:cubicBezTo>
                  <a:pt x="1394" y="8596"/>
                  <a:pt x="1703" y="8287"/>
                  <a:pt x="2096" y="8287"/>
                </a:cubicBezTo>
                <a:lnTo>
                  <a:pt x="2620" y="8287"/>
                </a:lnTo>
                <a:cubicBezTo>
                  <a:pt x="3120" y="8287"/>
                  <a:pt x="3608" y="8132"/>
                  <a:pt x="4013" y="7834"/>
                </a:cubicBezTo>
                <a:lnTo>
                  <a:pt x="4013" y="9680"/>
                </a:lnTo>
                <a:cubicBezTo>
                  <a:pt x="4013" y="10001"/>
                  <a:pt x="3775" y="10263"/>
                  <a:pt x="3466" y="10299"/>
                </a:cubicBezTo>
                <a:cubicBezTo>
                  <a:pt x="3448" y="10300"/>
                  <a:pt x="3430" y="10301"/>
                  <a:pt x="3413" y="10301"/>
                </a:cubicBezTo>
                <a:cubicBezTo>
                  <a:pt x="3254" y="10301"/>
                  <a:pt x="3107" y="10251"/>
                  <a:pt x="2989" y="10144"/>
                </a:cubicBezTo>
                <a:cubicBezTo>
                  <a:pt x="2858" y="10025"/>
                  <a:pt x="2775" y="9858"/>
                  <a:pt x="2775" y="9680"/>
                </a:cubicBezTo>
                <a:lnTo>
                  <a:pt x="2775" y="9525"/>
                </a:lnTo>
                <a:cubicBezTo>
                  <a:pt x="2775" y="9049"/>
                  <a:pt x="2394" y="8668"/>
                  <a:pt x="1930" y="8668"/>
                </a:cubicBezTo>
                <a:cubicBezTo>
                  <a:pt x="1846" y="8668"/>
                  <a:pt x="1763" y="8751"/>
                  <a:pt x="1763" y="8834"/>
                </a:cubicBezTo>
                <a:cubicBezTo>
                  <a:pt x="1763" y="8930"/>
                  <a:pt x="1846" y="9001"/>
                  <a:pt x="1930" y="9001"/>
                </a:cubicBezTo>
                <a:cubicBezTo>
                  <a:pt x="2227" y="9001"/>
                  <a:pt x="2465" y="9239"/>
                  <a:pt x="2465" y="9537"/>
                </a:cubicBezTo>
                <a:lnTo>
                  <a:pt x="2465" y="9787"/>
                </a:lnTo>
                <a:cubicBezTo>
                  <a:pt x="2465" y="10501"/>
                  <a:pt x="3049" y="11085"/>
                  <a:pt x="3763" y="11085"/>
                </a:cubicBezTo>
                <a:cubicBezTo>
                  <a:pt x="4478" y="11085"/>
                  <a:pt x="5061" y="10501"/>
                  <a:pt x="5061" y="9787"/>
                </a:cubicBezTo>
                <a:lnTo>
                  <a:pt x="5061" y="7620"/>
                </a:lnTo>
                <a:cubicBezTo>
                  <a:pt x="5061" y="7513"/>
                  <a:pt x="5144" y="7441"/>
                  <a:pt x="5240" y="7441"/>
                </a:cubicBezTo>
                <a:cubicBezTo>
                  <a:pt x="5323" y="7441"/>
                  <a:pt x="5418" y="7525"/>
                  <a:pt x="5418" y="7620"/>
                </a:cubicBezTo>
                <a:lnTo>
                  <a:pt x="5418" y="9787"/>
                </a:lnTo>
                <a:cubicBezTo>
                  <a:pt x="5418" y="10501"/>
                  <a:pt x="5990" y="11085"/>
                  <a:pt x="6704" y="11085"/>
                </a:cubicBezTo>
                <a:cubicBezTo>
                  <a:pt x="7418" y="11085"/>
                  <a:pt x="8002" y="10501"/>
                  <a:pt x="8002" y="9787"/>
                </a:cubicBezTo>
                <a:lnTo>
                  <a:pt x="8002" y="9525"/>
                </a:lnTo>
                <a:cubicBezTo>
                  <a:pt x="8002" y="9227"/>
                  <a:pt x="8240" y="8989"/>
                  <a:pt x="8538" y="8989"/>
                </a:cubicBezTo>
                <a:cubicBezTo>
                  <a:pt x="8633" y="8989"/>
                  <a:pt x="8704" y="8906"/>
                  <a:pt x="8704" y="8823"/>
                </a:cubicBezTo>
                <a:cubicBezTo>
                  <a:pt x="8704" y="8727"/>
                  <a:pt x="8633" y="8656"/>
                  <a:pt x="8538" y="8656"/>
                </a:cubicBezTo>
                <a:cubicBezTo>
                  <a:pt x="8061" y="8656"/>
                  <a:pt x="7692" y="9037"/>
                  <a:pt x="7692" y="9501"/>
                </a:cubicBezTo>
                <a:lnTo>
                  <a:pt x="7692" y="9668"/>
                </a:lnTo>
                <a:cubicBezTo>
                  <a:pt x="7692" y="9846"/>
                  <a:pt x="7621" y="10013"/>
                  <a:pt x="7478" y="10132"/>
                </a:cubicBezTo>
                <a:cubicBezTo>
                  <a:pt x="7372" y="10228"/>
                  <a:pt x="7236" y="10285"/>
                  <a:pt x="7100" y="10285"/>
                </a:cubicBezTo>
                <a:cubicBezTo>
                  <a:pt x="7067" y="10285"/>
                  <a:pt x="7034" y="10282"/>
                  <a:pt x="7002" y="10275"/>
                </a:cubicBezTo>
                <a:cubicBezTo>
                  <a:pt x="6692" y="10251"/>
                  <a:pt x="6454" y="9977"/>
                  <a:pt x="6454" y="9668"/>
                </a:cubicBezTo>
                <a:lnTo>
                  <a:pt x="6454" y="7822"/>
                </a:lnTo>
                <a:cubicBezTo>
                  <a:pt x="6859" y="8108"/>
                  <a:pt x="7347" y="8275"/>
                  <a:pt x="7859" y="8275"/>
                </a:cubicBezTo>
                <a:lnTo>
                  <a:pt x="8371" y="8275"/>
                </a:lnTo>
                <a:cubicBezTo>
                  <a:pt x="8764" y="8275"/>
                  <a:pt x="9073" y="8584"/>
                  <a:pt x="9073" y="8965"/>
                </a:cubicBezTo>
                <a:cubicBezTo>
                  <a:pt x="9073" y="9334"/>
                  <a:pt x="9383" y="9656"/>
                  <a:pt x="9764" y="9656"/>
                </a:cubicBezTo>
                <a:cubicBezTo>
                  <a:pt x="9847" y="9656"/>
                  <a:pt x="9919" y="9585"/>
                  <a:pt x="9919" y="9489"/>
                </a:cubicBezTo>
                <a:cubicBezTo>
                  <a:pt x="9919" y="9394"/>
                  <a:pt x="9847" y="9323"/>
                  <a:pt x="9764" y="9323"/>
                </a:cubicBezTo>
                <a:cubicBezTo>
                  <a:pt x="9562" y="9323"/>
                  <a:pt x="9407" y="9156"/>
                  <a:pt x="9407" y="8965"/>
                </a:cubicBezTo>
                <a:lnTo>
                  <a:pt x="9407" y="8620"/>
                </a:lnTo>
                <a:cubicBezTo>
                  <a:pt x="9407" y="7870"/>
                  <a:pt x="8788" y="7251"/>
                  <a:pt x="8038" y="7251"/>
                </a:cubicBezTo>
                <a:cubicBezTo>
                  <a:pt x="7645" y="7251"/>
                  <a:pt x="7287" y="7120"/>
                  <a:pt x="7026" y="6882"/>
                </a:cubicBezTo>
                <a:lnTo>
                  <a:pt x="8990" y="6882"/>
                </a:lnTo>
                <a:cubicBezTo>
                  <a:pt x="9003" y="6882"/>
                  <a:pt x="9015" y="6882"/>
                  <a:pt x="9028" y="6882"/>
                </a:cubicBezTo>
                <a:cubicBezTo>
                  <a:pt x="9727" y="6882"/>
                  <a:pt x="10359" y="6236"/>
                  <a:pt x="10359" y="5441"/>
                </a:cubicBezTo>
                <a:cubicBezTo>
                  <a:pt x="10359" y="4643"/>
                  <a:pt x="9704" y="3989"/>
                  <a:pt x="8895" y="3989"/>
                </a:cubicBezTo>
                <a:lnTo>
                  <a:pt x="8645" y="3989"/>
                </a:lnTo>
                <a:cubicBezTo>
                  <a:pt x="8454" y="3989"/>
                  <a:pt x="8288" y="3822"/>
                  <a:pt x="8288" y="3631"/>
                </a:cubicBezTo>
                <a:cubicBezTo>
                  <a:pt x="8288" y="3536"/>
                  <a:pt x="8216" y="3465"/>
                  <a:pt x="8121" y="3465"/>
                </a:cubicBezTo>
                <a:cubicBezTo>
                  <a:pt x="8038" y="3465"/>
                  <a:pt x="7966" y="3536"/>
                  <a:pt x="7966" y="3631"/>
                </a:cubicBezTo>
                <a:cubicBezTo>
                  <a:pt x="7966" y="4001"/>
                  <a:pt x="8276" y="4310"/>
                  <a:pt x="8645" y="4310"/>
                </a:cubicBezTo>
                <a:lnTo>
                  <a:pt x="8728" y="4310"/>
                </a:lnTo>
                <a:cubicBezTo>
                  <a:pt x="9169" y="4310"/>
                  <a:pt x="9526" y="4667"/>
                  <a:pt x="9526" y="5096"/>
                </a:cubicBezTo>
                <a:cubicBezTo>
                  <a:pt x="9526" y="5310"/>
                  <a:pt x="9431" y="5501"/>
                  <a:pt x="9288" y="5632"/>
                </a:cubicBezTo>
                <a:cubicBezTo>
                  <a:pt x="9144" y="5775"/>
                  <a:pt x="8969" y="5847"/>
                  <a:pt x="8774" y="5847"/>
                </a:cubicBezTo>
                <a:cubicBezTo>
                  <a:pt x="8759" y="5847"/>
                  <a:pt x="8743" y="5847"/>
                  <a:pt x="8728" y="5846"/>
                </a:cubicBezTo>
                <a:lnTo>
                  <a:pt x="6716" y="5751"/>
                </a:lnTo>
                <a:cubicBezTo>
                  <a:pt x="6823" y="5667"/>
                  <a:pt x="6895" y="5536"/>
                  <a:pt x="6906" y="5370"/>
                </a:cubicBezTo>
                <a:lnTo>
                  <a:pt x="7216" y="2238"/>
                </a:lnTo>
                <a:cubicBezTo>
                  <a:pt x="7276" y="1667"/>
                  <a:pt x="7085" y="1095"/>
                  <a:pt x="6692" y="667"/>
                </a:cubicBezTo>
                <a:cubicBezTo>
                  <a:pt x="6311" y="238"/>
                  <a:pt x="5752" y="0"/>
                  <a:pt x="518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7" name="Google Shape;11974;p81">
            <a:extLst>
              <a:ext uri="{FF2B5EF4-FFF2-40B4-BE49-F238E27FC236}">
                <a16:creationId xmlns:a16="http://schemas.microsoft.com/office/drawing/2014/main" id="{D8AA9823-77FE-2E70-9563-7C1834767C74}"/>
              </a:ext>
            </a:extLst>
          </p:cNvPr>
          <p:cNvSpPr/>
          <p:nvPr/>
        </p:nvSpPr>
        <p:spPr>
          <a:xfrm>
            <a:off x="6047968" y="5079476"/>
            <a:ext cx="711040" cy="631552"/>
          </a:xfrm>
          <a:custGeom>
            <a:avLst/>
            <a:gdLst/>
            <a:ahLst/>
            <a:cxnLst/>
            <a:rect l="l" t="t" r="r" b="b"/>
            <a:pathLst>
              <a:path w="11110" h="9868" extrusionOk="0">
                <a:moveTo>
                  <a:pt x="3096" y="1307"/>
                </a:moveTo>
                <a:cubicBezTo>
                  <a:pt x="3144" y="1367"/>
                  <a:pt x="3191" y="1426"/>
                  <a:pt x="3263" y="1474"/>
                </a:cubicBezTo>
                <a:cubicBezTo>
                  <a:pt x="3334" y="1521"/>
                  <a:pt x="3430" y="1533"/>
                  <a:pt x="3525" y="1533"/>
                </a:cubicBezTo>
                <a:cubicBezTo>
                  <a:pt x="3668" y="1533"/>
                  <a:pt x="3811" y="1498"/>
                  <a:pt x="3989" y="1426"/>
                </a:cubicBezTo>
                <a:lnTo>
                  <a:pt x="3989" y="1426"/>
                </a:lnTo>
                <a:cubicBezTo>
                  <a:pt x="3739" y="2319"/>
                  <a:pt x="2834" y="2914"/>
                  <a:pt x="2441" y="3129"/>
                </a:cubicBezTo>
                <a:cubicBezTo>
                  <a:pt x="2453" y="2950"/>
                  <a:pt x="2477" y="2748"/>
                  <a:pt x="2501" y="2557"/>
                </a:cubicBezTo>
                <a:cubicBezTo>
                  <a:pt x="2596" y="2117"/>
                  <a:pt x="2810" y="1676"/>
                  <a:pt x="3096" y="1307"/>
                </a:cubicBezTo>
                <a:close/>
                <a:moveTo>
                  <a:pt x="7930" y="1307"/>
                </a:moveTo>
                <a:cubicBezTo>
                  <a:pt x="8228" y="1676"/>
                  <a:pt x="8442" y="2129"/>
                  <a:pt x="8525" y="2557"/>
                </a:cubicBezTo>
                <a:cubicBezTo>
                  <a:pt x="8573" y="2748"/>
                  <a:pt x="8585" y="2926"/>
                  <a:pt x="8585" y="3129"/>
                </a:cubicBezTo>
                <a:cubicBezTo>
                  <a:pt x="8204" y="2914"/>
                  <a:pt x="7275" y="2319"/>
                  <a:pt x="7037" y="1426"/>
                </a:cubicBezTo>
                <a:lnTo>
                  <a:pt x="7037" y="1426"/>
                </a:lnTo>
                <a:cubicBezTo>
                  <a:pt x="7216" y="1498"/>
                  <a:pt x="7370" y="1533"/>
                  <a:pt x="7501" y="1533"/>
                </a:cubicBezTo>
                <a:cubicBezTo>
                  <a:pt x="7609" y="1533"/>
                  <a:pt x="7692" y="1521"/>
                  <a:pt x="7775" y="1474"/>
                </a:cubicBezTo>
                <a:cubicBezTo>
                  <a:pt x="7847" y="1426"/>
                  <a:pt x="7906" y="1367"/>
                  <a:pt x="7930" y="1307"/>
                </a:cubicBezTo>
                <a:close/>
                <a:moveTo>
                  <a:pt x="6728" y="2914"/>
                </a:moveTo>
                <a:cubicBezTo>
                  <a:pt x="6835" y="2914"/>
                  <a:pt x="6906" y="3010"/>
                  <a:pt x="6906" y="3093"/>
                </a:cubicBezTo>
                <a:cubicBezTo>
                  <a:pt x="6906" y="3200"/>
                  <a:pt x="6823" y="3272"/>
                  <a:pt x="6728" y="3272"/>
                </a:cubicBezTo>
                <a:cubicBezTo>
                  <a:pt x="6620" y="3272"/>
                  <a:pt x="6549" y="3188"/>
                  <a:pt x="6549" y="3093"/>
                </a:cubicBezTo>
                <a:cubicBezTo>
                  <a:pt x="6549" y="3010"/>
                  <a:pt x="6644" y="2914"/>
                  <a:pt x="6728" y="2914"/>
                </a:cubicBezTo>
                <a:close/>
                <a:moveTo>
                  <a:pt x="4299" y="2914"/>
                </a:moveTo>
                <a:cubicBezTo>
                  <a:pt x="4406" y="2914"/>
                  <a:pt x="4477" y="3010"/>
                  <a:pt x="4477" y="3093"/>
                </a:cubicBezTo>
                <a:cubicBezTo>
                  <a:pt x="4477" y="3200"/>
                  <a:pt x="4394" y="3272"/>
                  <a:pt x="4299" y="3272"/>
                </a:cubicBezTo>
                <a:cubicBezTo>
                  <a:pt x="4293" y="3272"/>
                  <a:pt x="4288" y="3273"/>
                  <a:pt x="4283" y="3273"/>
                </a:cubicBezTo>
                <a:cubicBezTo>
                  <a:pt x="4204" y="3273"/>
                  <a:pt x="4120" y="3193"/>
                  <a:pt x="4120" y="3093"/>
                </a:cubicBezTo>
                <a:cubicBezTo>
                  <a:pt x="4120" y="2986"/>
                  <a:pt x="4215" y="2914"/>
                  <a:pt x="4299" y="2914"/>
                </a:cubicBezTo>
                <a:close/>
                <a:moveTo>
                  <a:pt x="6732" y="1"/>
                </a:moveTo>
                <a:cubicBezTo>
                  <a:pt x="6670" y="1"/>
                  <a:pt x="6603" y="32"/>
                  <a:pt x="6585" y="105"/>
                </a:cubicBezTo>
                <a:cubicBezTo>
                  <a:pt x="6549" y="176"/>
                  <a:pt x="6585" y="283"/>
                  <a:pt x="6668" y="307"/>
                </a:cubicBezTo>
                <a:cubicBezTo>
                  <a:pt x="7037" y="474"/>
                  <a:pt x="7394" y="724"/>
                  <a:pt x="7680" y="1021"/>
                </a:cubicBezTo>
                <a:cubicBezTo>
                  <a:pt x="7680" y="1057"/>
                  <a:pt x="7668" y="1152"/>
                  <a:pt x="7609" y="1188"/>
                </a:cubicBezTo>
                <a:cubicBezTo>
                  <a:pt x="7593" y="1194"/>
                  <a:pt x="7560" y="1205"/>
                  <a:pt x="7505" y="1205"/>
                </a:cubicBezTo>
                <a:cubicBezTo>
                  <a:pt x="7353" y="1205"/>
                  <a:pt x="7027" y="1126"/>
                  <a:pt x="6382" y="664"/>
                </a:cubicBezTo>
                <a:cubicBezTo>
                  <a:pt x="6356" y="643"/>
                  <a:pt x="6326" y="634"/>
                  <a:pt x="6295" y="634"/>
                </a:cubicBezTo>
                <a:cubicBezTo>
                  <a:pt x="6241" y="634"/>
                  <a:pt x="6186" y="662"/>
                  <a:pt x="6156" y="700"/>
                </a:cubicBezTo>
                <a:cubicBezTo>
                  <a:pt x="6097" y="771"/>
                  <a:pt x="6132" y="879"/>
                  <a:pt x="6192" y="914"/>
                </a:cubicBezTo>
                <a:cubicBezTo>
                  <a:pt x="6358" y="1033"/>
                  <a:pt x="6525" y="1140"/>
                  <a:pt x="6668" y="1236"/>
                </a:cubicBezTo>
                <a:cubicBezTo>
                  <a:pt x="6739" y="1831"/>
                  <a:pt x="7120" y="2403"/>
                  <a:pt x="7716" y="2914"/>
                </a:cubicBezTo>
                <a:cubicBezTo>
                  <a:pt x="8073" y="3212"/>
                  <a:pt x="8406" y="3391"/>
                  <a:pt x="8561" y="3462"/>
                </a:cubicBezTo>
                <a:cubicBezTo>
                  <a:pt x="8490" y="3938"/>
                  <a:pt x="8263" y="4391"/>
                  <a:pt x="7906" y="4808"/>
                </a:cubicBezTo>
                <a:cubicBezTo>
                  <a:pt x="7894" y="4772"/>
                  <a:pt x="7871" y="4760"/>
                  <a:pt x="7859" y="4724"/>
                </a:cubicBezTo>
                <a:cubicBezTo>
                  <a:pt x="7830" y="4681"/>
                  <a:pt x="7783" y="4655"/>
                  <a:pt x="7732" y="4655"/>
                </a:cubicBezTo>
                <a:cubicBezTo>
                  <a:pt x="7699" y="4655"/>
                  <a:pt x="7665" y="4665"/>
                  <a:pt x="7632" y="4689"/>
                </a:cubicBezTo>
                <a:cubicBezTo>
                  <a:pt x="7561" y="4724"/>
                  <a:pt x="7537" y="4831"/>
                  <a:pt x="7597" y="4903"/>
                </a:cubicBezTo>
                <a:cubicBezTo>
                  <a:pt x="7728" y="5129"/>
                  <a:pt x="7799" y="5355"/>
                  <a:pt x="7799" y="5605"/>
                </a:cubicBezTo>
                <a:cubicBezTo>
                  <a:pt x="7799" y="5832"/>
                  <a:pt x="7680" y="6272"/>
                  <a:pt x="6918" y="6748"/>
                </a:cubicBezTo>
                <a:cubicBezTo>
                  <a:pt x="6406" y="7082"/>
                  <a:pt x="5823" y="7260"/>
                  <a:pt x="5537" y="7260"/>
                </a:cubicBezTo>
                <a:cubicBezTo>
                  <a:pt x="5239" y="7260"/>
                  <a:pt x="4680" y="7082"/>
                  <a:pt x="4156" y="6748"/>
                </a:cubicBezTo>
                <a:cubicBezTo>
                  <a:pt x="3394" y="6260"/>
                  <a:pt x="3275" y="5832"/>
                  <a:pt x="3275" y="5605"/>
                </a:cubicBezTo>
                <a:cubicBezTo>
                  <a:pt x="3275" y="4700"/>
                  <a:pt x="4287" y="3950"/>
                  <a:pt x="5537" y="3950"/>
                </a:cubicBezTo>
                <a:cubicBezTo>
                  <a:pt x="6144" y="3950"/>
                  <a:pt x="6716" y="4129"/>
                  <a:pt x="7144" y="4450"/>
                </a:cubicBezTo>
                <a:cubicBezTo>
                  <a:pt x="7172" y="4474"/>
                  <a:pt x="7205" y="4484"/>
                  <a:pt x="7238" y="4484"/>
                </a:cubicBezTo>
                <a:cubicBezTo>
                  <a:pt x="7290" y="4484"/>
                  <a:pt x="7341" y="4458"/>
                  <a:pt x="7370" y="4415"/>
                </a:cubicBezTo>
                <a:cubicBezTo>
                  <a:pt x="7430" y="4343"/>
                  <a:pt x="7418" y="4236"/>
                  <a:pt x="7335" y="4188"/>
                </a:cubicBezTo>
                <a:cubicBezTo>
                  <a:pt x="7156" y="4057"/>
                  <a:pt x="6966" y="3950"/>
                  <a:pt x="6775" y="3879"/>
                </a:cubicBezTo>
                <a:lnTo>
                  <a:pt x="6823" y="3629"/>
                </a:lnTo>
                <a:cubicBezTo>
                  <a:pt x="7073" y="3593"/>
                  <a:pt x="7263" y="3391"/>
                  <a:pt x="7263" y="3117"/>
                </a:cubicBezTo>
                <a:cubicBezTo>
                  <a:pt x="7263" y="2843"/>
                  <a:pt x="7037" y="2617"/>
                  <a:pt x="6763" y="2617"/>
                </a:cubicBezTo>
                <a:cubicBezTo>
                  <a:pt x="6478" y="2617"/>
                  <a:pt x="6251" y="2843"/>
                  <a:pt x="6251" y="3117"/>
                </a:cubicBezTo>
                <a:cubicBezTo>
                  <a:pt x="6251" y="3319"/>
                  <a:pt x="6358" y="3474"/>
                  <a:pt x="6501" y="3569"/>
                </a:cubicBezTo>
                <a:lnTo>
                  <a:pt x="6466" y="3796"/>
                </a:lnTo>
                <a:cubicBezTo>
                  <a:pt x="6180" y="3700"/>
                  <a:pt x="5870" y="3653"/>
                  <a:pt x="5549" y="3653"/>
                </a:cubicBezTo>
                <a:cubicBezTo>
                  <a:pt x="5239" y="3653"/>
                  <a:pt x="4930" y="3700"/>
                  <a:pt x="4644" y="3796"/>
                </a:cubicBezTo>
                <a:lnTo>
                  <a:pt x="4596" y="3569"/>
                </a:lnTo>
                <a:cubicBezTo>
                  <a:pt x="4751" y="3474"/>
                  <a:pt x="4858" y="3319"/>
                  <a:pt x="4858" y="3117"/>
                </a:cubicBezTo>
                <a:cubicBezTo>
                  <a:pt x="4858" y="2843"/>
                  <a:pt x="4632" y="2617"/>
                  <a:pt x="4346" y="2617"/>
                </a:cubicBezTo>
                <a:cubicBezTo>
                  <a:pt x="4061" y="2617"/>
                  <a:pt x="3846" y="2843"/>
                  <a:pt x="3846" y="3117"/>
                </a:cubicBezTo>
                <a:cubicBezTo>
                  <a:pt x="3846" y="3379"/>
                  <a:pt x="4037" y="3593"/>
                  <a:pt x="4287" y="3629"/>
                </a:cubicBezTo>
                <a:lnTo>
                  <a:pt x="4334" y="3879"/>
                </a:lnTo>
                <a:cubicBezTo>
                  <a:pt x="4120" y="3974"/>
                  <a:pt x="3918" y="4069"/>
                  <a:pt x="3739" y="4212"/>
                </a:cubicBezTo>
                <a:cubicBezTo>
                  <a:pt x="3501" y="4391"/>
                  <a:pt x="3310" y="4593"/>
                  <a:pt x="3168" y="4831"/>
                </a:cubicBezTo>
                <a:cubicBezTo>
                  <a:pt x="2810" y="4415"/>
                  <a:pt x="2596" y="3950"/>
                  <a:pt x="2513" y="3498"/>
                </a:cubicBezTo>
                <a:cubicBezTo>
                  <a:pt x="2668" y="3415"/>
                  <a:pt x="3013" y="3236"/>
                  <a:pt x="3370" y="2938"/>
                </a:cubicBezTo>
                <a:cubicBezTo>
                  <a:pt x="3977" y="2438"/>
                  <a:pt x="4334" y="1855"/>
                  <a:pt x="4406" y="1260"/>
                </a:cubicBezTo>
                <a:cubicBezTo>
                  <a:pt x="4561" y="1176"/>
                  <a:pt x="4703" y="1069"/>
                  <a:pt x="4882" y="950"/>
                </a:cubicBezTo>
                <a:cubicBezTo>
                  <a:pt x="4954" y="890"/>
                  <a:pt x="4977" y="795"/>
                  <a:pt x="4918" y="724"/>
                </a:cubicBezTo>
                <a:cubicBezTo>
                  <a:pt x="4884" y="683"/>
                  <a:pt x="4839" y="662"/>
                  <a:pt x="4793" y="662"/>
                </a:cubicBezTo>
                <a:cubicBezTo>
                  <a:pt x="4758" y="662"/>
                  <a:pt x="4722" y="674"/>
                  <a:pt x="4692" y="700"/>
                </a:cubicBezTo>
                <a:cubicBezTo>
                  <a:pt x="4058" y="1145"/>
                  <a:pt x="3732" y="1240"/>
                  <a:pt x="3577" y="1240"/>
                </a:cubicBezTo>
                <a:cubicBezTo>
                  <a:pt x="3516" y="1240"/>
                  <a:pt x="3482" y="1225"/>
                  <a:pt x="3465" y="1212"/>
                </a:cubicBezTo>
                <a:cubicBezTo>
                  <a:pt x="3394" y="1176"/>
                  <a:pt x="3394" y="1081"/>
                  <a:pt x="3394" y="1057"/>
                </a:cubicBezTo>
                <a:cubicBezTo>
                  <a:pt x="3691" y="759"/>
                  <a:pt x="4037" y="498"/>
                  <a:pt x="4406" y="343"/>
                </a:cubicBezTo>
                <a:cubicBezTo>
                  <a:pt x="4477" y="307"/>
                  <a:pt x="4525" y="200"/>
                  <a:pt x="4501" y="128"/>
                </a:cubicBezTo>
                <a:cubicBezTo>
                  <a:pt x="4474" y="74"/>
                  <a:pt x="4404" y="33"/>
                  <a:pt x="4341" y="33"/>
                </a:cubicBezTo>
                <a:cubicBezTo>
                  <a:pt x="4322" y="33"/>
                  <a:pt x="4303" y="37"/>
                  <a:pt x="4287" y="45"/>
                </a:cubicBezTo>
                <a:cubicBezTo>
                  <a:pt x="3811" y="247"/>
                  <a:pt x="3370" y="593"/>
                  <a:pt x="2989" y="1021"/>
                </a:cubicBezTo>
                <a:cubicBezTo>
                  <a:pt x="2608" y="1486"/>
                  <a:pt x="2334" y="2010"/>
                  <a:pt x="2239" y="2522"/>
                </a:cubicBezTo>
                <a:cubicBezTo>
                  <a:pt x="2096" y="3176"/>
                  <a:pt x="2120" y="4165"/>
                  <a:pt x="3025" y="5141"/>
                </a:cubicBezTo>
                <a:lnTo>
                  <a:pt x="3049" y="5177"/>
                </a:lnTo>
                <a:cubicBezTo>
                  <a:pt x="3037" y="5248"/>
                  <a:pt x="3013" y="5320"/>
                  <a:pt x="3013" y="5403"/>
                </a:cubicBezTo>
                <a:lnTo>
                  <a:pt x="1715" y="5403"/>
                </a:lnTo>
                <a:cubicBezTo>
                  <a:pt x="1596" y="5403"/>
                  <a:pt x="1477" y="5439"/>
                  <a:pt x="1370" y="5522"/>
                </a:cubicBezTo>
                <a:lnTo>
                  <a:pt x="72" y="6653"/>
                </a:lnTo>
                <a:cubicBezTo>
                  <a:pt x="1" y="6713"/>
                  <a:pt x="1" y="6808"/>
                  <a:pt x="60" y="6867"/>
                </a:cubicBezTo>
                <a:cubicBezTo>
                  <a:pt x="96" y="6903"/>
                  <a:pt x="131" y="6927"/>
                  <a:pt x="179" y="6927"/>
                </a:cubicBezTo>
                <a:cubicBezTo>
                  <a:pt x="227" y="6927"/>
                  <a:pt x="251" y="6915"/>
                  <a:pt x="286" y="6891"/>
                </a:cubicBezTo>
                <a:lnTo>
                  <a:pt x="1584" y="5760"/>
                </a:lnTo>
                <a:cubicBezTo>
                  <a:pt x="1608" y="5724"/>
                  <a:pt x="1655" y="5712"/>
                  <a:pt x="1703" y="5712"/>
                </a:cubicBezTo>
                <a:lnTo>
                  <a:pt x="2965" y="5712"/>
                </a:lnTo>
                <a:cubicBezTo>
                  <a:pt x="2965" y="5796"/>
                  <a:pt x="2989" y="5891"/>
                  <a:pt x="3013" y="5962"/>
                </a:cubicBezTo>
                <a:lnTo>
                  <a:pt x="1858" y="6332"/>
                </a:lnTo>
                <a:cubicBezTo>
                  <a:pt x="1763" y="6367"/>
                  <a:pt x="1679" y="6427"/>
                  <a:pt x="1608" y="6510"/>
                </a:cubicBezTo>
                <a:lnTo>
                  <a:pt x="632" y="7808"/>
                </a:lnTo>
                <a:cubicBezTo>
                  <a:pt x="572" y="7879"/>
                  <a:pt x="584" y="7987"/>
                  <a:pt x="655" y="8034"/>
                </a:cubicBezTo>
                <a:cubicBezTo>
                  <a:pt x="691" y="8046"/>
                  <a:pt x="715" y="8058"/>
                  <a:pt x="763" y="8058"/>
                </a:cubicBezTo>
                <a:cubicBezTo>
                  <a:pt x="810" y="8058"/>
                  <a:pt x="870" y="8046"/>
                  <a:pt x="893" y="7998"/>
                </a:cubicBezTo>
                <a:lnTo>
                  <a:pt x="1882" y="6713"/>
                </a:lnTo>
                <a:cubicBezTo>
                  <a:pt x="1906" y="6677"/>
                  <a:pt x="1941" y="6653"/>
                  <a:pt x="1965" y="6653"/>
                </a:cubicBezTo>
                <a:lnTo>
                  <a:pt x="3156" y="6260"/>
                </a:lnTo>
                <a:cubicBezTo>
                  <a:pt x="3203" y="6332"/>
                  <a:pt x="3251" y="6415"/>
                  <a:pt x="3310" y="6474"/>
                </a:cubicBezTo>
                <a:lnTo>
                  <a:pt x="2156" y="7308"/>
                </a:lnTo>
                <a:cubicBezTo>
                  <a:pt x="2096" y="7344"/>
                  <a:pt x="2036" y="7403"/>
                  <a:pt x="2013" y="7486"/>
                </a:cubicBezTo>
                <a:lnTo>
                  <a:pt x="1358" y="8749"/>
                </a:lnTo>
                <a:cubicBezTo>
                  <a:pt x="1310" y="8820"/>
                  <a:pt x="1346" y="8927"/>
                  <a:pt x="1429" y="8975"/>
                </a:cubicBezTo>
                <a:cubicBezTo>
                  <a:pt x="1465" y="8987"/>
                  <a:pt x="1477" y="8987"/>
                  <a:pt x="1501" y="8987"/>
                </a:cubicBezTo>
                <a:cubicBezTo>
                  <a:pt x="1560" y="8987"/>
                  <a:pt x="1620" y="8951"/>
                  <a:pt x="1655" y="8891"/>
                </a:cubicBezTo>
                <a:lnTo>
                  <a:pt x="2310" y="7629"/>
                </a:lnTo>
                <a:cubicBezTo>
                  <a:pt x="2322" y="7606"/>
                  <a:pt x="2334" y="7582"/>
                  <a:pt x="2370" y="7570"/>
                </a:cubicBezTo>
                <a:lnTo>
                  <a:pt x="3560" y="6724"/>
                </a:lnTo>
                <a:cubicBezTo>
                  <a:pt x="3632" y="6796"/>
                  <a:pt x="3727" y="6855"/>
                  <a:pt x="3799" y="6915"/>
                </a:cubicBezTo>
                <a:lnTo>
                  <a:pt x="2846" y="7784"/>
                </a:lnTo>
                <a:cubicBezTo>
                  <a:pt x="2775" y="7856"/>
                  <a:pt x="2715" y="7939"/>
                  <a:pt x="2691" y="8046"/>
                </a:cubicBezTo>
                <a:lnTo>
                  <a:pt x="2322" y="9665"/>
                </a:lnTo>
                <a:cubicBezTo>
                  <a:pt x="2310" y="9761"/>
                  <a:pt x="2358" y="9856"/>
                  <a:pt x="2441" y="9868"/>
                </a:cubicBezTo>
                <a:lnTo>
                  <a:pt x="2477" y="9868"/>
                </a:lnTo>
                <a:cubicBezTo>
                  <a:pt x="2548" y="9868"/>
                  <a:pt x="2608" y="9820"/>
                  <a:pt x="2632" y="9725"/>
                </a:cubicBezTo>
                <a:lnTo>
                  <a:pt x="3013" y="8106"/>
                </a:lnTo>
                <a:cubicBezTo>
                  <a:pt x="3025" y="8082"/>
                  <a:pt x="3037" y="8034"/>
                  <a:pt x="3072" y="8022"/>
                </a:cubicBezTo>
                <a:lnTo>
                  <a:pt x="4084" y="7094"/>
                </a:lnTo>
                <a:cubicBezTo>
                  <a:pt x="4620" y="7427"/>
                  <a:pt x="5227" y="7617"/>
                  <a:pt x="5585" y="7617"/>
                </a:cubicBezTo>
                <a:cubicBezTo>
                  <a:pt x="5942" y="7617"/>
                  <a:pt x="6549" y="7427"/>
                  <a:pt x="7085" y="7094"/>
                </a:cubicBezTo>
                <a:lnTo>
                  <a:pt x="8097" y="8022"/>
                </a:lnTo>
                <a:cubicBezTo>
                  <a:pt x="8132" y="8046"/>
                  <a:pt x="8144" y="8082"/>
                  <a:pt x="8156" y="8106"/>
                </a:cubicBezTo>
                <a:lnTo>
                  <a:pt x="8525" y="9725"/>
                </a:lnTo>
                <a:cubicBezTo>
                  <a:pt x="8549" y="9808"/>
                  <a:pt x="8621" y="9868"/>
                  <a:pt x="8692" y="9868"/>
                </a:cubicBezTo>
                <a:lnTo>
                  <a:pt x="8728" y="9868"/>
                </a:lnTo>
                <a:cubicBezTo>
                  <a:pt x="8811" y="9844"/>
                  <a:pt x="8871" y="9761"/>
                  <a:pt x="8847" y="9665"/>
                </a:cubicBezTo>
                <a:lnTo>
                  <a:pt x="8466" y="8046"/>
                </a:lnTo>
                <a:cubicBezTo>
                  <a:pt x="8442" y="7951"/>
                  <a:pt x="8394" y="7856"/>
                  <a:pt x="8323" y="7784"/>
                </a:cubicBezTo>
                <a:lnTo>
                  <a:pt x="7370" y="6915"/>
                </a:lnTo>
                <a:cubicBezTo>
                  <a:pt x="7454" y="6855"/>
                  <a:pt x="7537" y="6784"/>
                  <a:pt x="7609" y="6724"/>
                </a:cubicBezTo>
                <a:lnTo>
                  <a:pt x="8799" y="7570"/>
                </a:lnTo>
                <a:cubicBezTo>
                  <a:pt x="8823" y="7582"/>
                  <a:pt x="8847" y="7617"/>
                  <a:pt x="8859" y="7629"/>
                </a:cubicBezTo>
                <a:lnTo>
                  <a:pt x="9514" y="8891"/>
                </a:lnTo>
                <a:cubicBezTo>
                  <a:pt x="9537" y="8951"/>
                  <a:pt x="9597" y="8987"/>
                  <a:pt x="9656" y="8987"/>
                </a:cubicBezTo>
                <a:cubicBezTo>
                  <a:pt x="9692" y="8987"/>
                  <a:pt x="9704" y="8987"/>
                  <a:pt x="9740" y="8975"/>
                </a:cubicBezTo>
                <a:cubicBezTo>
                  <a:pt x="9811" y="8927"/>
                  <a:pt x="9835" y="8832"/>
                  <a:pt x="9811" y="8749"/>
                </a:cubicBezTo>
                <a:lnTo>
                  <a:pt x="9156" y="7486"/>
                </a:lnTo>
                <a:cubicBezTo>
                  <a:pt x="9121" y="7403"/>
                  <a:pt x="9061" y="7344"/>
                  <a:pt x="9002" y="7308"/>
                </a:cubicBezTo>
                <a:lnTo>
                  <a:pt x="7859" y="6474"/>
                </a:lnTo>
                <a:cubicBezTo>
                  <a:pt x="7918" y="6391"/>
                  <a:pt x="7966" y="6332"/>
                  <a:pt x="8013" y="6260"/>
                </a:cubicBezTo>
                <a:lnTo>
                  <a:pt x="9204" y="6653"/>
                </a:lnTo>
                <a:cubicBezTo>
                  <a:pt x="9228" y="6665"/>
                  <a:pt x="9275" y="6677"/>
                  <a:pt x="9287" y="6713"/>
                </a:cubicBezTo>
                <a:lnTo>
                  <a:pt x="10276" y="7998"/>
                </a:lnTo>
                <a:cubicBezTo>
                  <a:pt x="10299" y="8046"/>
                  <a:pt x="10347" y="8058"/>
                  <a:pt x="10407" y="8058"/>
                </a:cubicBezTo>
                <a:cubicBezTo>
                  <a:pt x="10430" y="8058"/>
                  <a:pt x="10478" y="8046"/>
                  <a:pt x="10514" y="8034"/>
                </a:cubicBezTo>
                <a:cubicBezTo>
                  <a:pt x="10585" y="7975"/>
                  <a:pt x="10597" y="7879"/>
                  <a:pt x="10538" y="7808"/>
                </a:cubicBezTo>
                <a:lnTo>
                  <a:pt x="9561" y="6510"/>
                </a:lnTo>
                <a:cubicBezTo>
                  <a:pt x="9502" y="6427"/>
                  <a:pt x="9406" y="6367"/>
                  <a:pt x="9299" y="6332"/>
                </a:cubicBezTo>
                <a:lnTo>
                  <a:pt x="8156" y="5962"/>
                </a:lnTo>
                <a:cubicBezTo>
                  <a:pt x="8192" y="5879"/>
                  <a:pt x="8204" y="5784"/>
                  <a:pt x="8204" y="5712"/>
                </a:cubicBezTo>
                <a:lnTo>
                  <a:pt x="9466" y="5712"/>
                </a:lnTo>
                <a:cubicBezTo>
                  <a:pt x="9514" y="5712"/>
                  <a:pt x="9561" y="5724"/>
                  <a:pt x="9585" y="5760"/>
                </a:cubicBezTo>
                <a:lnTo>
                  <a:pt x="10883" y="6891"/>
                </a:lnTo>
                <a:cubicBezTo>
                  <a:pt x="10907" y="6915"/>
                  <a:pt x="10954" y="6927"/>
                  <a:pt x="10990" y="6927"/>
                </a:cubicBezTo>
                <a:cubicBezTo>
                  <a:pt x="11026" y="6927"/>
                  <a:pt x="11073" y="6915"/>
                  <a:pt x="11109" y="6879"/>
                </a:cubicBezTo>
                <a:cubicBezTo>
                  <a:pt x="11073" y="6784"/>
                  <a:pt x="11073" y="6677"/>
                  <a:pt x="11002" y="6617"/>
                </a:cubicBezTo>
                <a:lnTo>
                  <a:pt x="9704" y="5486"/>
                </a:lnTo>
                <a:cubicBezTo>
                  <a:pt x="9621" y="5415"/>
                  <a:pt x="9502" y="5367"/>
                  <a:pt x="9359" y="5367"/>
                </a:cubicBezTo>
                <a:lnTo>
                  <a:pt x="8073" y="5367"/>
                </a:lnTo>
                <a:lnTo>
                  <a:pt x="8025" y="5141"/>
                </a:lnTo>
                <a:lnTo>
                  <a:pt x="8049" y="5117"/>
                </a:lnTo>
                <a:cubicBezTo>
                  <a:pt x="8942" y="4129"/>
                  <a:pt x="8978" y="3153"/>
                  <a:pt x="8847" y="2498"/>
                </a:cubicBezTo>
                <a:cubicBezTo>
                  <a:pt x="8728" y="1962"/>
                  <a:pt x="8466" y="1438"/>
                  <a:pt x="8085" y="998"/>
                </a:cubicBezTo>
                <a:cubicBezTo>
                  <a:pt x="7728" y="581"/>
                  <a:pt x="7263" y="224"/>
                  <a:pt x="6787" y="9"/>
                </a:cubicBezTo>
                <a:cubicBezTo>
                  <a:pt x="6770" y="4"/>
                  <a:pt x="6751" y="1"/>
                  <a:pt x="6732" y="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28" name="Google Shape;11975;p81">
            <a:extLst>
              <a:ext uri="{FF2B5EF4-FFF2-40B4-BE49-F238E27FC236}">
                <a16:creationId xmlns:a16="http://schemas.microsoft.com/office/drawing/2014/main" id="{CEE4A331-1F09-A2B9-27C6-87970DB38831}"/>
              </a:ext>
            </a:extLst>
          </p:cNvPr>
          <p:cNvGrpSpPr/>
          <p:nvPr/>
        </p:nvGrpSpPr>
        <p:grpSpPr>
          <a:xfrm>
            <a:off x="3850336" y="5256884"/>
            <a:ext cx="710272" cy="454144"/>
            <a:chOff x="1953037" y="2552242"/>
            <a:chExt cx="355136" cy="22707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9" name="Google Shape;11976;p81">
              <a:extLst>
                <a:ext uri="{FF2B5EF4-FFF2-40B4-BE49-F238E27FC236}">
                  <a16:creationId xmlns:a16="http://schemas.microsoft.com/office/drawing/2014/main" id="{1F64C382-2AE2-163F-A565-56BF22274BB7}"/>
                </a:ext>
              </a:extLst>
            </p:cNvPr>
            <p:cNvSpPr/>
            <p:nvPr/>
          </p:nvSpPr>
          <p:spPr>
            <a:xfrm>
              <a:off x="1953037" y="2552242"/>
              <a:ext cx="355136" cy="227072"/>
            </a:xfrm>
            <a:custGeom>
              <a:avLst/>
              <a:gdLst/>
              <a:ahLst/>
              <a:cxnLst/>
              <a:rect l="l" t="t" r="r" b="b"/>
              <a:pathLst>
                <a:path w="11098" h="7096" extrusionOk="0">
                  <a:moveTo>
                    <a:pt x="6198" y="1414"/>
                  </a:moveTo>
                  <a:cubicBezTo>
                    <a:pt x="6408" y="1414"/>
                    <a:pt x="6616" y="1431"/>
                    <a:pt x="6823" y="1464"/>
                  </a:cubicBezTo>
                  <a:cubicBezTo>
                    <a:pt x="6895" y="1488"/>
                    <a:pt x="6990" y="1500"/>
                    <a:pt x="7073" y="1512"/>
                  </a:cubicBezTo>
                  <a:lnTo>
                    <a:pt x="6907" y="2464"/>
                  </a:lnTo>
                  <a:lnTo>
                    <a:pt x="5573" y="2929"/>
                  </a:lnTo>
                  <a:lnTo>
                    <a:pt x="4978" y="1607"/>
                  </a:lnTo>
                  <a:cubicBezTo>
                    <a:pt x="5397" y="1475"/>
                    <a:pt x="5802" y="1414"/>
                    <a:pt x="6198" y="1414"/>
                  </a:cubicBezTo>
                  <a:close/>
                  <a:moveTo>
                    <a:pt x="7407" y="1607"/>
                  </a:moveTo>
                  <a:cubicBezTo>
                    <a:pt x="7883" y="1750"/>
                    <a:pt x="8478" y="2036"/>
                    <a:pt x="9097" y="2524"/>
                  </a:cubicBezTo>
                  <a:lnTo>
                    <a:pt x="9038" y="2571"/>
                  </a:lnTo>
                  <a:cubicBezTo>
                    <a:pt x="8966" y="2619"/>
                    <a:pt x="8954" y="2714"/>
                    <a:pt x="8990" y="2798"/>
                  </a:cubicBezTo>
                  <a:cubicBezTo>
                    <a:pt x="9026" y="2833"/>
                    <a:pt x="9085" y="2869"/>
                    <a:pt x="9133" y="2869"/>
                  </a:cubicBezTo>
                  <a:cubicBezTo>
                    <a:pt x="9157" y="2869"/>
                    <a:pt x="9193" y="2857"/>
                    <a:pt x="9216" y="2833"/>
                  </a:cubicBezTo>
                  <a:lnTo>
                    <a:pt x="9335" y="2750"/>
                  </a:lnTo>
                  <a:cubicBezTo>
                    <a:pt x="9740" y="3119"/>
                    <a:pt x="10157" y="3583"/>
                    <a:pt x="10574" y="4179"/>
                  </a:cubicBezTo>
                  <a:cubicBezTo>
                    <a:pt x="9883" y="4357"/>
                    <a:pt x="9228" y="4488"/>
                    <a:pt x="8633" y="4584"/>
                  </a:cubicBezTo>
                  <a:lnTo>
                    <a:pt x="8395" y="3417"/>
                  </a:lnTo>
                  <a:lnTo>
                    <a:pt x="8692" y="3214"/>
                  </a:lnTo>
                  <a:cubicBezTo>
                    <a:pt x="8776" y="3167"/>
                    <a:pt x="8788" y="3060"/>
                    <a:pt x="8740" y="2988"/>
                  </a:cubicBezTo>
                  <a:cubicBezTo>
                    <a:pt x="8709" y="2942"/>
                    <a:pt x="8659" y="2916"/>
                    <a:pt x="8604" y="2916"/>
                  </a:cubicBezTo>
                  <a:cubicBezTo>
                    <a:pt x="8574" y="2916"/>
                    <a:pt x="8543" y="2924"/>
                    <a:pt x="8514" y="2940"/>
                  </a:cubicBezTo>
                  <a:lnTo>
                    <a:pt x="8216" y="3155"/>
                  </a:lnTo>
                  <a:lnTo>
                    <a:pt x="7252" y="2512"/>
                  </a:lnTo>
                  <a:lnTo>
                    <a:pt x="7407" y="1607"/>
                  </a:lnTo>
                  <a:close/>
                  <a:moveTo>
                    <a:pt x="7049" y="2750"/>
                  </a:moveTo>
                  <a:lnTo>
                    <a:pt x="8073" y="3429"/>
                  </a:lnTo>
                  <a:lnTo>
                    <a:pt x="8311" y="4607"/>
                  </a:lnTo>
                  <a:cubicBezTo>
                    <a:pt x="7883" y="4661"/>
                    <a:pt x="7474" y="4688"/>
                    <a:pt x="7096" y="4688"/>
                  </a:cubicBezTo>
                  <a:cubicBezTo>
                    <a:pt x="6970" y="4688"/>
                    <a:pt x="6847" y="4685"/>
                    <a:pt x="6728" y="4679"/>
                  </a:cubicBezTo>
                  <a:cubicBezTo>
                    <a:pt x="6073" y="4655"/>
                    <a:pt x="5490" y="4548"/>
                    <a:pt x="5025" y="4345"/>
                  </a:cubicBezTo>
                  <a:lnTo>
                    <a:pt x="5621" y="3250"/>
                  </a:lnTo>
                  <a:lnTo>
                    <a:pt x="7049" y="2750"/>
                  </a:lnTo>
                  <a:close/>
                  <a:moveTo>
                    <a:pt x="1561" y="300"/>
                  </a:moveTo>
                  <a:cubicBezTo>
                    <a:pt x="1774" y="300"/>
                    <a:pt x="1974" y="373"/>
                    <a:pt x="2132" y="512"/>
                  </a:cubicBezTo>
                  <a:cubicBezTo>
                    <a:pt x="2323" y="678"/>
                    <a:pt x="2430" y="916"/>
                    <a:pt x="2430" y="1178"/>
                  </a:cubicBezTo>
                  <a:lnTo>
                    <a:pt x="2430" y="2762"/>
                  </a:lnTo>
                  <a:cubicBezTo>
                    <a:pt x="2430" y="2786"/>
                    <a:pt x="2465" y="3381"/>
                    <a:pt x="2906" y="4036"/>
                  </a:cubicBezTo>
                  <a:lnTo>
                    <a:pt x="2858" y="4060"/>
                  </a:lnTo>
                  <a:cubicBezTo>
                    <a:pt x="2608" y="4143"/>
                    <a:pt x="2430" y="4369"/>
                    <a:pt x="2394" y="4631"/>
                  </a:cubicBezTo>
                  <a:lnTo>
                    <a:pt x="2358" y="5084"/>
                  </a:lnTo>
                  <a:cubicBezTo>
                    <a:pt x="1358" y="4024"/>
                    <a:pt x="1192" y="2583"/>
                    <a:pt x="1192" y="2512"/>
                  </a:cubicBezTo>
                  <a:cubicBezTo>
                    <a:pt x="1180" y="2381"/>
                    <a:pt x="1072" y="2262"/>
                    <a:pt x="941" y="2214"/>
                  </a:cubicBezTo>
                  <a:lnTo>
                    <a:pt x="632" y="2143"/>
                  </a:lnTo>
                  <a:cubicBezTo>
                    <a:pt x="537" y="2119"/>
                    <a:pt x="501" y="2047"/>
                    <a:pt x="501" y="1964"/>
                  </a:cubicBezTo>
                  <a:lnTo>
                    <a:pt x="501" y="1869"/>
                  </a:lnTo>
                  <a:cubicBezTo>
                    <a:pt x="822" y="1857"/>
                    <a:pt x="1227" y="1809"/>
                    <a:pt x="1453" y="1690"/>
                  </a:cubicBezTo>
                  <a:cubicBezTo>
                    <a:pt x="1525" y="1643"/>
                    <a:pt x="1573" y="1559"/>
                    <a:pt x="1525" y="1464"/>
                  </a:cubicBezTo>
                  <a:cubicBezTo>
                    <a:pt x="1491" y="1413"/>
                    <a:pt x="1438" y="1373"/>
                    <a:pt x="1375" y="1373"/>
                  </a:cubicBezTo>
                  <a:cubicBezTo>
                    <a:pt x="1351" y="1373"/>
                    <a:pt x="1325" y="1379"/>
                    <a:pt x="1299" y="1393"/>
                  </a:cubicBezTo>
                  <a:cubicBezTo>
                    <a:pt x="1132" y="1464"/>
                    <a:pt x="799" y="1524"/>
                    <a:pt x="334" y="1547"/>
                  </a:cubicBezTo>
                  <a:lnTo>
                    <a:pt x="334" y="1524"/>
                  </a:lnTo>
                  <a:lnTo>
                    <a:pt x="334" y="916"/>
                  </a:lnTo>
                  <a:cubicBezTo>
                    <a:pt x="334" y="643"/>
                    <a:pt x="525" y="428"/>
                    <a:pt x="799" y="393"/>
                  </a:cubicBezTo>
                  <a:lnTo>
                    <a:pt x="1430" y="309"/>
                  </a:lnTo>
                  <a:cubicBezTo>
                    <a:pt x="1474" y="303"/>
                    <a:pt x="1517" y="300"/>
                    <a:pt x="1561" y="300"/>
                  </a:cubicBezTo>
                  <a:close/>
                  <a:moveTo>
                    <a:pt x="4692" y="1726"/>
                  </a:moveTo>
                  <a:lnTo>
                    <a:pt x="5335" y="3155"/>
                  </a:lnTo>
                  <a:lnTo>
                    <a:pt x="4740" y="4238"/>
                  </a:lnTo>
                  <a:cubicBezTo>
                    <a:pt x="4680" y="4203"/>
                    <a:pt x="4609" y="4167"/>
                    <a:pt x="4549" y="4131"/>
                  </a:cubicBezTo>
                  <a:cubicBezTo>
                    <a:pt x="4520" y="4115"/>
                    <a:pt x="4490" y="4107"/>
                    <a:pt x="4461" y="4107"/>
                  </a:cubicBezTo>
                  <a:cubicBezTo>
                    <a:pt x="4406" y="4107"/>
                    <a:pt x="4354" y="4136"/>
                    <a:pt x="4323" y="4191"/>
                  </a:cubicBezTo>
                  <a:cubicBezTo>
                    <a:pt x="4275" y="4262"/>
                    <a:pt x="4287" y="4369"/>
                    <a:pt x="4382" y="4417"/>
                  </a:cubicBezTo>
                  <a:cubicBezTo>
                    <a:pt x="5061" y="4845"/>
                    <a:pt x="5978" y="5060"/>
                    <a:pt x="7109" y="5060"/>
                  </a:cubicBezTo>
                  <a:cubicBezTo>
                    <a:pt x="8145" y="5060"/>
                    <a:pt x="9371" y="4881"/>
                    <a:pt x="10764" y="4500"/>
                  </a:cubicBezTo>
                  <a:lnTo>
                    <a:pt x="10764" y="4500"/>
                  </a:lnTo>
                  <a:cubicBezTo>
                    <a:pt x="10740" y="4536"/>
                    <a:pt x="10740" y="4595"/>
                    <a:pt x="10705" y="4655"/>
                  </a:cubicBezTo>
                  <a:cubicBezTo>
                    <a:pt x="10657" y="4774"/>
                    <a:pt x="10574" y="4845"/>
                    <a:pt x="10455" y="4881"/>
                  </a:cubicBezTo>
                  <a:cubicBezTo>
                    <a:pt x="9128" y="5204"/>
                    <a:pt x="7958" y="5362"/>
                    <a:pt x="6945" y="5362"/>
                  </a:cubicBezTo>
                  <a:cubicBezTo>
                    <a:pt x="6649" y="5362"/>
                    <a:pt x="6366" y="5349"/>
                    <a:pt x="6097" y="5322"/>
                  </a:cubicBezTo>
                  <a:cubicBezTo>
                    <a:pt x="5156" y="5238"/>
                    <a:pt x="4382" y="4965"/>
                    <a:pt x="3811" y="4536"/>
                  </a:cubicBezTo>
                  <a:cubicBezTo>
                    <a:pt x="2966" y="3905"/>
                    <a:pt x="2787" y="3095"/>
                    <a:pt x="2763" y="2833"/>
                  </a:cubicBezTo>
                  <a:cubicBezTo>
                    <a:pt x="2882" y="2750"/>
                    <a:pt x="2977" y="2655"/>
                    <a:pt x="3097" y="2583"/>
                  </a:cubicBezTo>
                  <a:cubicBezTo>
                    <a:pt x="3180" y="2952"/>
                    <a:pt x="3358" y="3476"/>
                    <a:pt x="3811" y="3952"/>
                  </a:cubicBezTo>
                  <a:cubicBezTo>
                    <a:pt x="3847" y="3988"/>
                    <a:pt x="3894" y="4000"/>
                    <a:pt x="3930" y="4000"/>
                  </a:cubicBezTo>
                  <a:cubicBezTo>
                    <a:pt x="3978" y="4000"/>
                    <a:pt x="4025" y="3988"/>
                    <a:pt x="4049" y="3952"/>
                  </a:cubicBezTo>
                  <a:cubicBezTo>
                    <a:pt x="4109" y="3893"/>
                    <a:pt x="4109" y="3786"/>
                    <a:pt x="4049" y="3726"/>
                  </a:cubicBezTo>
                  <a:cubicBezTo>
                    <a:pt x="3573" y="3250"/>
                    <a:pt x="3442" y="2714"/>
                    <a:pt x="3394" y="2393"/>
                  </a:cubicBezTo>
                  <a:cubicBezTo>
                    <a:pt x="3835" y="2107"/>
                    <a:pt x="4263" y="1881"/>
                    <a:pt x="4692" y="1726"/>
                  </a:cubicBezTo>
                  <a:close/>
                  <a:moveTo>
                    <a:pt x="9609" y="5417"/>
                  </a:moveTo>
                  <a:cubicBezTo>
                    <a:pt x="9490" y="5548"/>
                    <a:pt x="9371" y="5667"/>
                    <a:pt x="9252" y="5738"/>
                  </a:cubicBezTo>
                  <a:cubicBezTo>
                    <a:pt x="9216" y="5750"/>
                    <a:pt x="9157" y="5798"/>
                    <a:pt x="8978" y="5857"/>
                  </a:cubicBezTo>
                  <a:lnTo>
                    <a:pt x="8978" y="5512"/>
                  </a:lnTo>
                  <a:cubicBezTo>
                    <a:pt x="9193" y="5488"/>
                    <a:pt x="9383" y="5441"/>
                    <a:pt x="9609" y="5417"/>
                  </a:cubicBezTo>
                  <a:close/>
                  <a:moveTo>
                    <a:pt x="4668" y="5334"/>
                  </a:moveTo>
                  <a:cubicBezTo>
                    <a:pt x="5085" y="5488"/>
                    <a:pt x="5537" y="5596"/>
                    <a:pt x="6049" y="5631"/>
                  </a:cubicBezTo>
                  <a:cubicBezTo>
                    <a:pt x="6335" y="5667"/>
                    <a:pt x="6633" y="5679"/>
                    <a:pt x="6942" y="5679"/>
                  </a:cubicBezTo>
                  <a:cubicBezTo>
                    <a:pt x="7204" y="5679"/>
                    <a:pt x="7502" y="5667"/>
                    <a:pt x="7788" y="5655"/>
                  </a:cubicBezTo>
                  <a:lnTo>
                    <a:pt x="7788" y="5893"/>
                  </a:lnTo>
                  <a:cubicBezTo>
                    <a:pt x="7561" y="5893"/>
                    <a:pt x="7359" y="6012"/>
                    <a:pt x="7240" y="6203"/>
                  </a:cubicBezTo>
                  <a:cubicBezTo>
                    <a:pt x="6758" y="6257"/>
                    <a:pt x="6324" y="6280"/>
                    <a:pt x="5934" y="6280"/>
                  </a:cubicBezTo>
                  <a:cubicBezTo>
                    <a:pt x="4698" y="6280"/>
                    <a:pt x="3912" y="6050"/>
                    <a:pt x="3478" y="5869"/>
                  </a:cubicBezTo>
                  <a:lnTo>
                    <a:pt x="3501" y="5738"/>
                  </a:lnTo>
                  <a:cubicBezTo>
                    <a:pt x="3739" y="5738"/>
                    <a:pt x="4299" y="5691"/>
                    <a:pt x="4668" y="5334"/>
                  </a:cubicBezTo>
                  <a:close/>
                  <a:moveTo>
                    <a:pt x="3097" y="4322"/>
                  </a:moveTo>
                  <a:cubicBezTo>
                    <a:pt x="3239" y="4488"/>
                    <a:pt x="3394" y="4655"/>
                    <a:pt x="3608" y="4798"/>
                  </a:cubicBezTo>
                  <a:cubicBezTo>
                    <a:pt x="3811" y="4965"/>
                    <a:pt x="4049" y="5095"/>
                    <a:pt x="4323" y="5215"/>
                  </a:cubicBezTo>
                  <a:cubicBezTo>
                    <a:pt x="4073" y="5381"/>
                    <a:pt x="3751" y="5417"/>
                    <a:pt x="3573" y="5429"/>
                  </a:cubicBezTo>
                  <a:lnTo>
                    <a:pt x="3573" y="5393"/>
                  </a:lnTo>
                  <a:cubicBezTo>
                    <a:pt x="3597" y="5310"/>
                    <a:pt x="3537" y="5215"/>
                    <a:pt x="3442" y="5203"/>
                  </a:cubicBezTo>
                  <a:cubicBezTo>
                    <a:pt x="3429" y="5199"/>
                    <a:pt x="3416" y="5197"/>
                    <a:pt x="3404" y="5197"/>
                  </a:cubicBezTo>
                  <a:cubicBezTo>
                    <a:pt x="3332" y="5197"/>
                    <a:pt x="3261" y="5251"/>
                    <a:pt x="3251" y="5322"/>
                  </a:cubicBezTo>
                  <a:lnTo>
                    <a:pt x="3025" y="6465"/>
                  </a:lnTo>
                  <a:cubicBezTo>
                    <a:pt x="3001" y="6631"/>
                    <a:pt x="2846" y="6750"/>
                    <a:pt x="2668" y="6750"/>
                  </a:cubicBezTo>
                  <a:lnTo>
                    <a:pt x="1775" y="6750"/>
                  </a:lnTo>
                  <a:lnTo>
                    <a:pt x="1906" y="6441"/>
                  </a:lnTo>
                  <a:cubicBezTo>
                    <a:pt x="1965" y="6310"/>
                    <a:pt x="2084" y="6215"/>
                    <a:pt x="2239" y="6215"/>
                  </a:cubicBezTo>
                  <a:lnTo>
                    <a:pt x="2418" y="6215"/>
                  </a:lnTo>
                  <a:cubicBezTo>
                    <a:pt x="2501" y="6215"/>
                    <a:pt x="2561" y="6155"/>
                    <a:pt x="2585" y="6072"/>
                  </a:cubicBezTo>
                  <a:lnTo>
                    <a:pt x="2716" y="4667"/>
                  </a:lnTo>
                  <a:cubicBezTo>
                    <a:pt x="2727" y="4536"/>
                    <a:pt x="2811" y="4417"/>
                    <a:pt x="2954" y="4369"/>
                  </a:cubicBezTo>
                  <a:lnTo>
                    <a:pt x="3097" y="4322"/>
                  </a:lnTo>
                  <a:close/>
                  <a:moveTo>
                    <a:pt x="8657" y="5560"/>
                  </a:moveTo>
                  <a:lnTo>
                    <a:pt x="8657" y="6572"/>
                  </a:lnTo>
                  <a:cubicBezTo>
                    <a:pt x="8657" y="6679"/>
                    <a:pt x="8561" y="6750"/>
                    <a:pt x="8478" y="6750"/>
                  </a:cubicBezTo>
                  <a:lnTo>
                    <a:pt x="7347" y="6750"/>
                  </a:lnTo>
                  <a:lnTo>
                    <a:pt x="7490" y="6429"/>
                  </a:lnTo>
                  <a:cubicBezTo>
                    <a:pt x="7549" y="6286"/>
                    <a:pt x="7669" y="6215"/>
                    <a:pt x="7823" y="6215"/>
                  </a:cubicBezTo>
                  <a:lnTo>
                    <a:pt x="7954" y="6215"/>
                  </a:lnTo>
                  <a:cubicBezTo>
                    <a:pt x="8038" y="6215"/>
                    <a:pt x="8121" y="6143"/>
                    <a:pt x="8121" y="6048"/>
                  </a:cubicBezTo>
                  <a:lnTo>
                    <a:pt x="8121" y="5619"/>
                  </a:lnTo>
                  <a:cubicBezTo>
                    <a:pt x="8300" y="5607"/>
                    <a:pt x="8466" y="5572"/>
                    <a:pt x="8657" y="5560"/>
                  </a:cubicBezTo>
                  <a:close/>
                  <a:moveTo>
                    <a:pt x="1533" y="0"/>
                  </a:moveTo>
                  <a:cubicBezTo>
                    <a:pt x="1479" y="0"/>
                    <a:pt x="1425" y="4"/>
                    <a:pt x="1370" y="12"/>
                  </a:cubicBezTo>
                  <a:lnTo>
                    <a:pt x="727" y="95"/>
                  </a:lnTo>
                  <a:cubicBezTo>
                    <a:pt x="310" y="154"/>
                    <a:pt x="1" y="512"/>
                    <a:pt x="1" y="952"/>
                  </a:cubicBezTo>
                  <a:lnTo>
                    <a:pt x="1" y="1559"/>
                  </a:lnTo>
                  <a:cubicBezTo>
                    <a:pt x="1" y="1643"/>
                    <a:pt x="49" y="1738"/>
                    <a:pt x="108" y="1797"/>
                  </a:cubicBezTo>
                  <a:cubicBezTo>
                    <a:pt x="132" y="1809"/>
                    <a:pt x="156" y="1845"/>
                    <a:pt x="179" y="1857"/>
                  </a:cubicBezTo>
                  <a:lnTo>
                    <a:pt x="179" y="1976"/>
                  </a:lnTo>
                  <a:cubicBezTo>
                    <a:pt x="179" y="2214"/>
                    <a:pt x="334" y="2417"/>
                    <a:pt x="572" y="2476"/>
                  </a:cubicBezTo>
                  <a:lnTo>
                    <a:pt x="882" y="2559"/>
                  </a:lnTo>
                  <a:cubicBezTo>
                    <a:pt x="882" y="2559"/>
                    <a:pt x="894" y="2559"/>
                    <a:pt x="894" y="2571"/>
                  </a:cubicBezTo>
                  <a:cubicBezTo>
                    <a:pt x="930" y="2869"/>
                    <a:pt x="1037" y="3357"/>
                    <a:pt x="1239" y="3869"/>
                  </a:cubicBezTo>
                  <a:cubicBezTo>
                    <a:pt x="1513" y="4536"/>
                    <a:pt x="1870" y="5084"/>
                    <a:pt x="2323" y="5512"/>
                  </a:cubicBezTo>
                  <a:lnTo>
                    <a:pt x="2287" y="5905"/>
                  </a:lnTo>
                  <a:lnTo>
                    <a:pt x="2251" y="5905"/>
                  </a:lnTo>
                  <a:cubicBezTo>
                    <a:pt x="1965" y="5905"/>
                    <a:pt x="1715" y="6072"/>
                    <a:pt x="1608" y="6334"/>
                  </a:cubicBezTo>
                  <a:lnTo>
                    <a:pt x="1394" y="6869"/>
                  </a:lnTo>
                  <a:cubicBezTo>
                    <a:pt x="1370" y="6917"/>
                    <a:pt x="1370" y="6977"/>
                    <a:pt x="1406" y="7024"/>
                  </a:cubicBezTo>
                  <a:cubicBezTo>
                    <a:pt x="1430" y="7060"/>
                    <a:pt x="1477" y="7096"/>
                    <a:pt x="1537" y="7096"/>
                  </a:cubicBezTo>
                  <a:lnTo>
                    <a:pt x="2680" y="7096"/>
                  </a:lnTo>
                  <a:cubicBezTo>
                    <a:pt x="3013" y="7096"/>
                    <a:pt x="3299" y="6869"/>
                    <a:pt x="3358" y="6548"/>
                  </a:cubicBezTo>
                  <a:lnTo>
                    <a:pt x="3418" y="6215"/>
                  </a:lnTo>
                  <a:cubicBezTo>
                    <a:pt x="3894" y="6405"/>
                    <a:pt x="4704" y="6619"/>
                    <a:pt x="5942" y="6619"/>
                  </a:cubicBezTo>
                  <a:cubicBezTo>
                    <a:pt x="6287" y="6619"/>
                    <a:pt x="6668" y="6608"/>
                    <a:pt x="7085" y="6560"/>
                  </a:cubicBezTo>
                  <a:lnTo>
                    <a:pt x="7085" y="6560"/>
                  </a:lnTo>
                  <a:lnTo>
                    <a:pt x="6954" y="6869"/>
                  </a:lnTo>
                  <a:cubicBezTo>
                    <a:pt x="6930" y="6917"/>
                    <a:pt x="6942" y="6977"/>
                    <a:pt x="6966" y="7024"/>
                  </a:cubicBezTo>
                  <a:cubicBezTo>
                    <a:pt x="7002" y="7060"/>
                    <a:pt x="7049" y="7096"/>
                    <a:pt x="7109" y="7096"/>
                  </a:cubicBezTo>
                  <a:lnTo>
                    <a:pt x="8490" y="7096"/>
                  </a:lnTo>
                  <a:cubicBezTo>
                    <a:pt x="8776" y="7096"/>
                    <a:pt x="8990" y="6869"/>
                    <a:pt x="8990" y="6584"/>
                  </a:cubicBezTo>
                  <a:lnTo>
                    <a:pt x="8990" y="6215"/>
                  </a:lnTo>
                  <a:cubicBezTo>
                    <a:pt x="9204" y="6155"/>
                    <a:pt x="9347" y="6096"/>
                    <a:pt x="9443" y="6036"/>
                  </a:cubicBezTo>
                  <a:cubicBezTo>
                    <a:pt x="9669" y="5893"/>
                    <a:pt x="9871" y="5655"/>
                    <a:pt x="10062" y="5334"/>
                  </a:cubicBezTo>
                  <a:cubicBezTo>
                    <a:pt x="10216" y="5310"/>
                    <a:pt x="10383" y="5262"/>
                    <a:pt x="10538" y="5238"/>
                  </a:cubicBezTo>
                  <a:cubicBezTo>
                    <a:pt x="10764" y="5179"/>
                    <a:pt x="10943" y="5024"/>
                    <a:pt x="11014" y="4822"/>
                  </a:cubicBezTo>
                  <a:cubicBezTo>
                    <a:pt x="11098" y="4560"/>
                    <a:pt x="11062" y="4322"/>
                    <a:pt x="10943" y="4143"/>
                  </a:cubicBezTo>
                  <a:cubicBezTo>
                    <a:pt x="10645" y="3691"/>
                    <a:pt x="10145" y="3012"/>
                    <a:pt x="9454" y="2417"/>
                  </a:cubicBezTo>
                  <a:cubicBezTo>
                    <a:pt x="8657" y="1726"/>
                    <a:pt x="7776" y="1285"/>
                    <a:pt x="6883" y="1155"/>
                  </a:cubicBezTo>
                  <a:cubicBezTo>
                    <a:pt x="6667" y="1122"/>
                    <a:pt x="6450" y="1106"/>
                    <a:pt x="6233" y="1106"/>
                  </a:cubicBezTo>
                  <a:cubicBezTo>
                    <a:pt x="5093" y="1106"/>
                    <a:pt x="3929" y="1551"/>
                    <a:pt x="2739" y="2440"/>
                  </a:cubicBezTo>
                  <a:lnTo>
                    <a:pt x="2739" y="1202"/>
                  </a:lnTo>
                  <a:cubicBezTo>
                    <a:pt x="2739" y="857"/>
                    <a:pt x="2596" y="512"/>
                    <a:pt x="2323" y="285"/>
                  </a:cubicBezTo>
                  <a:cubicBezTo>
                    <a:pt x="2102" y="105"/>
                    <a:pt x="1822" y="0"/>
                    <a:pt x="1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Google Shape;11977;p81">
              <a:extLst>
                <a:ext uri="{FF2B5EF4-FFF2-40B4-BE49-F238E27FC236}">
                  <a16:creationId xmlns:a16="http://schemas.microsoft.com/office/drawing/2014/main" id="{291CB274-A79B-1E73-C32C-CB93F6232DDB}"/>
                </a:ext>
              </a:extLst>
            </p:cNvPr>
            <p:cNvSpPr/>
            <p:nvPr/>
          </p:nvSpPr>
          <p:spPr>
            <a:xfrm>
              <a:off x="1985805" y="2573938"/>
              <a:ext cx="10720" cy="16416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8" y="512"/>
                  </a:cubicBezTo>
                  <a:cubicBezTo>
                    <a:pt x="263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1" name="Google Shape;11978;p81">
            <a:extLst>
              <a:ext uri="{FF2B5EF4-FFF2-40B4-BE49-F238E27FC236}">
                <a16:creationId xmlns:a16="http://schemas.microsoft.com/office/drawing/2014/main" id="{73E89F43-D76C-61C2-A7E7-C32AF487262D}"/>
              </a:ext>
            </a:extLst>
          </p:cNvPr>
          <p:cNvSpPr/>
          <p:nvPr/>
        </p:nvSpPr>
        <p:spPr>
          <a:xfrm>
            <a:off x="7152096" y="5000692"/>
            <a:ext cx="696512" cy="708032"/>
          </a:xfrm>
          <a:custGeom>
            <a:avLst/>
            <a:gdLst/>
            <a:ahLst/>
            <a:cxnLst/>
            <a:rect l="l" t="t" r="r" b="b"/>
            <a:pathLst>
              <a:path w="10883" h="11063" extrusionOk="0">
                <a:moveTo>
                  <a:pt x="932" y="329"/>
                </a:moveTo>
                <a:cubicBezTo>
                  <a:pt x="1012" y="329"/>
                  <a:pt x="1098" y="346"/>
                  <a:pt x="1191" y="383"/>
                </a:cubicBezTo>
                <a:lnTo>
                  <a:pt x="1275" y="431"/>
                </a:lnTo>
                <a:cubicBezTo>
                  <a:pt x="1144" y="502"/>
                  <a:pt x="1013" y="586"/>
                  <a:pt x="894" y="693"/>
                </a:cubicBezTo>
                <a:cubicBezTo>
                  <a:pt x="703" y="859"/>
                  <a:pt x="560" y="1026"/>
                  <a:pt x="465" y="1205"/>
                </a:cubicBezTo>
                <a:cubicBezTo>
                  <a:pt x="441" y="1157"/>
                  <a:pt x="429" y="1097"/>
                  <a:pt x="417" y="1050"/>
                </a:cubicBezTo>
                <a:cubicBezTo>
                  <a:pt x="346" y="788"/>
                  <a:pt x="405" y="586"/>
                  <a:pt x="596" y="443"/>
                </a:cubicBezTo>
                <a:cubicBezTo>
                  <a:pt x="697" y="370"/>
                  <a:pt x="808" y="329"/>
                  <a:pt x="932" y="329"/>
                </a:cubicBezTo>
                <a:close/>
                <a:moveTo>
                  <a:pt x="1947" y="630"/>
                </a:moveTo>
                <a:cubicBezTo>
                  <a:pt x="1973" y="630"/>
                  <a:pt x="1999" y="631"/>
                  <a:pt x="2025" y="633"/>
                </a:cubicBezTo>
                <a:cubicBezTo>
                  <a:pt x="2334" y="669"/>
                  <a:pt x="2608" y="847"/>
                  <a:pt x="2763" y="978"/>
                </a:cubicBezTo>
                <a:cubicBezTo>
                  <a:pt x="2703" y="990"/>
                  <a:pt x="2644" y="1026"/>
                  <a:pt x="2584" y="1050"/>
                </a:cubicBezTo>
                <a:cubicBezTo>
                  <a:pt x="2513" y="1097"/>
                  <a:pt x="2465" y="1181"/>
                  <a:pt x="2513" y="1264"/>
                </a:cubicBezTo>
                <a:cubicBezTo>
                  <a:pt x="2547" y="1316"/>
                  <a:pt x="2600" y="1355"/>
                  <a:pt x="2658" y="1355"/>
                </a:cubicBezTo>
                <a:cubicBezTo>
                  <a:pt x="2681" y="1355"/>
                  <a:pt x="2704" y="1349"/>
                  <a:pt x="2727" y="1336"/>
                </a:cubicBezTo>
                <a:cubicBezTo>
                  <a:pt x="2931" y="1234"/>
                  <a:pt x="3137" y="1185"/>
                  <a:pt x="3341" y="1185"/>
                </a:cubicBezTo>
                <a:cubicBezTo>
                  <a:pt x="3591" y="1185"/>
                  <a:pt x="3837" y="1258"/>
                  <a:pt x="4073" y="1395"/>
                </a:cubicBezTo>
                <a:cubicBezTo>
                  <a:pt x="4239" y="1478"/>
                  <a:pt x="4370" y="1598"/>
                  <a:pt x="4466" y="1693"/>
                </a:cubicBezTo>
                <a:cubicBezTo>
                  <a:pt x="4370" y="1717"/>
                  <a:pt x="4275" y="1752"/>
                  <a:pt x="4180" y="1800"/>
                </a:cubicBezTo>
                <a:cubicBezTo>
                  <a:pt x="4096" y="1824"/>
                  <a:pt x="4061" y="1931"/>
                  <a:pt x="4096" y="2002"/>
                </a:cubicBezTo>
                <a:cubicBezTo>
                  <a:pt x="4115" y="2075"/>
                  <a:pt x="4181" y="2106"/>
                  <a:pt x="4244" y="2106"/>
                </a:cubicBezTo>
                <a:cubicBezTo>
                  <a:pt x="4263" y="2106"/>
                  <a:pt x="4282" y="2103"/>
                  <a:pt x="4299" y="2098"/>
                </a:cubicBezTo>
                <a:cubicBezTo>
                  <a:pt x="4531" y="1998"/>
                  <a:pt x="4780" y="1950"/>
                  <a:pt x="5034" y="1950"/>
                </a:cubicBezTo>
                <a:cubicBezTo>
                  <a:pt x="5601" y="1950"/>
                  <a:pt x="6191" y="2189"/>
                  <a:pt x="6668" y="2633"/>
                </a:cubicBezTo>
                <a:cubicBezTo>
                  <a:pt x="7025" y="2967"/>
                  <a:pt x="7275" y="3407"/>
                  <a:pt x="7394" y="3884"/>
                </a:cubicBezTo>
                <a:cubicBezTo>
                  <a:pt x="7525" y="4431"/>
                  <a:pt x="7466" y="5015"/>
                  <a:pt x="7252" y="5610"/>
                </a:cubicBezTo>
                <a:cubicBezTo>
                  <a:pt x="6537" y="7527"/>
                  <a:pt x="6406" y="8944"/>
                  <a:pt x="6859" y="9837"/>
                </a:cubicBezTo>
                <a:cubicBezTo>
                  <a:pt x="6894" y="9896"/>
                  <a:pt x="6954" y="9920"/>
                  <a:pt x="7002" y="9920"/>
                </a:cubicBezTo>
                <a:cubicBezTo>
                  <a:pt x="7037" y="9920"/>
                  <a:pt x="7049" y="9920"/>
                  <a:pt x="7085" y="9908"/>
                </a:cubicBezTo>
                <a:cubicBezTo>
                  <a:pt x="7156" y="9860"/>
                  <a:pt x="7204" y="9777"/>
                  <a:pt x="7156" y="9682"/>
                </a:cubicBezTo>
                <a:cubicBezTo>
                  <a:pt x="6930" y="9241"/>
                  <a:pt x="6871" y="8622"/>
                  <a:pt x="6978" y="7848"/>
                </a:cubicBezTo>
                <a:cubicBezTo>
                  <a:pt x="7061" y="7229"/>
                  <a:pt x="7263" y="6515"/>
                  <a:pt x="7561" y="5705"/>
                </a:cubicBezTo>
                <a:cubicBezTo>
                  <a:pt x="7716" y="5265"/>
                  <a:pt x="7799" y="4812"/>
                  <a:pt x="7799" y="4384"/>
                </a:cubicBezTo>
                <a:cubicBezTo>
                  <a:pt x="7874" y="4375"/>
                  <a:pt x="7953" y="4371"/>
                  <a:pt x="8035" y="4371"/>
                </a:cubicBezTo>
                <a:cubicBezTo>
                  <a:pt x="8746" y="4371"/>
                  <a:pt x="9716" y="4698"/>
                  <a:pt x="10121" y="5455"/>
                </a:cubicBezTo>
                <a:cubicBezTo>
                  <a:pt x="10776" y="6741"/>
                  <a:pt x="10562" y="8884"/>
                  <a:pt x="9657" y="9956"/>
                </a:cubicBezTo>
                <a:cubicBezTo>
                  <a:pt x="9418" y="10241"/>
                  <a:pt x="9044" y="10526"/>
                  <a:pt x="8530" y="10526"/>
                </a:cubicBezTo>
                <a:cubicBezTo>
                  <a:pt x="8378" y="10526"/>
                  <a:pt x="8214" y="10501"/>
                  <a:pt x="8037" y="10444"/>
                </a:cubicBezTo>
                <a:cubicBezTo>
                  <a:pt x="7823" y="10372"/>
                  <a:pt x="7668" y="10277"/>
                  <a:pt x="7514" y="10158"/>
                </a:cubicBezTo>
                <a:cubicBezTo>
                  <a:pt x="7484" y="10133"/>
                  <a:pt x="7448" y="10121"/>
                  <a:pt x="7412" y="10121"/>
                </a:cubicBezTo>
                <a:cubicBezTo>
                  <a:pt x="7363" y="10121"/>
                  <a:pt x="7315" y="10145"/>
                  <a:pt x="7287" y="10194"/>
                </a:cubicBezTo>
                <a:cubicBezTo>
                  <a:pt x="7228" y="10265"/>
                  <a:pt x="7252" y="10372"/>
                  <a:pt x="7323" y="10408"/>
                </a:cubicBezTo>
                <a:cubicBezTo>
                  <a:pt x="7394" y="10468"/>
                  <a:pt x="7466" y="10527"/>
                  <a:pt x="7561" y="10575"/>
                </a:cubicBezTo>
                <a:cubicBezTo>
                  <a:pt x="7212" y="10675"/>
                  <a:pt x="6764" y="10762"/>
                  <a:pt x="6251" y="10762"/>
                </a:cubicBezTo>
                <a:cubicBezTo>
                  <a:pt x="5908" y="10762"/>
                  <a:pt x="5536" y="10723"/>
                  <a:pt x="5144" y="10622"/>
                </a:cubicBezTo>
                <a:cubicBezTo>
                  <a:pt x="4001" y="10325"/>
                  <a:pt x="3049" y="9563"/>
                  <a:pt x="2287" y="8384"/>
                </a:cubicBezTo>
                <a:cubicBezTo>
                  <a:pt x="1394" y="6955"/>
                  <a:pt x="1548" y="5658"/>
                  <a:pt x="1846" y="4836"/>
                </a:cubicBezTo>
                <a:cubicBezTo>
                  <a:pt x="2168" y="3860"/>
                  <a:pt x="2882" y="2943"/>
                  <a:pt x="3739" y="2371"/>
                </a:cubicBezTo>
                <a:cubicBezTo>
                  <a:pt x="3811" y="2336"/>
                  <a:pt x="3823" y="2229"/>
                  <a:pt x="3775" y="2157"/>
                </a:cubicBezTo>
                <a:cubicBezTo>
                  <a:pt x="3753" y="2106"/>
                  <a:pt x="3704" y="2082"/>
                  <a:pt x="3653" y="2082"/>
                </a:cubicBezTo>
                <a:cubicBezTo>
                  <a:pt x="3621" y="2082"/>
                  <a:pt x="3588" y="2091"/>
                  <a:pt x="3561" y="2110"/>
                </a:cubicBezTo>
                <a:cubicBezTo>
                  <a:pt x="2644" y="2717"/>
                  <a:pt x="1894" y="3693"/>
                  <a:pt x="1537" y="4729"/>
                </a:cubicBezTo>
                <a:cubicBezTo>
                  <a:pt x="1453" y="4955"/>
                  <a:pt x="1382" y="5205"/>
                  <a:pt x="1334" y="5491"/>
                </a:cubicBezTo>
                <a:cubicBezTo>
                  <a:pt x="1215" y="5265"/>
                  <a:pt x="1096" y="4967"/>
                  <a:pt x="1025" y="4610"/>
                </a:cubicBezTo>
                <a:cubicBezTo>
                  <a:pt x="834" y="3645"/>
                  <a:pt x="1120" y="2752"/>
                  <a:pt x="1870" y="1943"/>
                </a:cubicBezTo>
                <a:cubicBezTo>
                  <a:pt x="1977" y="1836"/>
                  <a:pt x="2084" y="1740"/>
                  <a:pt x="2191" y="1657"/>
                </a:cubicBezTo>
                <a:cubicBezTo>
                  <a:pt x="2263" y="1598"/>
                  <a:pt x="2263" y="1502"/>
                  <a:pt x="2203" y="1443"/>
                </a:cubicBezTo>
                <a:cubicBezTo>
                  <a:pt x="2171" y="1398"/>
                  <a:pt x="2125" y="1377"/>
                  <a:pt x="2080" y="1377"/>
                </a:cubicBezTo>
                <a:cubicBezTo>
                  <a:pt x="2042" y="1377"/>
                  <a:pt x="2004" y="1392"/>
                  <a:pt x="1977" y="1419"/>
                </a:cubicBezTo>
                <a:cubicBezTo>
                  <a:pt x="1858" y="1514"/>
                  <a:pt x="1751" y="1621"/>
                  <a:pt x="1656" y="1740"/>
                </a:cubicBezTo>
                <a:cubicBezTo>
                  <a:pt x="1215" y="2193"/>
                  <a:pt x="953" y="2657"/>
                  <a:pt x="822" y="3086"/>
                </a:cubicBezTo>
                <a:cubicBezTo>
                  <a:pt x="739" y="2943"/>
                  <a:pt x="656" y="2752"/>
                  <a:pt x="608" y="2526"/>
                </a:cubicBezTo>
                <a:cubicBezTo>
                  <a:pt x="477" y="1919"/>
                  <a:pt x="656" y="1395"/>
                  <a:pt x="1132" y="978"/>
                </a:cubicBezTo>
                <a:cubicBezTo>
                  <a:pt x="1394" y="749"/>
                  <a:pt x="1665" y="630"/>
                  <a:pt x="1947" y="630"/>
                </a:cubicBezTo>
                <a:close/>
                <a:moveTo>
                  <a:pt x="912" y="1"/>
                </a:moveTo>
                <a:cubicBezTo>
                  <a:pt x="725" y="1"/>
                  <a:pt x="555" y="55"/>
                  <a:pt x="405" y="169"/>
                </a:cubicBezTo>
                <a:cubicBezTo>
                  <a:pt x="108" y="395"/>
                  <a:pt x="1" y="740"/>
                  <a:pt x="108" y="1121"/>
                </a:cubicBezTo>
                <a:cubicBezTo>
                  <a:pt x="144" y="1312"/>
                  <a:pt x="251" y="1478"/>
                  <a:pt x="298" y="1550"/>
                </a:cubicBezTo>
                <a:cubicBezTo>
                  <a:pt x="179" y="1931"/>
                  <a:pt x="203" y="2264"/>
                  <a:pt x="263" y="2550"/>
                </a:cubicBezTo>
                <a:cubicBezTo>
                  <a:pt x="370" y="3038"/>
                  <a:pt x="620" y="3419"/>
                  <a:pt x="679" y="3479"/>
                </a:cubicBezTo>
                <a:cubicBezTo>
                  <a:pt x="608" y="3919"/>
                  <a:pt x="644" y="4324"/>
                  <a:pt x="715" y="4646"/>
                </a:cubicBezTo>
                <a:cubicBezTo>
                  <a:pt x="858" y="5384"/>
                  <a:pt x="1215" y="5884"/>
                  <a:pt x="1298" y="5991"/>
                </a:cubicBezTo>
                <a:cubicBezTo>
                  <a:pt x="1263" y="6729"/>
                  <a:pt x="1441" y="7610"/>
                  <a:pt x="2025" y="8539"/>
                </a:cubicBezTo>
                <a:cubicBezTo>
                  <a:pt x="3192" y="10396"/>
                  <a:pt x="4775" y="11063"/>
                  <a:pt x="6251" y="11063"/>
                </a:cubicBezTo>
                <a:cubicBezTo>
                  <a:pt x="6871" y="11063"/>
                  <a:pt x="7466" y="10944"/>
                  <a:pt x="8002" y="10742"/>
                </a:cubicBezTo>
                <a:cubicBezTo>
                  <a:pt x="8180" y="10801"/>
                  <a:pt x="8371" y="10825"/>
                  <a:pt x="8549" y="10825"/>
                </a:cubicBezTo>
                <a:cubicBezTo>
                  <a:pt x="9061" y="10825"/>
                  <a:pt x="9538" y="10587"/>
                  <a:pt x="9930" y="10146"/>
                </a:cubicBezTo>
                <a:cubicBezTo>
                  <a:pt x="10383" y="9587"/>
                  <a:pt x="10716" y="8753"/>
                  <a:pt x="10800" y="7825"/>
                </a:cubicBezTo>
                <a:cubicBezTo>
                  <a:pt x="10883" y="6884"/>
                  <a:pt x="10728" y="5979"/>
                  <a:pt x="10371" y="5277"/>
                </a:cubicBezTo>
                <a:cubicBezTo>
                  <a:pt x="10061" y="4681"/>
                  <a:pt x="9490" y="4372"/>
                  <a:pt x="9097" y="4217"/>
                </a:cubicBezTo>
                <a:cubicBezTo>
                  <a:pt x="8737" y="4084"/>
                  <a:pt x="8354" y="4012"/>
                  <a:pt x="8003" y="4012"/>
                </a:cubicBezTo>
                <a:cubicBezTo>
                  <a:pt x="7913" y="4012"/>
                  <a:pt x="7825" y="4017"/>
                  <a:pt x="7740" y="4026"/>
                </a:cubicBezTo>
                <a:lnTo>
                  <a:pt x="7692" y="3753"/>
                </a:lnTo>
                <a:cubicBezTo>
                  <a:pt x="7561" y="3217"/>
                  <a:pt x="7275" y="2729"/>
                  <a:pt x="6871" y="2348"/>
                </a:cubicBezTo>
                <a:cubicBezTo>
                  <a:pt x="6352" y="1840"/>
                  <a:pt x="5667" y="1577"/>
                  <a:pt x="5020" y="1577"/>
                </a:cubicBezTo>
                <a:cubicBezTo>
                  <a:pt x="4954" y="1577"/>
                  <a:pt x="4888" y="1580"/>
                  <a:pt x="4823" y="1586"/>
                </a:cubicBezTo>
                <a:cubicBezTo>
                  <a:pt x="4751" y="1490"/>
                  <a:pt x="4537" y="1252"/>
                  <a:pt x="4227" y="1074"/>
                </a:cubicBezTo>
                <a:cubicBezTo>
                  <a:pt x="3929" y="904"/>
                  <a:pt x="3622" y="827"/>
                  <a:pt x="3299" y="827"/>
                </a:cubicBezTo>
                <a:cubicBezTo>
                  <a:pt x="3236" y="827"/>
                  <a:pt x="3173" y="830"/>
                  <a:pt x="3108" y="836"/>
                </a:cubicBezTo>
                <a:cubicBezTo>
                  <a:pt x="2989" y="705"/>
                  <a:pt x="2584" y="324"/>
                  <a:pt x="2025" y="264"/>
                </a:cubicBezTo>
                <a:cubicBezTo>
                  <a:pt x="1988" y="257"/>
                  <a:pt x="1952" y="254"/>
                  <a:pt x="1917" y="254"/>
                </a:cubicBezTo>
                <a:cubicBezTo>
                  <a:pt x="1839" y="254"/>
                  <a:pt x="1765" y="268"/>
                  <a:pt x="1691" y="276"/>
                </a:cubicBezTo>
                <a:cubicBezTo>
                  <a:pt x="1632" y="228"/>
                  <a:pt x="1489" y="145"/>
                  <a:pt x="1310" y="74"/>
                </a:cubicBezTo>
                <a:cubicBezTo>
                  <a:pt x="1171" y="26"/>
                  <a:pt x="1038" y="1"/>
                  <a:pt x="912" y="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32" name="Google Shape;11979;p81">
            <a:extLst>
              <a:ext uri="{FF2B5EF4-FFF2-40B4-BE49-F238E27FC236}">
                <a16:creationId xmlns:a16="http://schemas.microsoft.com/office/drawing/2014/main" id="{2C32FF75-1EF5-1874-B33F-60C56F86937B}"/>
              </a:ext>
            </a:extLst>
          </p:cNvPr>
          <p:cNvGrpSpPr/>
          <p:nvPr/>
        </p:nvGrpSpPr>
        <p:grpSpPr>
          <a:xfrm>
            <a:off x="4946144" y="5206836"/>
            <a:ext cx="710208" cy="501888"/>
            <a:chOff x="2500941" y="2527218"/>
            <a:chExt cx="355104" cy="25094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33" name="Google Shape;11980;p81">
              <a:extLst>
                <a:ext uri="{FF2B5EF4-FFF2-40B4-BE49-F238E27FC236}">
                  <a16:creationId xmlns:a16="http://schemas.microsoft.com/office/drawing/2014/main" id="{0F2C5DE2-810C-E9E6-7243-C7452EA366DC}"/>
                </a:ext>
              </a:extLst>
            </p:cNvPr>
            <p:cNvSpPr/>
            <p:nvPr/>
          </p:nvSpPr>
          <p:spPr>
            <a:xfrm>
              <a:off x="2500941" y="2527218"/>
              <a:ext cx="355104" cy="250944"/>
            </a:xfrm>
            <a:custGeom>
              <a:avLst/>
              <a:gdLst/>
              <a:ahLst/>
              <a:cxnLst/>
              <a:rect l="l" t="t" r="r" b="b"/>
              <a:pathLst>
                <a:path w="11097" h="7842" extrusionOk="0">
                  <a:moveTo>
                    <a:pt x="9204" y="579"/>
                  </a:moveTo>
                  <a:cubicBezTo>
                    <a:pt x="9882" y="579"/>
                    <a:pt x="10430" y="1139"/>
                    <a:pt x="10430" y="1806"/>
                  </a:cubicBezTo>
                  <a:cubicBezTo>
                    <a:pt x="10430" y="2472"/>
                    <a:pt x="9882" y="3020"/>
                    <a:pt x="9204" y="3020"/>
                  </a:cubicBezTo>
                  <a:cubicBezTo>
                    <a:pt x="8537" y="3020"/>
                    <a:pt x="7989" y="2472"/>
                    <a:pt x="7989" y="1806"/>
                  </a:cubicBezTo>
                  <a:cubicBezTo>
                    <a:pt x="7989" y="1139"/>
                    <a:pt x="8537" y="579"/>
                    <a:pt x="9204" y="579"/>
                  </a:cubicBezTo>
                  <a:close/>
                  <a:moveTo>
                    <a:pt x="8647" y="361"/>
                  </a:moveTo>
                  <a:cubicBezTo>
                    <a:pt x="8681" y="361"/>
                    <a:pt x="8716" y="362"/>
                    <a:pt x="8751" y="365"/>
                  </a:cubicBezTo>
                  <a:cubicBezTo>
                    <a:pt x="8120" y="555"/>
                    <a:pt x="7668" y="1151"/>
                    <a:pt x="7668" y="1829"/>
                  </a:cubicBezTo>
                  <a:cubicBezTo>
                    <a:pt x="7668" y="2687"/>
                    <a:pt x="8358" y="3377"/>
                    <a:pt x="9216" y="3377"/>
                  </a:cubicBezTo>
                  <a:cubicBezTo>
                    <a:pt x="9727" y="3377"/>
                    <a:pt x="10180" y="3127"/>
                    <a:pt x="10466" y="2734"/>
                  </a:cubicBezTo>
                  <a:cubicBezTo>
                    <a:pt x="10609" y="2949"/>
                    <a:pt x="10763" y="3199"/>
                    <a:pt x="10775" y="3365"/>
                  </a:cubicBezTo>
                  <a:cubicBezTo>
                    <a:pt x="10668" y="3472"/>
                    <a:pt x="9989" y="3782"/>
                    <a:pt x="8680" y="4068"/>
                  </a:cubicBezTo>
                  <a:cubicBezTo>
                    <a:pt x="8584" y="4080"/>
                    <a:pt x="8525" y="4175"/>
                    <a:pt x="8561" y="4258"/>
                  </a:cubicBezTo>
                  <a:cubicBezTo>
                    <a:pt x="8573" y="4330"/>
                    <a:pt x="8644" y="4389"/>
                    <a:pt x="8715" y="4389"/>
                  </a:cubicBezTo>
                  <a:lnTo>
                    <a:pt x="8751" y="4389"/>
                  </a:lnTo>
                  <a:cubicBezTo>
                    <a:pt x="9370" y="4258"/>
                    <a:pt x="9954" y="4092"/>
                    <a:pt x="10370" y="3925"/>
                  </a:cubicBezTo>
                  <a:lnTo>
                    <a:pt x="10370" y="3925"/>
                  </a:lnTo>
                  <a:cubicBezTo>
                    <a:pt x="10323" y="3961"/>
                    <a:pt x="10299" y="4008"/>
                    <a:pt x="10251" y="4032"/>
                  </a:cubicBezTo>
                  <a:cubicBezTo>
                    <a:pt x="9894" y="4330"/>
                    <a:pt x="9394" y="4675"/>
                    <a:pt x="8835" y="4985"/>
                  </a:cubicBezTo>
                  <a:cubicBezTo>
                    <a:pt x="8418" y="5223"/>
                    <a:pt x="8001" y="5437"/>
                    <a:pt x="7608" y="5592"/>
                  </a:cubicBezTo>
                  <a:cubicBezTo>
                    <a:pt x="7049" y="5270"/>
                    <a:pt x="6334" y="5104"/>
                    <a:pt x="5584" y="5104"/>
                  </a:cubicBezTo>
                  <a:cubicBezTo>
                    <a:pt x="4822" y="5104"/>
                    <a:pt x="4108" y="5282"/>
                    <a:pt x="3560" y="5592"/>
                  </a:cubicBezTo>
                  <a:cubicBezTo>
                    <a:pt x="3155" y="5437"/>
                    <a:pt x="2739" y="5223"/>
                    <a:pt x="2322" y="4985"/>
                  </a:cubicBezTo>
                  <a:cubicBezTo>
                    <a:pt x="1774" y="4675"/>
                    <a:pt x="1262" y="4330"/>
                    <a:pt x="905" y="4032"/>
                  </a:cubicBezTo>
                  <a:cubicBezTo>
                    <a:pt x="857" y="3984"/>
                    <a:pt x="822" y="3961"/>
                    <a:pt x="786" y="3925"/>
                  </a:cubicBezTo>
                  <a:lnTo>
                    <a:pt x="786" y="3925"/>
                  </a:lnTo>
                  <a:cubicBezTo>
                    <a:pt x="1084" y="4044"/>
                    <a:pt x="1441" y="4151"/>
                    <a:pt x="1857" y="4270"/>
                  </a:cubicBezTo>
                  <a:cubicBezTo>
                    <a:pt x="3048" y="4592"/>
                    <a:pt x="4405" y="4746"/>
                    <a:pt x="5596" y="4746"/>
                  </a:cubicBezTo>
                  <a:cubicBezTo>
                    <a:pt x="6370" y="4746"/>
                    <a:pt x="7215" y="4675"/>
                    <a:pt x="8049" y="4544"/>
                  </a:cubicBezTo>
                  <a:cubicBezTo>
                    <a:pt x="8144" y="4520"/>
                    <a:pt x="8203" y="4437"/>
                    <a:pt x="8180" y="4342"/>
                  </a:cubicBezTo>
                  <a:cubicBezTo>
                    <a:pt x="8169" y="4265"/>
                    <a:pt x="8098" y="4209"/>
                    <a:pt x="8013" y="4209"/>
                  </a:cubicBezTo>
                  <a:cubicBezTo>
                    <a:pt x="8005" y="4209"/>
                    <a:pt x="7997" y="4210"/>
                    <a:pt x="7989" y="4211"/>
                  </a:cubicBezTo>
                  <a:cubicBezTo>
                    <a:pt x="7168" y="4342"/>
                    <a:pt x="6334" y="4425"/>
                    <a:pt x="5596" y="4425"/>
                  </a:cubicBezTo>
                  <a:cubicBezTo>
                    <a:pt x="4096" y="4425"/>
                    <a:pt x="2750" y="4151"/>
                    <a:pt x="2084" y="3996"/>
                  </a:cubicBezTo>
                  <a:cubicBezTo>
                    <a:pt x="1072" y="3734"/>
                    <a:pt x="476" y="3472"/>
                    <a:pt x="381" y="3353"/>
                  </a:cubicBezTo>
                  <a:cubicBezTo>
                    <a:pt x="405" y="3187"/>
                    <a:pt x="548" y="2925"/>
                    <a:pt x="703" y="2722"/>
                  </a:cubicBezTo>
                  <a:cubicBezTo>
                    <a:pt x="976" y="3115"/>
                    <a:pt x="1441" y="3365"/>
                    <a:pt x="1953" y="3365"/>
                  </a:cubicBezTo>
                  <a:cubicBezTo>
                    <a:pt x="2798" y="3365"/>
                    <a:pt x="3501" y="2663"/>
                    <a:pt x="3501" y="1817"/>
                  </a:cubicBezTo>
                  <a:cubicBezTo>
                    <a:pt x="3501" y="1639"/>
                    <a:pt x="3465" y="1460"/>
                    <a:pt x="3405" y="1294"/>
                  </a:cubicBezTo>
                  <a:cubicBezTo>
                    <a:pt x="3387" y="1229"/>
                    <a:pt x="3326" y="1186"/>
                    <a:pt x="3261" y="1186"/>
                  </a:cubicBezTo>
                  <a:cubicBezTo>
                    <a:pt x="3242" y="1186"/>
                    <a:pt x="3222" y="1190"/>
                    <a:pt x="3203" y="1198"/>
                  </a:cubicBezTo>
                  <a:cubicBezTo>
                    <a:pt x="3108" y="1222"/>
                    <a:pt x="3060" y="1317"/>
                    <a:pt x="3096" y="1401"/>
                  </a:cubicBezTo>
                  <a:cubicBezTo>
                    <a:pt x="3143" y="1532"/>
                    <a:pt x="3167" y="1675"/>
                    <a:pt x="3167" y="1817"/>
                  </a:cubicBezTo>
                  <a:cubicBezTo>
                    <a:pt x="3167" y="2484"/>
                    <a:pt x="2619" y="3044"/>
                    <a:pt x="1953" y="3044"/>
                  </a:cubicBezTo>
                  <a:cubicBezTo>
                    <a:pt x="1274" y="3044"/>
                    <a:pt x="726" y="2484"/>
                    <a:pt x="726" y="1817"/>
                  </a:cubicBezTo>
                  <a:cubicBezTo>
                    <a:pt x="726" y="1151"/>
                    <a:pt x="1274" y="603"/>
                    <a:pt x="1953" y="603"/>
                  </a:cubicBezTo>
                  <a:cubicBezTo>
                    <a:pt x="2250" y="603"/>
                    <a:pt x="2524" y="698"/>
                    <a:pt x="2750" y="913"/>
                  </a:cubicBezTo>
                  <a:cubicBezTo>
                    <a:pt x="2785" y="941"/>
                    <a:pt x="2824" y="956"/>
                    <a:pt x="2862" y="956"/>
                  </a:cubicBezTo>
                  <a:cubicBezTo>
                    <a:pt x="2905" y="956"/>
                    <a:pt x="2946" y="938"/>
                    <a:pt x="2977" y="901"/>
                  </a:cubicBezTo>
                  <a:cubicBezTo>
                    <a:pt x="3036" y="817"/>
                    <a:pt x="3036" y="734"/>
                    <a:pt x="2965" y="674"/>
                  </a:cubicBezTo>
                  <a:cubicBezTo>
                    <a:pt x="2798" y="520"/>
                    <a:pt x="2608" y="424"/>
                    <a:pt x="2405" y="365"/>
                  </a:cubicBezTo>
                  <a:cubicBezTo>
                    <a:pt x="2442" y="362"/>
                    <a:pt x="2478" y="361"/>
                    <a:pt x="2513" y="361"/>
                  </a:cubicBezTo>
                  <a:cubicBezTo>
                    <a:pt x="2793" y="361"/>
                    <a:pt x="3047" y="442"/>
                    <a:pt x="3227" y="579"/>
                  </a:cubicBezTo>
                  <a:cubicBezTo>
                    <a:pt x="4036" y="1222"/>
                    <a:pt x="4715" y="1496"/>
                    <a:pt x="5584" y="1496"/>
                  </a:cubicBezTo>
                  <a:cubicBezTo>
                    <a:pt x="6441" y="1496"/>
                    <a:pt x="7132" y="1222"/>
                    <a:pt x="7930" y="579"/>
                  </a:cubicBezTo>
                  <a:cubicBezTo>
                    <a:pt x="8120" y="442"/>
                    <a:pt x="8375" y="361"/>
                    <a:pt x="8647" y="361"/>
                  </a:cubicBezTo>
                  <a:close/>
                  <a:moveTo>
                    <a:pt x="5584" y="5437"/>
                  </a:moveTo>
                  <a:cubicBezTo>
                    <a:pt x="6179" y="5437"/>
                    <a:pt x="6751" y="5556"/>
                    <a:pt x="7215" y="5758"/>
                  </a:cubicBezTo>
                  <a:cubicBezTo>
                    <a:pt x="6572" y="6020"/>
                    <a:pt x="5989" y="6151"/>
                    <a:pt x="5584" y="6151"/>
                  </a:cubicBezTo>
                  <a:cubicBezTo>
                    <a:pt x="5144" y="6151"/>
                    <a:pt x="4584" y="6020"/>
                    <a:pt x="3941" y="5758"/>
                  </a:cubicBezTo>
                  <a:cubicBezTo>
                    <a:pt x="4405" y="5556"/>
                    <a:pt x="4989" y="5437"/>
                    <a:pt x="5584" y="5437"/>
                  </a:cubicBezTo>
                  <a:close/>
                  <a:moveTo>
                    <a:pt x="607" y="4234"/>
                  </a:moveTo>
                  <a:lnTo>
                    <a:pt x="607" y="4234"/>
                  </a:lnTo>
                  <a:cubicBezTo>
                    <a:pt x="643" y="4246"/>
                    <a:pt x="655" y="4270"/>
                    <a:pt x="679" y="4294"/>
                  </a:cubicBezTo>
                  <a:cubicBezTo>
                    <a:pt x="1060" y="4604"/>
                    <a:pt x="1572" y="4961"/>
                    <a:pt x="2143" y="5282"/>
                  </a:cubicBezTo>
                  <a:cubicBezTo>
                    <a:pt x="2739" y="5627"/>
                    <a:pt x="3358" y="5913"/>
                    <a:pt x="3929" y="6116"/>
                  </a:cubicBezTo>
                  <a:cubicBezTo>
                    <a:pt x="4584" y="6354"/>
                    <a:pt x="5120" y="6473"/>
                    <a:pt x="5548" y="6473"/>
                  </a:cubicBezTo>
                  <a:cubicBezTo>
                    <a:pt x="5977" y="6473"/>
                    <a:pt x="6525" y="6354"/>
                    <a:pt x="7168" y="6116"/>
                  </a:cubicBezTo>
                  <a:cubicBezTo>
                    <a:pt x="7739" y="5913"/>
                    <a:pt x="8358" y="5616"/>
                    <a:pt x="8954" y="5282"/>
                  </a:cubicBezTo>
                  <a:cubicBezTo>
                    <a:pt x="9537" y="4961"/>
                    <a:pt x="10061" y="4604"/>
                    <a:pt x="10418" y="4294"/>
                  </a:cubicBezTo>
                  <a:cubicBezTo>
                    <a:pt x="10442" y="4270"/>
                    <a:pt x="10454" y="4246"/>
                    <a:pt x="10489" y="4234"/>
                  </a:cubicBezTo>
                  <a:lnTo>
                    <a:pt x="10489" y="4234"/>
                  </a:lnTo>
                  <a:cubicBezTo>
                    <a:pt x="10239" y="4770"/>
                    <a:pt x="9716" y="5401"/>
                    <a:pt x="9061" y="5973"/>
                  </a:cubicBezTo>
                  <a:cubicBezTo>
                    <a:pt x="8525" y="6437"/>
                    <a:pt x="7942" y="6818"/>
                    <a:pt x="7370" y="7092"/>
                  </a:cubicBezTo>
                  <a:cubicBezTo>
                    <a:pt x="6727" y="7390"/>
                    <a:pt x="6120" y="7532"/>
                    <a:pt x="5560" y="7532"/>
                  </a:cubicBezTo>
                  <a:cubicBezTo>
                    <a:pt x="5013" y="7532"/>
                    <a:pt x="4405" y="7390"/>
                    <a:pt x="3762" y="7092"/>
                  </a:cubicBezTo>
                  <a:cubicBezTo>
                    <a:pt x="3179" y="6818"/>
                    <a:pt x="2608" y="6437"/>
                    <a:pt x="2060" y="5973"/>
                  </a:cubicBezTo>
                  <a:cubicBezTo>
                    <a:pt x="1417" y="5401"/>
                    <a:pt x="893" y="4782"/>
                    <a:pt x="607" y="4234"/>
                  </a:cubicBezTo>
                  <a:close/>
                  <a:moveTo>
                    <a:pt x="2503" y="1"/>
                  </a:moveTo>
                  <a:cubicBezTo>
                    <a:pt x="2451" y="1"/>
                    <a:pt x="2399" y="3"/>
                    <a:pt x="2346" y="8"/>
                  </a:cubicBezTo>
                  <a:cubicBezTo>
                    <a:pt x="1965" y="20"/>
                    <a:pt x="1584" y="151"/>
                    <a:pt x="1334" y="365"/>
                  </a:cubicBezTo>
                  <a:cubicBezTo>
                    <a:pt x="762" y="579"/>
                    <a:pt x="333" y="1151"/>
                    <a:pt x="333" y="1806"/>
                  </a:cubicBezTo>
                  <a:cubicBezTo>
                    <a:pt x="333" y="2008"/>
                    <a:pt x="381" y="2222"/>
                    <a:pt x="453" y="2401"/>
                  </a:cubicBezTo>
                  <a:cubicBezTo>
                    <a:pt x="322" y="2568"/>
                    <a:pt x="0" y="3020"/>
                    <a:pt x="0" y="3365"/>
                  </a:cubicBezTo>
                  <a:cubicBezTo>
                    <a:pt x="0" y="4139"/>
                    <a:pt x="714" y="5258"/>
                    <a:pt x="1822" y="6211"/>
                  </a:cubicBezTo>
                  <a:cubicBezTo>
                    <a:pt x="2381" y="6687"/>
                    <a:pt x="2989" y="7092"/>
                    <a:pt x="3596" y="7366"/>
                  </a:cubicBezTo>
                  <a:cubicBezTo>
                    <a:pt x="4286" y="7699"/>
                    <a:pt x="4941" y="7842"/>
                    <a:pt x="5536" y="7842"/>
                  </a:cubicBezTo>
                  <a:cubicBezTo>
                    <a:pt x="6132" y="7842"/>
                    <a:pt x="6787" y="7687"/>
                    <a:pt x="7465" y="7366"/>
                  </a:cubicBezTo>
                  <a:cubicBezTo>
                    <a:pt x="8073" y="7092"/>
                    <a:pt x="8692" y="6687"/>
                    <a:pt x="9239" y="6211"/>
                  </a:cubicBezTo>
                  <a:cubicBezTo>
                    <a:pt x="10335" y="5258"/>
                    <a:pt x="11073" y="4139"/>
                    <a:pt x="11073" y="3377"/>
                  </a:cubicBezTo>
                  <a:lnTo>
                    <a:pt x="11073" y="3365"/>
                  </a:lnTo>
                  <a:cubicBezTo>
                    <a:pt x="11097" y="3020"/>
                    <a:pt x="10775" y="2568"/>
                    <a:pt x="10644" y="2401"/>
                  </a:cubicBezTo>
                  <a:cubicBezTo>
                    <a:pt x="10716" y="2222"/>
                    <a:pt x="10751" y="2008"/>
                    <a:pt x="10751" y="1806"/>
                  </a:cubicBezTo>
                  <a:cubicBezTo>
                    <a:pt x="10751" y="1151"/>
                    <a:pt x="10347" y="579"/>
                    <a:pt x="9763" y="365"/>
                  </a:cubicBezTo>
                  <a:cubicBezTo>
                    <a:pt x="9501" y="151"/>
                    <a:pt x="9132" y="20"/>
                    <a:pt x="8751" y="8"/>
                  </a:cubicBezTo>
                  <a:cubicBezTo>
                    <a:pt x="8714" y="5"/>
                    <a:pt x="8677" y="4"/>
                    <a:pt x="8640" y="4"/>
                  </a:cubicBezTo>
                  <a:cubicBezTo>
                    <a:pt x="8277" y="4"/>
                    <a:pt x="7941" y="109"/>
                    <a:pt x="7703" y="282"/>
                  </a:cubicBezTo>
                  <a:cubicBezTo>
                    <a:pt x="6965" y="877"/>
                    <a:pt x="6346" y="1115"/>
                    <a:pt x="5548" y="1115"/>
                  </a:cubicBezTo>
                  <a:cubicBezTo>
                    <a:pt x="4739" y="1115"/>
                    <a:pt x="4143" y="877"/>
                    <a:pt x="3393" y="282"/>
                  </a:cubicBezTo>
                  <a:cubicBezTo>
                    <a:pt x="3165" y="105"/>
                    <a:pt x="2855" y="1"/>
                    <a:pt x="25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" name="Google Shape;11981;p81">
              <a:extLst>
                <a:ext uri="{FF2B5EF4-FFF2-40B4-BE49-F238E27FC236}">
                  <a16:creationId xmlns:a16="http://schemas.microsoft.com/office/drawing/2014/main" id="{2C28BABF-AF62-C0BA-26BC-62731894F6B1}"/>
                </a:ext>
              </a:extLst>
            </p:cNvPr>
            <p:cNvSpPr/>
            <p:nvPr/>
          </p:nvSpPr>
          <p:spPr>
            <a:xfrm>
              <a:off x="2651437" y="2623922"/>
              <a:ext cx="16768" cy="15968"/>
            </a:xfrm>
            <a:custGeom>
              <a:avLst/>
              <a:gdLst/>
              <a:ahLst/>
              <a:cxnLst/>
              <a:rect l="l" t="t" r="r" b="b"/>
              <a:pathLst>
                <a:path w="524" h="499" extrusionOk="0">
                  <a:moveTo>
                    <a:pt x="351" y="1"/>
                  </a:moveTo>
                  <a:cubicBezTo>
                    <a:pt x="310" y="1"/>
                    <a:pt x="268" y="16"/>
                    <a:pt x="238" y="46"/>
                  </a:cubicBezTo>
                  <a:lnTo>
                    <a:pt x="60" y="224"/>
                  </a:lnTo>
                  <a:cubicBezTo>
                    <a:pt x="0" y="284"/>
                    <a:pt x="0" y="391"/>
                    <a:pt x="60" y="450"/>
                  </a:cubicBezTo>
                  <a:cubicBezTo>
                    <a:pt x="83" y="474"/>
                    <a:pt x="131" y="498"/>
                    <a:pt x="179" y="498"/>
                  </a:cubicBezTo>
                  <a:cubicBezTo>
                    <a:pt x="214" y="498"/>
                    <a:pt x="262" y="474"/>
                    <a:pt x="298" y="450"/>
                  </a:cubicBezTo>
                  <a:lnTo>
                    <a:pt x="476" y="272"/>
                  </a:lnTo>
                  <a:cubicBezTo>
                    <a:pt x="524" y="224"/>
                    <a:pt x="524" y="117"/>
                    <a:pt x="464" y="46"/>
                  </a:cubicBezTo>
                  <a:cubicBezTo>
                    <a:pt x="435" y="16"/>
                    <a:pt x="393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" name="Google Shape;11982;p81">
              <a:extLst>
                <a:ext uri="{FF2B5EF4-FFF2-40B4-BE49-F238E27FC236}">
                  <a16:creationId xmlns:a16="http://schemas.microsoft.com/office/drawing/2014/main" id="{CA69E445-072B-DCB1-4183-D4F37F561C6E}"/>
                </a:ext>
              </a:extLst>
            </p:cNvPr>
            <p:cNvSpPr/>
            <p:nvPr/>
          </p:nvSpPr>
          <p:spPr>
            <a:xfrm>
              <a:off x="2690285" y="2623922"/>
              <a:ext cx="16800" cy="15968"/>
            </a:xfrm>
            <a:custGeom>
              <a:avLst/>
              <a:gdLst/>
              <a:ahLst/>
              <a:cxnLst/>
              <a:rect l="l" t="t" r="r" b="b"/>
              <a:pathLst>
                <a:path w="525" h="499" extrusionOk="0">
                  <a:moveTo>
                    <a:pt x="173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239" y="450"/>
                  </a:lnTo>
                  <a:cubicBezTo>
                    <a:pt x="274" y="474"/>
                    <a:pt x="310" y="498"/>
                    <a:pt x="358" y="498"/>
                  </a:cubicBezTo>
                  <a:cubicBezTo>
                    <a:pt x="405" y="498"/>
                    <a:pt x="453" y="474"/>
                    <a:pt x="477" y="450"/>
                  </a:cubicBezTo>
                  <a:cubicBezTo>
                    <a:pt x="524" y="391"/>
                    <a:pt x="524" y="284"/>
                    <a:pt x="465" y="224"/>
                  </a:cubicBezTo>
                  <a:lnTo>
                    <a:pt x="286" y="46"/>
                  </a:lnTo>
                  <a:cubicBezTo>
                    <a:pt x="256" y="16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6" name="Google Shape;11983;p81">
              <a:extLst>
                <a:ext uri="{FF2B5EF4-FFF2-40B4-BE49-F238E27FC236}">
                  <a16:creationId xmlns:a16="http://schemas.microsoft.com/office/drawing/2014/main" id="{3AA5043B-0146-887B-DD6C-43E85B962015}"/>
                </a:ext>
              </a:extLst>
            </p:cNvPr>
            <p:cNvSpPr/>
            <p:nvPr/>
          </p:nvSpPr>
          <p:spPr>
            <a:xfrm>
              <a:off x="2535597" y="2557170"/>
              <a:ext cx="32416" cy="49184"/>
            </a:xfrm>
            <a:custGeom>
              <a:avLst/>
              <a:gdLst/>
              <a:ahLst/>
              <a:cxnLst/>
              <a:rect l="l" t="t" r="r" b="b"/>
              <a:pathLst>
                <a:path w="1013" h="1537" extrusionOk="0">
                  <a:moveTo>
                    <a:pt x="501" y="0"/>
                  </a:moveTo>
                  <a:cubicBezTo>
                    <a:pt x="227" y="0"/>
                    <a:pt x="1" y="227"/>
                    <a:pt x="1" y="512"/>
                  </a:cubicBezTo>
                  <a:lnTo>
                    <a:pt x="1" y="1024"/>
                  </a:lnTo>
                  <a:cubicBezTo>
                    <a:pt x="1" y="1310"/>
                    <a:pt x="227" y="1536"/>
                    <a:pt x="501" y="1536"/>
                  </a:cubicBezTo>
                  <a:cubicBezTo>
                    <a:pt x="786" y="1536"/>
                    <a:pt x="1013" y="1310"/>
                    <a:pt x="1013" y="1024"/>
                  </a:cubicBezTo>
                  <a:lnTo>
                    <a:pt x="1013" y="691"/>
                  </a:lnTo>
                  <a:cubicBezTo>
                    <a:pt x="1013" y="596"/>
                    <a:pt x="941" y="524"/>
                    <a:pt x="846" y="524"/>
                  </a:cubicBezTo>
                  <a:cubicBezTo>
                    <a:pt x="763" y="524"/>
                    <a:pt x="679" y="596"/>
                    <a:pt x="679" y="691"/>
                  </a:cubicBezTo>
                  <a:lnTo>
                    <a:pt x="679" y="1036"/>
                  </a:lnTo>
                  <a:cubicBezTo>
                    <a:pt x="679" y="1131"/>
                    <a:pt x="596" y="1215"/>
                    <a:pt x="501" y="1215"/>
                  </a:cubicBezTo>
                  <a:cubicBezTo>
                    <a:pt x="405" y="1215"/>
                    <a:pt x="322" y="1120"/>
                    <a:pt x="322" y="1036"/>
                  </a:cubicBezTo>
                  <a:lnTo>
                    <a:pt x="322" y="512"/>
                  </a:lnTo>
                  <a:cubicBezTo>
                    <a:pt x="322" y="405"/>
                    <a:pt x="417" y="334"/>
                    <a:pt x="501" y="334"/>
                  </a:cubicBezTo>
                  <a:cubicBezTo>
                    <a:pt x="596" y="334"/>
                    <a:pt x="667" y="262"/>
                    <a:pt x="667" y="167"/>
                  </a:cubicBezTo>
                  <a:cubicBezTo>
                    <a:pt x="667" y="84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" name="Google Shape;11984;p81">
              <a:extLst>
                <a:ext uri="{FF2B5EF4-FFF2-40B4-BE49-F238E27FC236}">
                  <a16:creationId xmlns:a16="http://schemas.microsoft.com/office/drawing/2014/main" id="{F2054D9F-BDBF-DCB3-8A91-8BD36B6A9AD6}"/>
                </a:ext>
              </a:extLst>
            </p:cNvPr>
            <p:cNvSpPr/>
            <p:nvPr/>
          </p:nvSpPr>
          <p:spPr>
            <a:xfrm>
              <a:off x="2790477" y="2557938"/>
              <a:ext cx="32416" cy="48800"/>
            </a:xfrm>
            <a:custGeom>
              <a:avLst/>
              <a:gdLst/>
              <a:ahLst/>
              <a:cxnLst/>
              <a:rect l="l" t="t" r="r" b="b"/>
              <a:pathLst>
                <a:path w="1013" h="1525" extrusionOk="0">
                  <a:moveTo>
                    <a:pt x="501" y="0"/>
                  </a:moveTo>
                  <a:cubicBezTo>
                    <a:pt x="418" y="0"/>
                    <a:pt x="346" y="72"/>
                    <a:pt x="346" y="155"/>
                  </a:cubicBezTo>
                  <a:cubicBezTo>
                    <a:pt x="346" y="250"/>
                    <a:pt x="418" y="322"/>
                    <a:pt x="501" y="322"/>
                  </a:cubicBezTo>
                  <a:cubicBezTo>
                    <a:pt x="608" y="322"/>
                    <a:pt x="679" y="417"/>
                    <a:pt x="679" y="500"/>
                  </a:cubicBezTo>
                  <a:lnTo>
                    <a:pt x="679" y="1024"/>
                  </a:lnTo>
                  <a:cubicBezTo>
                    <a:pt x="679" y="1131"/>
                    <a:pt x="596" y="1203"/>
                    <a:pt x="501" y="1203"/>
                  </a:cubicBezTo>
                  <a:cubicBezTo>
                    <a:pt x="418" y="1203"/>
                    <a:pt x="322" y="1107"/>
                    <a:pt x="322" y="1024"/>
                  </a:cubicBezTo>
                  <a:lnTo>
                    <a:pt x="322" y="679"/>
                  </a:lnTo>
                  <a:cubicBezTo>
                    <a:pt x="322" y="596"/>
                    <a:pt x="251" y="512"/>
                    <a:pt x="156" y="512"/>
                  </a:cubicBezTo>
                  <a:cubicBezTo>
                    <a:pt x="72" y="512"/>
                    <a:pt x="1" y="596"/>
                    <a:pt x="1" y="679"/>
                  </a:cubicBezTo>
                  <a:lnTo>
                    <a:pt x="1" y="1024"/>
                  </a:lnTo>
                  <a:cubicBezTo>
                    <a:pt x="1" y="1310"/>
                    <a:pt x="215" y="1524"/>
                    <a:pt x="501" y="1524"/>
                  </a:cubicBezTo>
                  <a:cubicBezTo>
                    <a:pt x="787" y="1524"/>
                    <a:pt x="1013" y="1310"/>
                    <a:pt x="1013" y="1024"/>
                  </a:cubicBezTo>
                  <a:lnTo>
                    <a:pt x="1013" y="500"/>
                  </a:lnTo>
                  <a:cubicBezTo>
                    <a:pt x="1013" y="215"/>
                    <a:pt x="787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8" name="Google Shape;11985;p81">
            <a:extLst>
              <a:ext uri="{FF2B5EF4-FFF2-40B4-BE49-F238E27FC236}">
                <a16:creationId xmlns:a16="http://schemas.microsoft.com/office/drawing/2014/main" id="{7035A182-22A8-48E6-7447-58F5492D30AE}"/>
              </a:ext>
            </a:extLst>
          </p:cNvPr>
          <p:cNvSpPr/>
          <p:nvPr/>
        </p:nvSpPr>
        <p:spPr>
          <a:xfrm>
            <a:off x="14839136" y="5150964"/>
            <a:ext cx="710272" cy="563904"/>
          </a:xfrm>
          <a:custGeom>
            <a:avLst/>
            <a:gdLst/>
            <a:ahLst/>
            <a:cxnLst/>
            <a:rect l="l" t="t" r="r" b="b"/>
            <a:pathLst>
              <a:path w="11098" h="8811" extrusionOk="0">
                <a:moveTo>
                  <a:pt x="4955" y="0"/>
                </a:moveTo>
                <a:cubicBezTo>
                  <a:pt x="4754" y="0"/>
                  <a:pt x="4539" y="24"/>
                  <a:pt x="4311" y="71"/>
                </a:cubicBezTo>
                <a:cubicBezTo>
                  <a:pt x="3358" y="262"/>
                  <a:pt x="2406" y="833"/>
                  <a:pt x="1418" y="1786"/>
                </a:cubicBezTo>
                <a:cubicBezTo>
                  <a:pt x="1358" y="1845"/>
                  <a:pt x="1358" y="1952"/>
                  <a:pt x="1418" y="2012"/>
                </a:cubicBezTo>
                <a:cubicBezTo>
                  <a:pt x="1453" y="2036"/>
                  <a:pt x="1489" y="2048"/>
                  <a:pt x="1537" y="2048"/>
                </a:cubicBezTo>
                <a:cubicBezTo>
                  <a:pt x="1584" y="2048"/>
                  <a:pt x="1608" y="2036"/>
                  <a:pt x="1656" y="2012"/>
                </a:cubicBezTo>
                <a:cubicBezTo>
                  <a:pt x="2596" y="1095"/>
                  <a:pt x="3489" y="559"/>
                  <a:pt x="4382" y="381"/>
                </a:cubicBezTo>
                <a:cubicBezTo>
                  <a:pt x="4594" y="339"/>
                  <a:pt x="4791" y="318"/>
                  <a:pt x="4972" y="318"/>
                </a:cubicBezTo>
                <a:cubicBezTo>
                  <a:pt x="5311" y="318"/>
                  <a:pt x="5594" y="392"/>
                  <a:pt x="5811" y="547"/>
                </a:cubicBezTo>
                <a:cubicBezTo>
                  <a:pt x="6002" y="678"/>
                  <a:pt x="6109" y="845"/>
                  <a:pt x="6180" y="1000"/>
                </a:cubicBezTo>
                <a:cubicBezTo>
                  <a:pt x="6121" y="976"/>
                  <a:pt x="6061" y="952"/>
                  <a:pt x="6002" y="940"/>
                </a:cubicBezTo>
                <a:cubicBezTo>
                  <a:pt x="5984" y="933"/>
                  <a:pt x="5967" y="930"/>
                  <a:pt x="5949" y="930"/>
                </a:cubicBezTo>
                <a:cubicBezTo>
                  <a:pt x="5882" y="930"/>
                  <a:pt x="5818" y="979"/>
                  <a:pt x="5799" y="1035"/>
                </a:cubicBezTo>
                <a:cubicBezTo>
                  <a:pt x="5764" y="1131"/>
                  <a:pt x="5823" y="1214"/>
                  <a:pt x="5895" y="1250"/>
                </a:cubicBezTo>
                <a:cubicBezTo>
                  <a:pt x="6121" y="1309"/>
                  <a:pt x="6335" y="1416"/>
                  <a:pt x="6537" y="1512"/>
                </a:cubicBezTo>
                <a:cubicBezTo>
                  <a:pt x="6787" y="1667"/>
                  <a:pt x="6907" y="1845"/>
                  <a:pt x="6883" y="2048"/>
                </a:cubicBezTo>
                <a:cubicBezTo>
                  <a:pt x="6847" y="2250"/>
                  <a:pt x="6692" y="2429"/>
                  <a:pt x="6514" y="2464"/>
                </a:cubicBezTo>
                <a:cubicBezTo>
                  <a:pt x="6483" y="2472"/>
                  <a:pt x="6453" y="2476"/>
                  <a:pt x="6425" y="2476"/>
                </a:cubicBezTo>
                <a:cubicBezTo>
                  <a:pt x="6321" y="2476"/>
                  <a:pt x="6234" y="2424"/>
                  <a:pt x="6168" y="2321"/>
                </a:cubicBezTo>
                <a:cubicBezTo>
                  <a:pt x="5871" y="1857"/>
                  <a:pt x="5442" y="1500"/>
                  <a:pt x="4990" y="1297"/>
                </a:cubicBezTo>
                <a:cubicBezTo>
                  <a:pt x="4882" y="1250"/>
                  <a:pt x="4763" y="1202"/>
                  <a:pt x="4668" y="1178"/>
                </a:cubicBezTo>
                <a:cubicBezTo>
                  <a:pt x="4811" y="1152"/>
                  <a:pt x="4954" y="1138"/>
                  <a:pt x="5097" y="1138"/>
                </a:cubicBezTo>
                <a:cubicBezTo>
                  <a:pt x="5144" y="1138"/>
                  <a:pt x="5192" y="1140"/>
                  <a:pt x="5240" y="1143"/>
                </a:cubicBezTo>
                <a:cubicBezTo>
                  <a:pt x="5335" y="1143"/>
                  <a:pt x="5406" y="1083"/>
                  <a:pt x="5406" y="1000"/>
                </a:cubicBezTo>
                <a:cubicBezTo>
                  <a:pt x="5406" y="905"/>
                  <a:pt x="5347" y="833"/>
                  <a:pt x="5263" y="833"/>
                </a:cubicBezTo>
                <a:cubicBezTo>
                  <a:pt x="5208" y="830"/>
                  <a:pt x="5151" y="829"/>
                  <a:pt x="5095" y="829"/>
                </a:cubicBezTo>
                <a:cubicBezTo>
                  <a:pt x="4253" y="829"/>
                  <a:pt x="3373" y="1161"/>
                  <a:pt x="2525" y="1797"/>
                </a:cubicBezTo>
                <a:cubicBezTo>
                  <a:pt x="1954" y="2226"/>
                  <a:pt x="1573" y="2667"/>
                  <a:pt x="1453" y="2810"/>
                </a:cubicBezTo>
                <a:cubicBezTo>
                  <a:pt x="1215" y="2869"/>
                  <a:pt x="977" y="2964"/>
                  <a:pt x="739" y="3083"/>
                </a:cubicBezTo>
                <a:cubicBezTo>
                  <a:pt x="870" y="2917"/>
                  <a:pt x="1013" y="2726"/>
                  <a:pt x="1215" y="2512"/>
                </a:cubicBezTo>
                <a:cubicBezTo>
                  <a:pt x="1275" y="2452"/>
                  <a:pt x="1275" y="2345"/>
                  <a:pt x="1192" y="2286"/>
                </a:cubicBezTo>
                <a:cubicBezTo>
                  <a:pt x="1164" y="2258"/>
                  <a:pt x="1130" y="2244"/>
                  <a:pt x="1094" y="2244"/>
                </a:cubicBezTo>
                <a:cubicBezTo>
                  <a:pt x="1052" y="2244"/>
                  <a:pt x="1009" y="2264"/>
                  <a:pt x="977" y="2309"/>
                </a:cubicBezTo>
                <a:cubicBezTo>
                  <a:pt x="394" y="2964"/>
                  <a:pt x="60" y="3500"/>
                  <a:pt x="37" y="3524"/>
                </a:cubicBezTo>
                <a:cubicBezTo>
                  <a:pt x="1" y="3583"/>
                  <a:pt x="1" y="3643"/>
                  <a:pt x="37" y="3702"/>
                </a:cubicBezTo>
                <a:cubicBezTo>
                  <a:pt x="75" y="3749"/>
                  <a:pt x="123" y="3775"/>
                  <a:pt x="175" y="3775"/>
                </a:cubicBezTo>
                <a:cubicBezTo>
                  <a:pt x="204" y="3775"/>
                  <a:pt x="233" y="3767"/>
                  <a:pt x="263" y="3750"/>
                </a:cubicBezTo>
                <a:cubicBezTo>
                  <a:pt x="691" y="3441"/>
                  <a:pt x="1215" y="3214"/>
                  <a:pt x="1715" y="3107"/>
                </a:cubicBezTo>
                <a:cubicBezTo>
                  <a:pt x="1860" y="3079"/>
                  <a:pt x="2037" y="3059"/>
                  <a:pt x="2203" y="3059"/>
                </a:cubicBezTo>
                <a:cubicBezTo>
                  <a:pt x="2391" y="3059"/>
                  <a:pt x="2567" y="3085"/>
                  <a:pt x="2668" y="3155"/>
                </a:cubicBezTo>
                <a:cubicBezTo>
                  <a:pt x="2799" y="3238"/>
                  <a:pt x="2858" y="3357"/>
                  <a:pt x="2799" y="3476"/>
                </a:cubicBezTo>
                <a:cubicBezTo>
                  <a:pt x="2747" y="3588"/>
                  <a:pt x="2610" y="3674"/>
                  <a:pt x="2395" y="3674"/>
                </a:cubicBezTo>
                <a:cubicBezTo>
                  <a:pt x="2311" y="3674"/>
                  <a:pt x="2215" y="3661"/>
                  <a:pt x="2108" y="3631"/>
                </a:cubicBezTo>
                <a:cubicBezTo>
                  <a:pt x="1912" y="3572"/>
                  <a:pt x="1724" y="3542"/>
                  <a:pt x="1549" y="3542"/>
                </a:cubicBezTo>
                <a:cubicBezTo>
                  <a:pt x="1373" y="3542"/>
                  <a:pt x="1209" y="3572"/>
                  <a:pt x="1061" y="3631"/>
                </a:cubicBezTo>
                <a:cubicBezTo>
                  <a:pt x="799" y="3738"/>
                  <a:pt x="584" y="3929"/>
                  <a:pt x="453" y="4179"/>
                </a:cubicBezTo>
                <a:cubicBezTo>
                  <a:pt x="322" y="4429"/>
                  <a:pt x="275" y="4750"/>
                  <a:pt x="334" y="5048"/>
                </a:cubicBezTo>
                <a:cubicBezTo>
                  <a:pt x="382" y="5310"/>
                  <a:pt x="513" y="5548"/>
                  <a:pt x="703" y="5727"/>
                </a:cubicBezTo>
                <a:cubicBezTo>
                  <a:pt x="632" y="5858"/>
                  <a:pt x="572" y="6012"/>
                  <a:pt x="537" y="6179"/>
                </a:cubicBezTo>
                <a:cubicBezTo>
                  <a:pt x="441" y="6631"/>
                  <a:pt x="525" y="7143"/>
                  <a:pt x="811" y="7632"/>
                </a:cubicBezTo>
                <a:cubicBezTo>
                  <a:pt x="1013" y="8001"/>
                  <a:pt x="1251" y="8239"/>
                  <a:pt x="1275" y="8239"/>
                </a:cubicBezTo>
                <a:cubicBezTo>
                  <a:pt x="1299" y="8274"/>
                  <a:pt x="1346" y="8286"/>
                  <a:pt x="1394" y="8286"/>
                </a:cubicBezTo>
                <a:cubicBezTo>
                  <a:pt x="1430" y="8286"/>
                  <a:pt x="1477" y="8274"/>
                  <a:pt x="1513" y="8239"/>
                </a:cubicBezTo>
                <a:cubicBezTo>
                  <a:pt x="1573" y="8179"/>
                  <a:pt x="1573" y="8084"/>
                  <a:pt x="1513" y="8024"/>
                </a:cubicBezTo>
                <a:cubicBezTo>
                  <a:pt x="1489" y="8001"/>
                  <a:pt x="644" y="7167"/>
                  <a:pt x="870" y="6250"/>
                </a:cubicBezTo>
                <a:cubicBezTo>
                  <a:pt x="977" y="5798"/>
                  <a:pt x="1239" y="5477"/>
                  <a:pt x="1656" y="5298"/>
                </a:cubicBezTo>
                <a:cubicBezTo>
                  <a:pt x="1896" y="5194"/>
                  <a:pt x="2169" y="5144"/>
                  <a:pt x="2455" y="5144"/>
                </a:cubicBezTo>
                <a:cubicBezTo>
                  <a:pt x="2595" y="5144"/>
                  <a:pt x="2738" y="5155"/>
                  <a:pt x="2882" y="5179"/>
                </a:cubicBezTo>
                <a:cubicBezTo>
                  <a:pt x="3382" y="5262"/>
                  <a:pt x="3775" y="5536"/>
                  <a:pt x="3739" y="5762"/>
                </a:cubicBezTo>
                <a:cubicBezTo>
                  <a:pt x="3728" y="5822"/>
                  <a:pt x="3716" y="5858"/>
                  <a:pt x="3668" y="5893"/>
                </a:cubicBezTo>
                <a:cubicBezTo>
                  <a:pt x="3634" y="5910"/>
                  <a:pt x="3589" y="5927"/>
                  <a:pt x="3540" y="5927"/>
                </a:cubicBezTo>
                <a:cubicBezTo>
                  <a:pt x="3519" y="5927"/>
                  <a:pt x="3498" y="5924"/>
                  <a:pt x="3478" y="5917"/>
                </a:cubicBezTo>
                <a:lnTo>
                  <a:pt x="3454" y="5917"/>
                </a:lnTo>
                <a:cubicBezTo>
                  <a:pt x="3394" y="5846"/>
                  <a:pt x="3323" y="5774"/>
                  <a:pt x="3239" y="5715"/>
                </a:cubicBezTo>
                <a:cubicBezTo>
                  <a:pt x="3207" y="5696"/>
                  <a:pt x="3173" y="5687"/>
                  <a:pt x="3141" y="5687"/>
                </a:cubicBezTo>
                <a:cubicBezTo>
                  <a:pt x="3090" y="5687"/>
                  <a:pt x="3042" y="5711"/>
                  <a:pt x="3013" y="5762"/>
                </a:cubicBezTo>
                <a:cubicBezTo>
                  <a:pt x="2966" y="5834"/>
                  <a:pt x="2977" y="5941"/>
                  <a:pt x="3061" y="5977"/>
                </a:cubicBezTo>
                <a:cubicBezTo>
                  <a:pt x="3263" y="6119"/>
                  <a:pt x="3275" y="6274"/>
                  <a:pt x="3263" y="6381"/>
                </a:cubicBezTo>
                <a:cubicBezTo>
                  <a:pt x="3251" y="6536"/>
                  <a:pt x="3132" y="6679"/>
                  <a:pt x="3001" y="6727"/>
                </a:cubicBezTo>
                <a:cubicBezTo>
                  <a:pt x="2976" y="6732"/>
                  <a:pt x="2951" y="6735"/>
                  <a:pt x="2927" y="6735"/>
                </a:cubicBezTo>
                <a:cubicBezTo>
                  <a:pt x="2850" y="6735"/>
                  <a:pt x="2779" y="6704"/>
                  <a:pt x="2716" y="6631"/>
                </a:cubicBezTo>
                <a:cubicBezTo>
                  <a:pt x="2435" y="6342"/>
                  <a:pt x="2096" y="6177"/>
                  <a:pt x="1791" y="6177"/>
                </a:cubicBezTo>
                <a:cubicBezTo>
                  <a:pt x="1707" y="6177"/>
                  <a:pt x="1626" y="6189"/>
                  <a:pt x="1549" y="6215"/>
                </a:cubicBezTo>
                <a:cubicBezTo>
                  <a:pt x="1311" y="6298"/>
                  <a:pt x="1168" y="6477"/>
                  <a:pt x="1120" y="6727"/>
                </a:cubicBezTo>
                <a:cubicBezTo>
                  <a:pt x="1108" y="6810"/>
                  <a:pt x="1168" y="6905"/>
                  <a:pt x="1251" y="6905"/>
                </a:cubicBezTo>
                <a:cubicBezTo>
                  <a:pt x="1259" y="6906"/>
                  <a:pt x="1267" y="6907"/>
                  <a:pt x="1275" y="6907"/>
                </a:cubicBezTo>
                <a:cubicBezTo>
                  <a:pt x="1360" y="6907"/>
                  <a:pt x="1430" y="6850"/>
                  <a:pt x="1430" y="6774"/>
                </a:cubicBezTo>
                <a:cubicBezTo>
                  <a:pt x="1465" y="6620"/>
                  <a:pt x="1549" y="6548"/>
                  <a:pt x="1644" y="6536"/>
                </a:cubicBezTo>
                <a:cubicBezTo>
                  <a:pt x="1690" y="6521"/>
                  <a:pt x="1738" y="6514"/>
                  <a:pt x="1786" y="6514"/>
                </a:cubicBezTo>
                <a:cubicBezTo>
                  <a:pt x="2035" y="6514"/>
                  <a:pt x="2298" y="6700"/>
                  <a:pt x="2477" y="6870"/>
                </a:cubicBezTo>
                <a:cubicBezTo>
                  <a:pt x="2608" y="7012"/>
                  <a:pt x="2763" y="7084"/>
                  <a:pt x="2918" y="7084"/>
                </a:cubicBezTo>
                <a:cubicBezTo>
                  <a:pt x="2977" y="7084"/>
                  <a:pt x="3037" y="7072"/>
                  <a:pt x="3097" y="7048"/>
                </a:cubicBezTo>
                <a:cubicBezTo>
                  <a:pt x="3263" y="6989"/>
                  <a:pt x="3418" y="6870"/>
                  <a:pt x="3501" y="6715"/>
                </a:cubicBezTo>
                <a:cubicBezTo>
                  <a:pt x="3656" y="6870"/>
                  <a:pt x="3918" y="7108"/>
                  <a:pt x="4323" y="7381"/>
                </a:cubicBezTo>
                <a:cubicBezTo>
                  <a:pt x="4966" y="7810"/>
                  <a:pt x="6109" y="8405"/>
                  <a:pt x="7919" y="8810"/>
                </a:cubicBezTo>
                <a:lnTo>
                  <a:pt x="7954" y="8810"/>
                </a:lnTo>
                <a:cubicBezTo>
                  <a:pt x="8026" y="8810"/>
                  <a:pt x="8097" y="8763"/>
                  <a:pt x="8121" y="8679"/>
                </a:cubicBezTo>
                <a:cubicBezTo>
                  <a:pt x="8133" y="8584"/>
                  <a:pt x="8085" y="8501"/>
                  <a:pt x="8002" y="8477"/>
                </a:cubicBezTo>
                <a:cubicBezTo>
                  <a:pt x="6240" y="8096"/>
                  <a:pt x="5144" y="7524"/>
                  <a:pt x="4525" y="7131"/>
                </a:cubicBezTo>
                <a:cubicBezTo>
                  <a:pt x="3870" y="6679"/>
                  <a:pt x="3620" y="6322"/>
                  <a:pt x="3609" y="6322"/>
                </a:cubicBezTo>
                <a:lnTo>
                  <a:pt x="3609" y="6274"/>
                </a:lnTo>
                <a:cubicBezTo>
                  <a:pt x="3716" y="6274"/>
                  <a:pt x="3799" y="6250"/>
                  <a:pt x="3870" y="6191"/>
                </a:cubicBezTo>
                <a:cubicBezTo>
                  <a:pt x="3990" y="6119"/>
                  <a:pt x="4049" y="6000"/>
                  <a:pt x="4085" y="5834"/>
                </a:cubicBezTo>
                <a:cubicBezTo>
                  <a:pt x="4109" y="5607"/>
                  <a:pt x="4001" y="5381"/>
                  <a:pt x="3751" y="5203"/>
                </a:cubicBezTo>
                <a:cubicBezTo>
                  <a:pt x="3561" y="5060"/>
                  <a:pt x="3275" y="4941"/>
                  <a:pt x="2954" y="4881"/>
                </a:cubicBezTo>
                <a:cubicBezTo>
                  <a:pt x="2794" y="4852"/>
                  <a:pt x="2628" y="4836"/>
                  <a:pt x="2461" y="4836"/>
                </a:cubicBezTo>
                <a:cubicBezTo>
                  <a:pt x="1883" y="4836"/>
                  <a:pt x="1297" y="5024"/>
                  <a:pt x="918" y="5477"/>
                </a:cubicBezTo>
                <a:cubicBezTo>
                  <a:pt x="644" y="5191"/>
                  <a:pt x="572" y="4715"/>
                  <a:pt x="763" y="4345"/>
                </a:cubicBezTo>
                <a:cubicBezTo>
                  <a:pt x="848" y="4194"/>
                  <a:pt x="1067" y="3879"/>
                  <a:pt x="1581" y="3879"/>
                </a:cubicBezTo>
                <a:cubicBezTo>
                  <a:pt x="1716" y="3879"/>
                  <a:pt x="1871" y="3901"/>
                  <a:pt x="2049" y="3953"/>
                </a:cubicBezTo>
                <a:cubicBezTo>
                  <a:pt x="2189" y="3994"/>
                  <a:pt x="2318" y="4013"/>
                  <a:pt x="2436" y="4013"/>
                </a:cubicBezTo>
                <a:cubicBezTo>
                  <a:pt x="2788" y="4013"/>
                  <a:pt x="3034" y="3845"/>
                  <a:pt x="3132" y="3631"/>
                </a:cubicBezTo>
                <a:cubicBezTo>
                  <a:pt x="3251" y="3357"/>
                  <a:pt x="3144" y="3083"/>
                  <a:pt x="2882" y="2905"/>
                </a:cubicBezTo>
                <a:cubicBezTo>
                  <a:pt x="2714" y="2806"/>
                  <a:pt x="2470" y="2756"/>
                  <a:pt x="2181" y="2756"/>
                </a:cubicBezTo>
                <a:cubicBezTo>
                  <a:pt x="2123" y="2756"/>
                  <a:pt x="2063" y="2758"/>
                  <a:pt x="2001" y="2762"/>
                </a:cubicBezTo>
                <a:cubicBezTo>
                  <a:pt x="2180" y="2583"/>
                  <a:pt x="2430" y="2333"/>
                  <a:pt x="2739" y="2107"/>
                </a:cubicBezTo>
                <a:cubicBezTo>
                  <a:pt x="2966" y="1928"/>
                  <a:pt x="3251" y="1750"/>
                  <a:pt x="3561" y="1607"/>
                </a:cubicBezTo>
                <a:cubicBezTo>
                  <a:pt x="3742" y="1535"/>
                  <a:pt x="3929" y="1500"/>
                  <a:pt x="4120" y="1500"/>
                </a:cubicBezTo>
                <a:cubicBezTo>
                  <a:pt x="4368" y="1500"/>
                  <a:pt x="4621" y="1559"/>
                  <a:pt x="4871" y="1667"/>
                </a:cubicBezTo>
                <a:cubicBezTo>
                  <a:pt x="5156" y="1786"/>
                  <a:pt x="5406" y="1976"/>
                  <a:pt x="5633" y="2214"/>
                </a:cubicBezTo>
                <a:cubicBezTo>
                  <a:pt x="5299" y="2274"/>
                  <a:pt x="4799" y="2452"/>
                  <a:pt x="4549" y="3000"/>
                </a:cubicBezTo>
                <a:cubicBezTo>
                  <a:pt x="4323" y="3512"/>
                  <a:pt x="4347" y="4048"/>
                  <a:pt x="4668" y="4595"/>
                </a:cubicBezTo>
                <a:cubicBezTo>
                  <a:pt x="5573" y="6239"/>
                  <a:pt x="8681" y="7691"/>
                  <a:pt x="10919" y="7977"/>
                </a:cubicBezTo>
                <a:lnTo>
                  <a:pt x="10931" y="7977"/>
                </a:lnTo>
                <a:cubicBezTo>
                  <a:pt x="11002" y="7977"/>
                  <a:pt x="11074" y="7917"/>
                  <a:pt x="11098" y="7846"/>
                </a:cubicBezTo>
                <a:cubicBezTo>
                  <a:pt x="11050" y="7643"/>
                  <a:pt x="10990" y="7572"/>
                  <a:pt x="10907" y="7560"/>
                </a:cubicBezTo>
                <a:cubicBezTo>
                  <a:pt x="9835" y="7429"/>
                  <a:pt x="8538" y="6989"/>
                  <a:pt x="7407" y="6417"/>
                </a:cubicBezTo>
                <a:cubicBezTo>
                  <a:pt x="6180" y="5786"/>
                  <a:pt x="5287" y="5048"/>
                  <a:pt x="4906" y="4345"/>
                </a:cubicBezTo>
                <a:cubicBezTo>
                  <a:pt x="4656" y="3881"/>
                  <a:pt x="4609" y="3452"/>
                  <a:pt x="4799" y="3048"/>
                </a:cubicBezTo>
                <a:cubicBezTo>
                  <a:pt x="4918" y="2798"/>
                  <a:pt x="5133" y="2607"/>
                  <a:pt x="5442" y="2500"/>
                </a:cubicBezTo>
                <a:cubicBezTo>
                  <a:pt x="5597" y="2440"/>
                  <a:pt x="5752" y="2429"/>
                  <a:pt x="5847" y="2429"/>
                </a:cubicBezTo>
                <a:cubicBezTo>
                  <a:pt x="5859" y="2440"/>
                  <a:pt x="5871" y="2464"/>
                  <a:pt x="5883" y="2488"/>
                </a:cubicBezTo>
                <a:cubicBezTo>
                  <a:pt x="6025" y="2679"/>
                  <a:pt x="6216" y="2798"/>
                  <a:pt x="6418" y="2798"/>
                </a:cubicBezTo>
                <a:cubicBezTo>
                  <a:pt x="6466" y="2798"/>
                  <a:pt x="6526" y="2798"/>
                  <a:pt x="6573" y="2786"/>
                </a:cubicBezTo>
                <a:cubicBezTo>
                  <a:pt x="6883" y="2702"/>
                  <a:pt x="7157" y="2429"/>
                  <a:pt x="7192" y="2095"/>
                </a:cubicBezTo>
                <a:cubicBezTo>
                  <a:pt x="7240" y="1750"/>
                  <a:pt x="7061" y="1440"/>
                  <a:pt x="6692" y="1238"/>
                </a:cubicBezTo>
                <a:cubicBezTo>
                  <a:pt x="6645" y="1202"/>
                  <a:pt x="6597" y="1190"/>
                  <a:pt x="6573" y="1178"/>
                </a:cubicBezTo>
                <a:cubicBezTo>
                  <a:pt x="6537" y="1035"/>
                  <a:pt x="6418" y="595"/>
                  <a:pt x="5990" y="297"/>
                </a:cubicBezTo>
                <a:cubicBezTo>
                  <a:pt x="5711" y="98"/>
                  <a:pt x="5362" y="0"/>
                  <a:pt x="4955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39" name="Google Shape;11986;p81">
            <a:extLst>
              <a:ext uri="{FF2B5EF4-FFF2-40B4-BE49-F238E27FC236}">
                <a16:creationId xmlns:a16="http://schemas.microsoft.com/office/drawing/2014/main" id="{B89B3B27-FE2A-6D57-BE87-DBE8F77463C5}"/>
              </a:ext>
            </a:extLst>
          </p:cNvPr>
          <p:cNvGrpSpPr/>
          <p:nvPr/>
        </p:nvGrpSpPr>
        <p:grpSpPr>
          <a:xfrm>
            <a:off x="15931872" y="5006644"/>
            <a:ext cx="712512" cy="703616"/>
            <a:chOff x="7993805" y="2427122"/>
            <a:chExt cx="356256" cy="35180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40" name="Google Shape;11987;p81">
              <a:extLst>
                <a:ext uri="{FF2B5EF4-FFF2-40B4-BE49-F238E27FC236}">
                  <a16:creationId xmlns:a16="http://schemas.microsoft.com/office/drawing/2014/main" id="{DD97779E-C911-9ED2-DC5E-E284BF839383}"/>
                </a:ext>
              </a:extLst>
            </p:cNvPr>
            <p:cNvSpPr/>
            <p:nvPr/>
          </p:nvSpPr>
          <p:spPr>
            <a:xfrm>
              <a:off x="8154957" y="2427122"/>
              <a:ext cx="195104" cy="194464"/>
            </a:xfrm>
            <a:custGeom>
              <a:avLst/>
              <a:gdLst/>
              <a:ahLst/>
              <a:cxnLst/>
              <a:rect l="l" t="t" r="r" b="b"/>
              <a:pathLst>
                <a:path w="6097" h="6077" extrusionOk="0">
                  <a:moveTo>
                    <a:pt x="299" y="0"/>
                  </a:moveTo>
                  <a:cubicBezTo>
                    <a:pt x="228" y="0"/>
                    <a:pt x="159" y="25"/>
                    <a:pt x="108" y="76"/>
                  </a:cubicBezTo>
                  <a:cubicBezTo>
                    <a:pt x="13" y="171"/>
                    <a:pt x="1" y="290"/>
                    <a:pt x="60" y="409"/>
                  </a:cubicBezTo>
                  <a:cubicBezTo>
                    <a:pt x="406" y="1028"/>
                    <a:pt x="644" y="1790"/>
                    <a:pt x="858" y="2517"/>
                  </a:cubicBezTo>
                  <a:cubicBezTo>
                    <a:pt x="1191" y="3588"/>
                    <a:pt x="1537" y="4695"/>
                    <a:pt x="2227" y="5410"/>
                  </a:cubicBezTo>
                  <a:cubicBezTo>
                    <a:pt x="2644" y="5838"/>
                    <a:pt x="3227" y="6077"/>
                    <a:pt x="3835" y="6077"/>
                  </a:cubicBezTo>
                  <a:lnTo>
                    <a:pt x="3858" y="6077"/>
                  </a:lnTo>
                  <a:cubicBezTo>
                    <a:pt x="4466" y="6077"/>
                    <a:pt x="5025" y="5850"/>
                    <a:pt x="5442" y="5422"/>
                  </a:cubicBezTo>
                  <a:cubicBezTo>
                    <a:pt x="5859" y="4993"/>
                    <a:pt x="6097" y="4422"/>
                    <a:pt x="6097" y="3814"/>
                  </a:cubicBezTo>
                  <a:cubicBezTo>
                    <a:pt x="6085" y="3219"/>
                    <a:pt x="5859" y="2659"/>
                    <a:pt x="5430" y="2243"/>
                  </a:cubicBezTo>
                  <a:cubicBezTo>
                    <a:pt x="4728" y="1540"/>
                    <a:pt x="3620" y="1195"/>
                    <a:pt x="2537" y="874"/>
                  </a:cubicBezTo>
                  <a:cubicBezTo>
                    <a:pt x="2287" y="790"/>
                    <a:pt x="2025" y="707"/>
                    <a:pt x="1751" y="612"/>
                  </a:cubicBezTo>
                  <a:cubicBezTo>
                    <a:pt x="1737" y="607"/>
                    <a:pt x="1722" y="605"/>
                    <a:pt x="1707" y="605"/>
                  </a:cubicBezTo>
                  <a:cubicBezTo>
                    <a:pt x="1637" y="605"/>
                    <a:pt x="1568" y="650"/>
                    <a:pt x="1549" y="719"/>
                  </a:cubicBezTo>
                  <a:cubicBezTo>
                    <a:pt x="1513" y="814"/>
                    <a:pt x="1561" y="897"/>
                    <a:pt x="1644" y="933"/>
                  </a:cubicBezTo>
                  <a:cubicBezTo>
                    <a:pt x="1918" y="1016"/>
                    <a:pt x="2180" y="1088"/>
                    <a:pt x="2442" y="1183"/>
                  </a:cubicBezTo>
                  <a:cubicBezTo>
                    <a:pt x="3525" y="1505"/>
                    <a:pt x="4537" y="1838"/>
                    <a:pt x="5192" y="2481"/>
                  </a:cubicBezTo>
                  <a:cubicBezTo>
                    <a:pt x="5561" y="2838"/>
                    <a:pt x="5752" y="3326"/>
                    <a:pt x="5775" y="3850"/>
                  </a:cubicBezTo>
                  <a:cubicBezTo>
                    <a:pt x="5775" y="4362"/>
                    <a:pt x="5585" y="4862"/>
                    <a:pt x="5216" y="5219"/>
                  </a:cubicBezTo>
                  <a:cubicBezTo>
                    <a:pt x="4859" y="5565"/>
                    <a:pt x="4370" y="5767"/>
                    <a:pt x="3847" y="5767"/>
                  </a:cubicBezTo>
                  <a:lnTo>
                    <a:pt x="3835" y="5767"/>
                  </a:lnTo>
                  <a:cubicBezTo>
                    <a:pt x="3323" y="5767"/>
                    <a:pt x="2823" y="5553"/>
                    <a:pt x="2465" y="5184"/>
                  </a:cubicBezTo>
                  <a:cubicBezTo>
                    <a:pt x="1834" y="4529"/>
                    <a:pt x="1513" y="3517"/>
                    <a:pt x="1168" y="2433"/>
                  </a:cubicBezTo>
                  <a:cubicBezTo>
                    <a:pt x="965" y="1743"/>
                    <a:pt x="739" y="1028"/>
                    <a:pt x="429" y="409"/>
                  </a:cubicBezTo>
                  <a:lnTo>
                    <a:pt x="429" y="409"/>
                  </a:lnTo>
                  <a:cubicBezTo>
                    <a:pt x="608" y="493"/>
                    <a:pt x="799" y="588"/>
                    <a:pt x="1013" y="659"/>
                  </a:cubicBezTo>
                  <a:cubicBezTo>
                    <a:pt x="1033" y="665"/>
                    <a:pt x="1053" y="668"/>
                    <a:pt x="1073" y="668"/>
                  </a:cubicBezTo>
                  <a:cubicBezTo>
                    <a:pt x="1137" y="668"/>
                    <a:pt x="1197" y="637"/>
                    <a:pt x="1215" y="564"/>
                  </a:cubicBezTo>
                  <a:cubicBezTo>
                    <a:pt x="1251" y="481"/>
                    <a:pt x="1215" y="385"/>
                    <a:pt x="1132" y="362"/>
                  </a:cubicBezTo>
                  <a:cubicBezTo>
                    <a:pt x="858" y="254"/>
                    <a:pt x="644" y="159"/>
                    <a:pt x="429" y="28"/>
                  </a:cubicBezTo>
                  <a:cubicBezTo>
                    <a:pt x="388" y="10"/>
                    <a:pt x="343" y="0"/>
                    <a:pt x="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1" name="Google Shape;11988;p81">
              <a:extLst>
                <a:ext uri="{FF2B5EF4-FFF2-40B4-BE49-F238E27FC236}">
                  <a16:creationId xmlns:a16="http://schemas.microsoft.com/office/drawing/2014/main" id="{6CF6E7A3-B7FC-6C87-91F6-3BB321F3DF6B}"/>
                </a:ext>
              </a:extLst>
            </p:cNvPr>
            <p:cNvSpPr/>
            <p:nvPr/>
          </p:nvSpPr>
          <p:spPr>
            <a:xfrm>
              <a:off x="7993805" y="2477170"/>
              <a:ext cx="136032" cy="222144"/>
            </a:xfrm>
            <a:custGeom>
              <a:avLst/>
              <a:gdLst/>
              <a:ahLst/>
              <a:cxnLst/>
              <a:rect l="l" t="t" r="r" b="b"/>
              <a:pathLst>
                <a:path w="4251" h="6942" extrusionOk="0">
                  <a:moveTo>
                    <a:pt x="1834" y="0"/>
                  </a:moveTo>
                  <a:cubicBezTo>
                    <a:pt x="1715" y="0"/>
                    <a:pt x="1632" y="95"/>
                    <a:pt x="1596" y="214"/>
                  </a:cubicBezTo>
                  <a:cubicBezTo>
                    <a:pt x="1453" y="857"/>
                    <a:pt x="1155" y="1512"/>
                    <a:pt x="870" y="2143"/>
                  </a:cubicBezTo>
                  <a:cubicBezTo>
                    <a:pt x="453" y="3084"/>
                    <a:pt x="0" y="4048"/>
                    <a:pt x="60" y="4965"/>
                  </a:cubicBezTo>
                  <a:cubicBezTo>
                    <a:pt x="96" y="5513"/>
                    <a:pt x="346" y="6013"/>
                    <a:pt x="762" y="6406"/>
                  </a:cubicBezTo>
                  <a:cubicBezTo>
                    <a:pt x="1155" y="6751"/>
                    <a:pt x="1644" y="6941"/>
                    <a:pt x="2144" y="6941"/>
                  </a:cubicBezTo>
                  <a:lnTo>
                    <a:pt x="2286" y="6941"/>
                  </a:lnTo>
                  <a:cubicBezTo>
                    <a:pt x="2834" y="6906"/>
                    <a:pt x="3334" y="6656"/>
                    <a:pt x="3703" y="6227"/>
                  </a:cubicBezTo>
                  <a:cubicBezTo>
                    <a:pt x="4072" y="5810"/>
                    <a:pt x="4251" y="5275"/>
                    <a:pt x="4215" y="4703"/>
                  </a:cubicBezTo>
                  <a:cubicBezTo>
                    <a:pt x="4156" y="3798"/>
                    <a:pt x="3608" y="2893"/>
                    <a:pt x="3072" y="2012"/>
                  </a:cubicBezTo>
                  <a:cubicBezTo>
                    <a:pt x="2953" y="1822"/>
                    <a:pt x="2846" y="1643"/>
                    <a:pt x="2727" y="1441"/>
                  </a:cubicBezTo>
                  <a:cubicBezTo>
                    <a:pt x="2696" y="1395"/>
                    <a:pt x="2646" y="1368"/>
                    <a:pt x="2591" y="1368"/>
                  </a:cubicBezTo>
                  <a:cubicBezTo>
                    <a:pt x="2561" y="1368"/>
                    <a:pt x="2530" y="1376"/>
                    <a:pt x="2501" y="1393"/>
                  </a:cubicBezTo>
                  <a:cubicBezTo>
                    <a:pt x="2429" y="1429"/>
                    <a:pt x="2406" y="1536"/>
                    <a:pt x="2441" y="1607"/>
                  </a:cubicBezTo>
                  <a:cubicBezTo>
                    <a:pt x="2560" y="1810"/>
                    <a:pt x="2667" y="2000"/>
                    <a:pt x="2787" y="2191"/>
                  </a:cubicBezTo>
                  <a:cubicBezTo>
                    <a:pt x="3322" y="3072"/>
                    <a:pt x="3822" y="3905"/>
                    <a:pt x="3894" y="4739"/>
                  </a:cubicBezTo>
                  <a:cubicBezTo>
                    <a:pt x="3918" y="5203"/>
                    <a:pt x="3775" y="5656"/>
                    <a:pt x="3453" y="6013"/>
                  </a:cubicBezTo>
                  <a:cubicBezTo>
                    <a:pt x="3144" y="6370"/>
                    <a:pt x="2715" y="6584"/>
                    <a:pt x="2251" y="6608"/>
                  </a:cubicBezTo>
                  <a:cubicBezTo>
                    <a:pt x="2209" y="6611"/>
                    <a:pt x="2168" y="6613"/>
                    <a:pt x="2127" y="6613"/>
                  </a:cubicBezTo>
                  <a:cubicBezTo>
                    <a:pt x="1708" y="6613"/>
                    <a:pt x="1314" y="6449"/>
                    <a:pt x="989" y="6168"/>
                  </a:cubicBezTo>
                  <a:cubicBezTo>
                    <a:pt x="632" y="5858"/>
                    <a:pt x="417" y="5417"/>
                    <a:pt x="393" y="4941"/>
                  </a:cubicBezTo>
                  <a:cubicBezTo>
                    <a:pt x="346" y="4108"/>
                    <a:pt x="751" y="3239"/>
                    <a:pt x="1167" y="2286"/>
                  </a:cubicBezTo>
                  <a:cubicBezTo>
                    <a:pt x="1429" y="1691"/>
                    <a:pt x="1703" y="1095"/>
                    <a:pt x="1870" y="476"/>
                  </a:cubicBezTo>
                  <a:cubicBezTo>
                    <a:pt x="1929" y="631"/>
                    <a:pt x="2001" y="774"/>
                    <a:pt x="2072" y="941"/>
                  </a:cubicBezTo>
                  <a:cubicBezTo>
                    <a:pt x="2106" y="992"/>
                    <a:pt x="2159" y="1031"/>
                    <a:pt x="2222" y="1031"/>
                  </a:cubicBezTo>
                  <a:cubicBezTo>
                    <a:pt x="2246" y="1031"/>
                    <a:pt x="2272" y="1025"/>
                    <a:pt x="2298" y="1012"/>
                  </a:cubicBezTo>
                  <a:cubicBezTo>
                    <a:pt x="2370" y="976"/>
                    <a:pt x="2417" y="881"/>
                    <a:pt x="2370" y="798"/>
                  </a:cubicBezTo>
                  <a:cubicBezTo>
                    <a:pt x="2263" y="572"/>
                    <a:pt x="2179" y="381"/>
                    <a:pt x="2108" y="179"/>
                  </a:cubicBezTo>
                  <a:cubicBezTo>
                    <a:pt x="2060" y="83"/>
                    <a:pt x="1953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2" name="Google Shape;11989;p81">
              <a:extLst>
                <a:ext uri="{FF2B5EF4-FFF2-40B4-BE49-F238E27FC236}">
                  <a16:creationId xmlns:a16="http://schemas.microsoft.com/office/drawing/2014/main" id="{5C4E42D7-2870-43A0-0292-5604D089B9F7}"/>
                </a:ext>
              </a:extLst>
            </p:cNvPr>
            <p:cNvSpPr/>
            <p:nvPr/>
          </p:nvSpPr>
          <p:spPr>
            <a:xfrm>
              <a:off x="8170573" y="2617042"/>
              <a:ext cx="110528" cy="161888"/>
            </a:xfrm>
            <a:custGeom>
              <a:avLst/>
              <a:gdLst/>
              <a:ahLst/>
              <a:cxnLst/>
              <a:rect l="l" t="t" r="r" b="b"/>
              <a:pathLst>
                <a:path w="3454" h="5059" extrusionOk="0">
                  <a:moveTo>
                    <a:pt x="307" y="1"/>
                  </a:moveTo>
                  <a:cubicBezTo>
                    <a:pt x="276" y="1"/>
                    <a:pt x="245" y="8"/>
                    <a:pt x="215" y="22"/>
                  </a:cubicBezTo>
                  <a:cubicBezTo>
                    <a:pt x="108" y="70"/>
                    <a:pt x="61" y="177"/>
                    <a:pt x="72" y="273"/>
                  </a:cubicBezTo>
                  <a:cubicBezTo>
                    <a:pt x="156" y="773"/>
                    <a:pt x="120" y="1320"/>
                    <a:pt x="84" y="1856"/>
                  </a:cubicBezTo>
                  <a:cubicBezTo>
                    <a:pt x="49" y="2642"/>
                    <a:pt x="1" y="3463"/>
                    <a:pt x="299" y="4106"/>
                  </a:cubicBezTo>
                  <a:cubicBezTo>
                    <a:pt x="477" y="4499"/>
                    <a:pt x="811" y="4797"/>
                    <a:pt x="1204" y="4952"/>
                  </a:cubicBezTo>
                  <a:cubicBezTo>
                    <a:pt x="1394" y="5023"/>
                    <a:pt x="1596" y="5059"/>
                    <a:pt x="1787" y="5059"/>
                  </a:cubicBezTo>
                  <a:cubicBezTo>
                    <a:pt x="2013" y="5059"/>
                    <a:pt x="2251" y="5011"/>
                    <a:pt x="2454" y="4904"/>
                  </a:cubicBezTo>
                  <a:cubicBezTo>
                    <a:pt x="2847" y="4725"/>
                    <a:pt x="3144" y="4404"/>
                    <a:pt x="3287" y="3987"/>
                  </a:cubicBezTo>
                  <a:cubicBezTo>
                    <a:pt x="3454" y="3571"/>
                    <a:pt x="3442" y="3118"/>
                    <a:pt x="3251" y="2737"/>
                  </a:cubicBezTo>
                  <a:cubicBezTo>
                    <a:pt x="2954" y="2094"/>
                    <a:pt x="2299" y="1606"/>
                    <a:pt x="1668" y="1130"/>
                  </a:cubicBezTo>
                  <a:lnTo>
                    <a:pt x="1585" y="1046"/>
                  </a:lnTo>
                  <a:cubicBezTo>
                    <a:pt x="1552" y="1023"/>
                    <a:pt x="1518" y="1013"/>
                    <a:pt x="1485" y="1013"/>
                  </a:cubicBezTo>
                  <a:cubicBezTo>
                    <a:pt x="1434" y="1013"/>
                    <a:pt x="1387" y="1039"/>
                    <a:pt x="1358" y="1082"/>
                  </a:cubicBezTo>
                  <a:cubicBezTo>
                    <a:pt x="1299" y="1154"/>
                    <a:pt x="1311" y="1261"/>
                    <a:pt x="1382" y="1308"/>
                  </a:cubicBezTo>
                  <a:lnTo>
                    <a:pt x="1477" y="1380"/>
                  </a:lnTo>
                  <a:cubicBezTo>
                    <a:pt x="2096" y="1856"/>
                    <a:pt x="2680" y="2297"/>
                    <a:pt x="2954" y="2868"/>
                  </a:cubicBezTo>
                  <a:cubicBezTo>
                    <a:pt x="3097" y="3178"/>
                    <a:pt x="3109" y="3535"/>
                    <a:pt x="2989" y="3868"/>
                  </a:cubicBezTo>
                  <a:cubicBezTo>
                    <a:pt x="2870" y="4190"/>
                    <a:pt x="2632" y="4463"/>
                    <a:pt x="2323" y="4606"/>
                  </a:cubicBezTo>
                  <a:cubicBezTo>
                    <a:pt x="2158" y="4689"/>
                    <a:pt x="1979" y="4727"/>
                    <a:pt x="1798" y="4727"/>
                  </a:cubicBezTo>
                  <a:cubicBezTo>
                    <a:pt x="1639" y="4727"/>
                    <a:pt x="1478" y="4698"/>
                    <a:pt x="1323" y="4642"/>
                  </a:cubicBezTo>
                  <a:cubicBezTo>
                    <a:pt x="1001" y="4523"/>
                    <a:pt x="727" y="4261"/>
                    <a:pt x="596" y="3952"/>
                  </a:cubicBezTo>
                  <a:cubicBezTo>
                    <a:pt x="346" y="3392"/>
                    <a:pt x="370" y="2642"/>
                    <a:pt x="418" y="1856"/>
                  </a:cubicBezTo>
                  <a:cubicBezTo>
                    <a:pt x="453" y="1392"/>
                    <a:pt x="465" y="927"/>
                    <a:pt x="430" y="487"/>
                  </a:cubicBezTo>
                  <a:lnTo>
                    <a:pt x="430" y="487"/>
                  </a:lnTo>
                  <a:cubicBezTo>
                    <a:pt x="537" y="594"/>
                    <a:pt x="656" y="689"/>
                    <a:pt x="787" y="808"/>
                  </a:cubicBezTo>
                  <a:cubicBezTo>
                    <a:pt x="824" y="835"/>
                    <a:pt x="862" y="847"/>
                    <a:pt x="897" y="847"/>
                  </a:cubicBezTo>
                  <a:cubicBezTo>
                    <a:pt x="940" y="847"/>
                    <a:pt x="980" y="829"/>
                    <a:pt x="1013" y="796"/>
                  </a:cubicBezTo>
                  <a:cubicBezTo>
                    <a:pt x="1073" y="725"/>
                    <a:pt x="1061" y="630"/>
                    <a:pt x="1001" y="570"/>
                  </a:cubicBezTo>
                  <a:cubicBezTo>
                    <a:pt x="787" y="392"/>
                    <a:pt x="632" y="225"/>
                    <a:pt x="489" y="82"/>
                  </a:cubicBezTo>
                  <a:cubicBezTo>
                    <a:pt x="440" y="33"/>
                    <a:pt x="374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3" name="Google Shape;11990;p81">
            <a:extLst>
              <a:ext uri="{FF2B5EF4-FFF2-40B4-BE49-F238E27FC236}">
                <a16:creationId xmlns:a16="http://schemas.microsoft.com/office/drawing/2014/main" id="{8929448F-BF9D-D449-09A8-7ADA0131C015}"/>
              </a:ext>
            </a:extLst>
          </p:cNvPr>
          <p:cNvGrpSpPr/>
          <p:nvPr/>
        </p:nvGrpSpPr>
        <p:grpSpPr>
          <a:xfrm>
            <a:off x="1701536" y="4082420"/>
            <a:ext cx="617280" cy="706624"/>
            <a:chOff x="878637" y="1965010"/>
            <a:chExt cx="308640" cy="35331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44" name="Google Shape;11991;p81">
              <a:extLst>
                <a:ext uri="{FF2B5EF4-FFF2-40B4-BE49-F238E27FC236}">
                  <a16:creationId xmlns:a16="http://schemas.microsoft.com/office/drawing/2014/main" id="{13E4A2DA-728F-9A7E-C6B2-C9890333720E}"/>
                </a:ext>
              </a:extLst>
            </p:cNvPr>
            <p:cNvSpPr/>
            <p:nvPr/>
          </p:nvSpPr>
          <p:spPr>
            <a:xfrm>
              <a:off x="878637" y="1965010"/>
              <a:ext cx="308640" cy="353312"/>
            </a:xfrm>
            <a:custGeom>
              <a:avLst/>
              <a:gdLst/>
              <a:ahLst/>
              <a:cxnLst/>
              <a:rect l="l" t="t" r="r" b="b"/>
              <a:pathLst>
                <a:path w="9645" h="11041" extrusionOk="0">
                  <a:moveTo>
                    <a:pt x="1167" y="1122"/>
                  </a:moveTo>
                  <a:cubicBezTo>
                    <a:pt x="1905" y="1777"/>
                    <a:pt x="2893" y="2837"/>
                    <a:pt x="3632" y="4361"/>
                  </a:cubicBezTo>
                  <a:cubicBezTo>
                    <a:pt x="3477" y="4420"/>
                    <a:pt x="3322" y="4492"/>
                    <a:pt x="3191" y="4563"/>
                  </a:cubicBezTo>
                  <a:cubicBezTo>
                    <a:pt x="2882" y="3861"/>
                    <a:pt x="2203" y="2492"/>
                    <a:pt x="1167" y="1122"/>
                  </a:cubicBezTo>
                  <a:close/>
                  <a:moveTo>
                    <a:pt x="334" y="610"/>
                  </a:moveTo>
                  <a:lnTo>
                    <a:pt x="334" y="610"/>
                  </a:lnTo>
                  <a:cubicBezTo>
                    <a:pt x="1691" y="2182"/>
                    <a:pt x="2548" y="3956"/>
                    <a:pt x="2905" y="4730"/>
                  </a:cubicBezTo>
                  <a:cubicBezTo>
                    <a:pt x="2643" y="4920"/>
                    <a:pt x="2405" y="5159"/>
                    <a:pt x="2239" y="5444"/>
                  </a:cubicBezTo>
                  <a:cubicBezTo>
                    <a:pt x="1274" y="4563"/>
                    <a:pt x="798" y="3230"/>
                    <a:pt x="572" y="2241"/>
                  </a:cubicBezTo>
                  <a:cubicBezTo>
                    <a:pt x="417" y="1587"/>
                    <a:pt x="357" y="991"/>
                    <a:pt x="334" y="610"/>
                  </a:cubicBezTo>
                  <a:close/>
                  <a:moveTo>
                    <a:pt x="9311" y="587"/>
                  </a:moveTo>
                  <a:lnTo>
                    <a:pt x="9311" y="587"/>
                  </a:lnTo>
                  <a:cubicBezTo>
                    <a:pt x="9263" y="979"/>
                    <a:pt x="9204" y="1563"/>
                    <a:pt x="9049" y="2218"/>
                  </a:cubicBezTo>
                  <a:cubicBezTo>
                    <a:pt x="8835" y="3206"/>
                    <a:pt x="8358" y="4551"/>
                    <a:pt x="7382" y="5444"/>
                  </a:cubicBezTo>
                  <a:cubicBezTo>
                    <a:pt x="7204" y="5170"/>
                    <a:pt x="6989" y="4932"/>
                    <a:pt x="6715" y="4730"/>
                  </a:cubicBezTo>
                  <a:cubicBezTo>
                    <a:pt x="6775" y="4611"/>
                    <a:pt x="6823" y="4492"/>
                    <a:pt x="6882" y="4349"/>
                  </a:cubicBezTo>
                  <a:cubicBezTo>
                    <a:pt x="6930" y="4277"/>
                    <a:pt x="6882" y="4182"/>
                    <a:pt x="6811" y="4146"/>
                  </a:cubicBezTo>
                  <a:cubicBezTo>
                    <a:pt x="6787" y="4133"/>
                    <a:pt x="6763" y="4127"/>
                    <a:pt x="6740" y="4127"/>
                  </a:cubicBezTo>
                  <a:cubicBezTo>
                    <a:pt x="6679" y="4127"/>
                    <a:pt x="6622" y="4166"/>
                    <a:pt x="6596" y="4218"/>
                  </a:cubicBezTo>
                  <a:cubicBezTo>
                    <a:pt x="6537" y="4325"/>
                    <a:pt x="6489" y="4444"/>
                    <a:pt x="6453" y="4551"/>
                  </a:cubicBezTo>
                  <a:cubicBezTo>
                    <a:pt x="6299" y="4480"/>
                    <a:pt x="6156" y="4397"/>
                    <a:pt x="6001" y="4337"/>
                  </a:cubicBezTo>
                  <a:cubicBezTo>
                    <a:pt x="6703" y="2908"/>
                    <a:pt x="7620" y="1896"/>
                    <a:pt x="8263" y="1289"/>
                  </a:cubicBezTo>
                  <a:cubicBezTo>
                    <a:pt x="8335" y="1218"/>
                    <a:pt x="8418" y="1158"/>
                    <a:pt x="8478" y="1098"/>
                  </a:cubicBezTo>
                  <a:lnTo>
                    <a:pt x="8478" y="1098"/>
                  </a:lnTo>
                  <a:cubicBezTo>
                    <a:pt x="7787" y="2003"/>
                    <a:pt x="7263" y="2896"/>
                    <a:pt x="6906" y="3587"/>
                  </a:cubicBezTo>
                  <a:cubicBezTo>
                    <a:pt x="6858" y="3658"/>
                    <a:pt x="6894" y="3754"/>
                    <a:pt x="6989" y="3801"/>
                  </a:cubicBezTo>
                  <a:cubicBezTo>
                    <a:pt x="7013" y="3825"/>
                    <a:pt x="7025" y="3825"/>
                    <a:pt x="7061" y="3825"/>
                  </a:cubicBezTo>
                  <a:cubicBezTo>
                    <a:pt x="7120" y="3825"/>
                    <a:pt x="7180" y="3789"/>
                    <a:pt x="7204" y="3730"/>
                  </a:cubicBezTo>
                  <a:cubicBezTo>
                    <a:pt x="7644" y="2896"/>
                    <a:pt x="8347" y="1706"/>
                    <a:pt x="9311" y="587"/>
                  </a:cubicBezTo>
                  <a:close/>
                  <a:moveTo>
                    <a:pt x="4810" y="8945"/>
                  </a:moveTo>
                  <a:cubicBezTo>
                    <a:pt x="5156" y="8945"/>
                    <a:pt x="5441" y="9135"/>
                    <a:pt x="5441" y="9361"/>
                  </a:cubicBezTo>
                  <a:cubicBezTo>
                    <a:pt x="5441" y="9540"/>
                    <a:pt x="5227" y="9671"/>
                    <a:pt x="4965" y="9790"/>
                  </a:cubicBezTo>
                  <a:lnTo>
                    <a:pt x="4941" y="9790"/>
                  </a:lnTo>
                  <a:cubicBezTo>
                    <a:pt x="4897" y="9821"/>
                    <a:pt x="4847" y="9836"/>
                    <a:pt x="4796" y="9836"/>
                  </a:cubicBezTo>
                  <a:cubicBezTo>
                    <a:pt x="4752" y="9836"/>
                    <a:pt x="4707" y="9824"/>
                    <a:pt x="4668" y="9802"/>
                  </a:cubicBezTo>
                  <a:cubicBezTo>
                    <a:pt x="4394" y="9671"/>
                    <a:pt x="4191" y="9552"/>
                    <a:pt x="4191" y="9361"/>
                  </a:cubicBezTo>
                  <a:cubicBezTo>
                    <a:pt x="4191" y="9135"/>
                    <a:pt x="4465" y="8945"/>
                    <a:pt x="4810" y="8945"/>
                  </a:cubicBezTo>
                  <a:close/>
                  <a:moveTo>
                    <a:pt x="4775" y="4480"/>
                  </a:moveTo>
                  <a:cubicBezTo>
                    <a:pt x="6227" y="4480"/>
                    <a:pt x="7382" y="5420"/>
                    <a:pt x="7382" y="6599"/>
                  </a:cubicBezTo>
                  <a:lnTo>
                    <a:pt x="7382" y="6659"/>
                  </a:lnTo>
                  <a:cubicBezTo>
                    <a:pt x="7406" y="7040"/>
                    <a:pt x="7501" y="7421"/>
                    <a:pt x="7716" y="7790"/>
                  </a:cubicBezTo>
                  <a:cubicBezTo>
                    <a:pt x="7858" y="8052"/>
                    <a:pt x="7918" y="8302"/>
                    <a:pt x="7918" y="8564"/>
                  </a:cubicBezTo>
                  <a:cubicBezTo>
                    <a:pt x="7918" y="9516"/>
                    <a:pt x="7013" y="10326"/>
                    <a:pt x="5751" y="10600"/>
                  </a:cubicBezTo>
                  <a:cubicBezTo>
                    <a:pt x="5918" y="10528"/>
                    <a:pt x="6049" y="10409"/>
                    <a:pt x="6132" y="10266"/>
                  </a:cubicBezTo>
                  <a:cubicBezTo>
                    <a:pt x="6180" y="10183"/>
                    <a:pt x="6168" y="10088"/>
                    <a:pt x="6096" y="10040"/>
                  </a:cubicBezTo>
                  <a:cubicBezTo>
                    <a:pt x="6064" y="10022"/>
                    <a:pt x="6030" y="10012"/>
                    <a:pt x="5998" y="10012"/>
                  </a:cubicBezTo>
                  <a:cubicBezTo>
                    <a:pt x="5947" y="10012"/>
                    <a:pt x="5899" y="10036"/>
                    <a:pt x="5870" y="10088"/>
                  </a:cubicBezTo>
                  <a:cubicBezTo>
                    <a:pt x="5763" y="10254"/>
                    <a:pt x="5572" y="10350"/>
                    <a:pt x="5370" y="10350"/>
                  </a:cubicBezTo>
                  <a:cubicBezTo>
                    <a:pt x="5227" y="10350"/>
                    <a:pt x="5072" y="10290"/>
                    <a:pt x="4953" y="10171"/>
                  </a:cubicBezTo>
                  <a:lnTo>
                    <a:pt x="4929" y="10147"/>
                  </a:lnTo>
                  <a:cubicBezTo>
                    <a:pt x="4977" y="10135"/>
                    <a:pt x="5037" y="10111"/>
                    <a:pt x="5072" y="10088"/>
                  </a:cubicBezTo>
                  <a:lnTo>
                    <a:pt x="5096" y="10088"/>
                  </a:lnTo>
                  <a:cubicBezTo>
                    <a:pt x="5346" y="9957"/>
                    <a:pt x="5751" y="9754"/>
                    <a:pt x="5751" y="9361"/>
                  </a:cubicBezTo>
                  <a:cubicBezTo>
                    <a:pt x="5751" y="8957"/>
                    <a:pt x="5310" y="8623"/>
                    <a:pt x="4798" y="8623"/>
                  </a:cubicBezTo>
                  <a:cubicBezTo>
                    <a:pt x="4275" y="8623"/>
                    <a:pt x="3846" y="8957"/>
                    <a:pt x="3846" y="9361"/>
                  </a:cubicBezTo>
                  <a:cubicBezTo>
                    <a:pt x="3846" y="9754"/>
                    <a:pt x="4227" y="9957"/>
                    <a:pt x="4501" y="10088"/>
                  </a:cubicBezTo>
                  <a:lnTo>
                    <a:pt x="4513" y="10088"/>
                  </a:lnTo>
                  <a:cubicBezTo>
                    <a:pt x="4560" y="10111"/>
                    <a:pt x="4620" y="10135"/>
                    <a:pt x="4656" y="10147"/>
                  </a:cubicBezTo>
                  <a:lnTo>
                    <a:pt x="4632" y="10171"/>
                  </a:lnTo>
                  <a:cubicBezTo>
                    <a:pt x="4513" y="10290"/>
                    <a:pt x="4382" y="10350"/>
                    <a:pt x="4215" y="10350"/>
                  </a:cubicBezTo>
                  <a:cubicBezTo>
                    <a:pt x="4025" y="10350"/>
                    <a:pt x="3846" y="10254"/>
                    <a:pt x="3727" y="10088"/>
                  </a:cubicBezTo>
                  <a:cubicBezTo>
                    <a:pt x="3698" y="10036"/>
                    <a:pt x="3646" y="10012"/>
                    <a:pt x="3594" y="10012"/>
                  </a:cubicBezTo>
                  <a:cubicBezTo>
                    <a:pt x="3561" y="10012"/>
                    <a:pt x="3528" y="10022"/>
                    <a:pt x="3501" y="10040"/>
                  </a:cubicBezTo>
                  <a:cubicBezTo>
                    <a:pt x="3429" y="10088"/>
                    <a:pt x="3405" y="10183"/>
                    <a:pt x="3453" y="10266"/>
                  </a:cubicBezTo>
                  <a:cubicBezTo>
                    <a:pt x="3560" y="10409"/>
                    <a:pt x="3691" y="10528"/>
                    <a:pt x="3846" y="10600"/>
                  </a:cubicBezTo>
                  <a:cubicBezTo>
                    <a:pt x="2596" y="10326"/>
                    <a:pt x="1667" y="9516"/>
                    <a:pt x="1667" y="8564"/>
                  </a:cubicBezTo>
                  <a:cubicBezTo>
                    <a:pt x="1667" y="8302"/>
                    <a:pt x="1739" y="8052"/>
                    <a:pt x="1881" y="7790"/>
                  </a:cubicBezTo>
                  <a:cubicBezTo>
                    <a:pt x="2096" y="7421"/>
                    <a:pt x="2191" y="7028"/>
                    <a:pt x="2179" y="6659"/>
                  </a:cubicBezTo>
                  <a:lnTo>
                    <a:pt x="2179" y="6599"/>
                  </a:lnTo>
                  <a:cubicBezTo>
                    <a:pt x="2179" y="5432"/>
                    <a:pt x="3334" y="4480"/>
                    <a:pt x="4775" y="4480"/>
                  </a:cubicBezTo>
                  <a:close/>
                  <a:moveTo>
                    <a:pt x="4810" y="10445"/>
                  </a:moveTo>
                  <a:cubicBezTo>
                    <a:pt x="4941" y="10564"/>
                    <a:pt x="5120" y="10635"/>
                    <a:pt x="5299" y="10671"/>
                  </a:cubicBezTo>
                  <a:cubicBezTo>
                    <a:pt x="5144" y="10683"/>
                    <a:pt x="4977" y="10695"/>
                    <a:pt x="4810" y="10695"/>
                  </a:cubicBezTo>
                  <a:cubicBezTo>
                    <a:pt x="4644" y="10695"/>
                    <a:pt x="4489" y="10683"/>
                    <a:pt x="4322" y="10671"/>
                  </a:cubicBezTo>
                  <a:cubicBezTo>
                    <a:pt x="4501" y="10647"/>
                    <a:pt x="4679" y="10576"/>
                    <a:pt x="4810" y="10445"/>
                  </a:cubicBezTo>
                  <a:close/>
                  <a:moveTo>
                    <a:pt x="165" y="0"/>
                  </a:moveTo>
                  <a:cubicBezTo>
                    <a:pt x="140" y="0"/>
                    <a:pt x="113" y="9"/>
                    <a:pt x="84" y="27"/>
                  </a:cubicBezTo>
                  <a:cubicBezTo>
                    <a:pt x="36" y="51"/>
                    <a:pt x="0" y="110"/>
                    <a:pt x="0" y="158"/>
                  </a:cubicBezTo>
                  <a:cubicBezTo>
                    <a:pt x="0" y="206"/>
                    <a:pt x="0" y="1146"/>
                    <a:pt x="274" y="2301"/>
                  </a:cubicBezTo>
                  <a:cubicBezTo>
                    <a:pt x="441" y="2992"/>
                    <a:pt x="643" y="3611"/>
                    <a:pt x="917" y="4158"/>
                  </a:cubicBezTo>
                  <a:cubicBezTo>
                    <a:pt x="1227" y="4801"/>
                    <a:pt x="1631" y="5337"/>
                    <a:pt x="2084" y="5742"/>
                  </a:cubicBezTo>
                  <a:cubicBezTo>
                    <a:pt x="1965" y="6004"/>
                    <a:pt x="1905" y="6290"/>
                    <a:pt x="1905" y="6599"/>
                  </a:cubicBezTo>
                  <a:lnTo>
                    <a:pt x="1905" y="6683"/>
                  </a:lnTo>
                  <a:cubicBezTo>
                    <a:pt x="1929" y="6992"/>
                    <a:pt x="1834" y="7314"/>
                    <a:pt x="1643" y="7647"/>
                  </a:cubicBezTo>
                  <a:cubicBezTo>
                    <a:pt x="1477" y="7945"/>
                    <a:pt x="1393" y="8254"/>
                    <a:pt x="1393" y="8588"/>
                  </a:cubicBezTo>
                  <a:cubicBezTo>
                    <a:pt x="1393" y="9254"/>
                    <a:pt x="1762" y="9873"/>
                    <a:pt x="2417" y="10338"/>
                  </a:cubicBezTo>
                  <a:cubicBezTo>
                    <a:pt x="3060" y="10790"/>
                    <a:pt x="3917" y="11040"/>
                    <a:pt x="4822" y="11040"/>
                  </a:cubicBezTo>
                  <a:cubicBezTo>
                    <a:pt x="5739" y="11040"/>
                    <a:pt x="6596" y="10790"/>
                    <a:pt x="7239" y="10338"/>
                  </a:cubicBezTo>
                  <a:cubicBezTo>
                    <a:pt x="7906" y="9873"/>
                    <a:pt x="8263" y="9254"/>
                    <a:pt x="8263" y="8588"/>
                  </a:cubicBezTo>
                  <a:cubicBezTo>
                    <a:pt x="8263" y="8254"/>
                    <a:pt x="8180" y="7945"/>
                    <a:pt x="8013" y="7647"/>
                  </a:cubicBezTo>
                  <a:cubicBezTo>
                    <a:pt x="7835" y="7314"/>
                    <a:pt x="7739" y="7004"/>
                    <a:pt x="7739" y="6683"/>
                  </a:cubicBezTo>
                  <a:lnTo>
                    <a:pt x="7739" y="6599"/>
                  </a:lnTo>
                  <a:cubicBezTo>
                    <a:pt x="7739" y="6302"/>
                    <a:pt x="7680" y="6004"/>
                    <a:pt x="7561" y="5742"/>
                  </a:cubicBezTo>
                  <a:cubicBezTo>
                    <a:pt x="8025" y="5325"/>
                    <a:pt x="8430" y="4789"/>
                    <a:pt x="8751" y="4135"/>
                  </a:cubicBezTo>
                  <a:cubicBezTo>
                    <a:pt x="9025" y="3599"/>
                    <a:pt x="9228" y="2968"/>
                    <a:pt x="9382" y="2289"/>
                  </a:cubicBezTo>
                  <a:cubicBezTo>
                    <a:pt x="9644" y="1122"/>
                    <a:pt x="9644" y="206"/>
                    <a:pt x="9644" y="158"/>
                  </a:cubicBezTo>
                  <a:cubicBezTo>
                    <a:pt x="9632" y="98"/>
                    <a:pt x="9609" y="51"/>
                    <a:pt x="9549" y="27"/>
                  </a:cubicBezTo>
                  <a:cubicBezTo>
                    <a:pt x="9525" y="9"/>
                    <a:pt x="9498" y="0"/>
                    <a:pt x="9470" y="0"/>
                  </a:cubicBezTo>
                  <a:cubicBezTo>
                    <a:pt x="9442" y="0"/>
                    <a:pt x="9412" y="9"/>
                    <a:pt x="9382" y="27"/>
                  </a:cubicBezTo>
                  <a:cubicBezTo>
                    <a:pt x="9347" y="39"/>
                    <a:pt x="8787" y="372"/>
                    <a:pt x="8037" y="1063"/>
                  </a:cubicBezTo>
                  <a:cubicBezTo>
                    <a:pt x="7358" y="1694"/>
                    <a:pt x="6406" y="2765"/>
                    <a:pt x="5680" y="4254"/>
                  </a:cubicBezTo>
                  <a:cubicBezTo>
                    <a:pt x="5406" y="4182"/>
                    <a:pt x="5108" y="4146"/>
                    <a:pt x="4810" y="4146"/>
                  </a:cubicBezTo>
                  <a:cubicBezTo>
                    <a:pt x="4513" y="4146"/>
                    <a:pt x="4215" y="4194"/>
                    <a:pt x="3953" y="4254"/>
                  </a:cubicBezTo>
                  <a:cubicBezTo>
                    <a:pt x="3215" y="2765"/>
                    <a:pt x="2262" y="1706"/>
                    <a:pt x="1596" y="1063"/>
                  </a:cubicBezTo>
                  <a:cubicBezTo>
                    <a:pt x="834" y="372"/>
                    <a:pt x="274" y="27"/>
                    <a:pt x="238" y="27"/>
                  </a:cubicBezTo>
                  <a:cubicBezTo>
                    <a:pt x="215" y="9"/>
                    <a:pt x="191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5" name="Google Shape;11992;p81">
              <a:extLst>
                <a:ext uri="{FF2B5EF4-FFF2-40B4-BE49-F238E27FC236}">
                  <a16:creationId xmlns:a16="http://schemas.microsoft.com/office/drawing/2014/main" id="{93A28CEA-9DD2-7812-2EDF-219F417D281B}"/>
                </a:ext>
              </a:extLst>
            </p:cNvPr>
            <p:cNvSpPr/>
            <p:nvPr/>
          </p:nvSpPr>
          <p:spPr>
            <a:xfrm>
              <a:off x="960557" y="2185682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91" y="1"/>
                  </a:moveTo>
                  <a:cubicBezTo>
                    <a:pt x="322" y="1"/>
                    <a:pt x="0" y="298"/>
                    <a:pt x="0" y="691"/>
                  </a:cubicBezTo>
                  <a:lnTo>
                    <a:pt x="0" y="870"/>
                  </a:lnTo>
                  <a:cubicBezTo>
                    <a:pt x="0" y="1239"/>
                    <a:pt x="298" y="1549"/>
                    <a:pt x="691" y="1549"/>
                  </a:cubicBezTo>
                  <a:cubicBezTo>
                    <a:pt x="1060" y="1549"/>
                    <a:pt x="1369" y="1251"/>
                    <a:pt x="1369" y="870"/>
                  </a:cubicBezTo>
                  <a:lnTo>
                    <a:pt x="1369" y="691"/>
                  </a:lnTo>
                  <a:cubicBezTo>
                    <a:pt x="1369" y="596"/>
                    <a:pt x="1298" y="525"/>
                    <a:pt x="1215" y="525"/>
                  </a:cubicBezTo>
                  <a:cubicBezTo>
                    <a:pt x="1119" y="525"/>
                    <a:pt x="1048" y="596"/>
                    <a:pt x="1048" y="691"/>
                  </a:cubicBezTo>
                  <a:lnTo>
                    <a:pt x="1048" y="870"/>
                  </a:lnTo>
                  <a:cubicBezTo>
                    <a:pt x="1048" y="1060"/>
                    <a:pt x="881" y="1227"/>
                    <a:pt x="691" y="1227"/>
                  </a:cubicBezTo>
                  <a:cubicBezTo>
                    <a:pt x="500" y="1227"/>
                    <a:pt x="333" y="1060"/>
                    <a:pt x="333" y="870"/>
                  </a:cubicBezTo>
                  <a:lnTo>
                    <a:pt x="333" y="691"/>
                  </a:lnTo>
                  <a:cubicBezTo>
                    <a:pt x="333" y="501"/>
                    <a:pt x="500" y="334"/>
                    <a:pt x="691" y="334"/>
                  </a:cubicBezTo>
                  <a:cubicBezTo>
                    <a:pt x="774" y="334"/>
                    <a:pt x="857" y="263"/>
                    <a:pt x="857" y="168"/>
                  </a:cubicBezTo>
                  <a:cubicBezTo>
                    <a:pt x="857" y="84"/>
                    <a:pt x="774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6" name="Google Shape;11993;p81">
              <a:extLst>
                <a:ext uri="{FF2B5EF4-FFF2-40B4-BE49-F238E27FC236}">
                  <a16:creationId xmlns:a16="http://schemas.microsoft.com/office/drawing/2014/main" id="{7000809F-E595-4FF6-7660-6E1A1518055C}"/>
                </a:ext>
              </a:extLst>
            </p:cNvPr>
            <p:cNvSpPr/>
            <p:nvPr/>
          </p:nvSpPr>
          <p:spPr>
            <a:xfrm>
              <a:off x="1060365" y="2185682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8"/>
                    <a:pt x="1" y="691"/>
                  </a:cubicBezTo>
                  <a:lnTo>
                    <a:pt x="1" y="870"/>
                  </a:lnTo>
                  <a:cubicBezTo>
                    <a:pt x="1" y="1239"/>
                    <a:pt x="298" y="1549"/>
                    <a:pt x="679" y="1549"/>
                  </a:cubicBezTo>
                  <a:cubicBezTo>
                    <a:pt x="1048" y="1549"/>
                    <a:pt x="1370" y="1251"/>
                    <a:pt x="1370" y="870"/>
                  </a:cubicBezTo>
                  <a:lnTo>
                    <a:pt x="1370" y="691"/>
                  </a:lnTo>
                  <a:cubicBezTo>
                    <a:pt x="1370" y="596"/>
                    <a:pt x="1286" y="525"/>
                    <a:pt x="1203" y="525"/>
                  </a:cubicBezTo>
                  <a:cubicBezTo>
                    <a:pt x="1108" y="525"/>
                    <a:pt x="1036" y="596"/>
                    <a:pt x="1036" y="691"/>
                  </a:cubicBezTo>
                  <a:lnTo>
                    <a:pt x="1036" y="870"/>
                  </a:lnTo>
                  <a:cubicBezTo>
                    <a:pt x="1036" y="1060"/>
                    <a:pt x="870" y="1227"/>
                    <a:pt x="679" y="1227"/>
                  </a:cubicBezTo>
                  <a:cubicBezTo>
                    <a:pt x="489" y="1227"/>
                    <a:pt x="322" y="1060"/>
                    <a:pt x="322" y="870"/>
                  </a:cubicBezTo>
                  <a:lnTo>
                    <a:pt x="322" y="691"/>
                  </a:lnTo>
                  <a:cubicBezTo>
                    <a:pt x="322" y="501"/>
                    <a:pt x="489" y="334"/>
                    <a:pt x="679" y="334"/>
                  </a:cubicBezTo>
                  <a:cubicBezTo>
                    <a:pt x="774" y="334"/>
                    <a:pt x="846" y="263"/>
                    <a:pt x="846" y="168"/>
                  </a:cubicBezTo>
                  <a:cubicBezTo>
                    <a:pt x="846" y="84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7" name="Google Shape;11994;p81">
            <a:extLst>
              <a:ext uri="{FF2B5EF4-FFF2-40B4-BE49-F238E27FC236}">
                <a16:creationId xmlns:a16="http://schemas.microsoft.com/office/drawing/2014/main" id="{CA80472C-45A7-810E-8547-3879AEA0C809}"/>
              </a:ext>
            </a:extLst>
          </p:cNvPr>
          <p:cNvGrpSpPr/>
          <p:nvPr/>
        </p:nvGrpSpPr>
        <p:grpSpPr>
          <a:xfrm>
            <a:off x="13736544" y="4081844"/>
            <a:ext cx="696512" cy="704896"/>
            <a:chOff x="6896141" y="1964722"/>
            <a:chExt cx="348256" cy="35244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48" name="Google Shape;11995;p81">
              <a:extLst>
                <a:ext uri="{FF2B5EF4-FFF2-40B4-BE49-F238E27FC236}">
                  <a16:creationId xmlns:a16="http://schemas.microsoft.com/office/drawing/2014/main" id="{C2B06289-E7AB-32AB-2B24-64232DC51B45}"/>
                </a:ext>
              </a:extLst>
            </p:cNvPr>
            <p:cNvSpPr/>
            <p:nvPr/>
          </p:nvSpPr>
          <p:spPr>
            <a:xfrm>
              <a:off x="6896141" y="1964722"/>
              <a:ext cx="348256" cy="352448"/>
            </a:xfrm>
            <a:custGeom>
              <a:avLst/>
              <a:gdLst/>
              <a:ahLst/>
              <a:cxnLst/>
              <a:rect l="l" t="t" r="r" b="b"/>
              <a:pathLst>
                <a:path w="10883" h="11014" extrusionOk="0">
                  <a:moveTo>
                    <a:pt x="1406" y="1417"/>
                  </a:moveTo>
                  <a:cubicBezTo>
                    <a:pt x="1406" y="1596"/>
                    <a:pt x="1441" y="1762"/>
                    <a:pt x="1525" y="1905"/>
                  </a:cubicBezTo>
                  <a:lnTo>
                    <a:pt x="465" y="1905"/>
                  </a:lnTo>
                  <a:cubicBezTo>
                    <a:pt x="393" y="1905"/>
                    <a:pt x="334" y="1846"/>
                    <a:pt x="334" y="1774"/>
                  </a:cubicBezTo>
                  <a:cubicBezTo>
                    <a:pt x="334" y="1715"/>
                    <a:pt x="370" y="1667"/>
                    <a:pt x="429" y="1655"/>
                  </a:cubicBezTo>
                  <a:lnTo>
                    <a:pt x="1406" y="1417"/>
                  </a:lnTo>
                  <a:close/>
                  <a:moveTo>
                    <a:pt x="2751" y="334"/>
                  </a:moveTo>
                  <a:cubicBezTo>
                    <a:pt x="3334" y="334"/>
                    <a:pt x="3799" y="810"/>
                    <a:pt x="3799" y="1369"/>
                  </a:cubicBezTo>
                  <a:lnTo>
                    <a:pt x="3799" y="3453"/>
                  </a:lnTo>
                  <a:cubicBezTo>
                    <a:pt x="3287" y="3429"/>
                    <a:pt x="2953" y="3274"/>
                    <a:pt x="2799" y="3203"/>
                  </a:cubicBezTo>
                  <a:cubicBezTo>
                    <a:pt x="2870" y="2965"/>
                    <a:pt x="2918" y="2715"/>
                    <a:pt x="2918" y="2417"/>
                  </a:cubicBezTo>
                  <a:cubicBezTo>
                    <a:pt x="2918" y="2322"/>
                    <a:pt x="2846" y="2250"/>
                    <a:pt x="2751" y="2250"/>
                  </a:cubicBezTo>
                  <a:lnTo>
                    <a:pt x="2596" y="2250"/>
                  </a:lnTo>
                  <a:cubicBezTo>
                    <a:pt x="2120" y="2250"/>
                    <a:pt x="1715" y="1869"/>
                    <a:pt x="1715" y="1369"/>
                  </a:cubicBezTo>
                  <a:cubicBezTo>
                    <a:pt x="1715" y="798"/>
                    <a:pt x="2191" y="334"/>
                    <a:pt x="2751" y="334"/>
                  </a:cubicBezTo>
                  <a:close/>
                  <a:moveTo>
                    <a:pt x="2691" y="3501"/>
                  </a:moveTo>
                  <a:cubicBezTo>
                    <a:pt x="2882" y="3608"/>
                    <a:pt x="3275" y="3751"/>
                    <a:pt x="3811" y="3774"/>
                  </a:cubicBezTo>
                  <a:lnTo>
                    <a:pt x="3811" y="4310"/>
                  </a:lnTo>
                  <a:cubicBezTo>
                    <a:pt x="3811" y="4394"/>
                    <a:pt x="3870" y="4453"/>
                    <a:pt x="3965" y="4465"/>
                  </a:cubicBezTo>
                  <a:cubicBezTo>
                    <a:pt x="5156" y="4548"/>
                    <a:pt x="6251" y="4822"/>
                    <a:pt x="7204" y="5287"/>
                  </a:cubicBezTo>
                  <a:cubicBezTo>
                    <a:pt x="7966" y="5656"/>
                    <a:pt x="8645" y="6168"/>
                    <a:pt x="9216" y="6775"/>
                  </a:cubicBezTo>
                  <a:cubicBezTo>
                    <a:pt x="9930" y="7537"/>
                    <a:pt x="10299" y="8275"/>
                    <a:pt x="10466" y="8620"/>
                  </a:cubicBezTo>
                  <a:cubicBezTo>
                    <a:pt x="6025" y="8608"/>
                    <a:pt x="4203" y="7584"/>
                    <a:pt x="3453" y="6727"/>
                  </a:cubicBezTo>
                  <a:cubicBezTo>
                    <a:pt x="3156" y="6394"/>
                    <a:pt x="3025" y="6060"/>
                    <a:pt x="2965" y="5834"/>
                  </a:cubicBezTo>
                  <a:lnTo>
                    <a:pt x="2965" y="5834"/>
                  </a:lnTo>
                  <a:cubicBezTo>
                    <a:pt x="4061" y="6989"/>
                    <a:pt x="5549" y="7251"/>
                    <a:pt x="6716" y="7251"/>
                  </a:cubicBezTo>
                  <a:cubicBezTo>
                    <a:pt x="7037" y="7251"/>
                    <a:pt x="7359" y="7239"/>
                    <a:pt x="7609" y="7203"/>
                  </a:cubicBezTo>
                  <a:cubicBezTo>
                    <a:pt x="7692" y="7192"/>
                    <a:pt x="7752" y="7120"/>
                    <a:pt x="7752" y="7025"/>
                  </a:cubicBezTo>
                  <a:cubicBezTo>
                    <a:pt x="7752" y="6942"/>
                    <a:pt x="7668" y="6882"/>
                    <a:pt x="7573" y="6882"/>
                  </a:cubicBezTo>
                  <a:cubicBezTo>
                    <a:pt x="7327" y="6909"/>
                    <a:pt x="7039" y="6929"/>
                    <a:pt x="6725" y="6929"/>
                  </a:cubicBezTo>
                  <a:cubicBezTo>
                    <a:pt x="5519" y="6929"/>
                    <a:pt x="3933" y="6628"/>
                    <a:pt x="2894" y="5239"/>
                  </a:cubicBezTo>
                  <a:cubicBezTo>
                    <a:pt x="2858" y="5215"/>
                    <a:pt x="2834" y="5179"/>
                    <a:pt x="2787" y="5179"/>
                  </a:cubicBezTo>
                  <a:cubicBezTo>
                    <a:pt x="2779" y="5178"/>
                    <a:pt x="2771" y="5178"/>
                    <a:pt x="2763" y="5178"/>
                  </a:cubicBezTo>
                  <a:cubicBezTo>
                    <a:pt x="2680" y="5178"/>
                    <a:pt x="2619" y="5235"/>
                    <a:pt x="2608" y="5322"/>
                  </a:cubicBezTo>
                  <a:cubicBezTo>
                    <a:pt x="2608" y="5346"/>
                    <a:pt x="2501" y="6108"/>
                    <a:pt x="3203" y="6930"/>
                  </a:cubicBezTo>
                  <a:cubicBezTo>
                    <a:pt x="3703" y="7501"/>
                    <a:pt x="4477" y="7977"/>
                    <a:pt x="5525" y="8311"/>
                  </a:cubicBezTo>
                  <a:cubicBezTo>
                    <a:pt x="6716" y="8692"/>
                    <a:pt x="8228" y="8906"/>
                    <a:pt x="10049" y="8954"/>
                  </a:cubicBezTo>
                  <a:cubicBezTo>
                    <a:pt x="10097" y="9097"/>
                    <a:pt x="10133" y="9228"/>
                    <a:pt x="10157" y="9323"/>
                  </a:cubicBezTo>
                  <a:lnTo>
                    <a:pt x="7418" y="9323"/>
                  </a:lnTo>
                  <a:cubicBezTo>
                    <a:pt x="5299" y="9323"/>
                    <a:pt x="3703" y="8918"/>
                    <a:pt x="2679" y="8144"/>
                  </a:cubicBezTo>
                  <a:cubicBezTo>
                    <a:pt x="1679" y="7382"/>
                    <a:pt x="1536" y="6489"/>
                    <a:pt x="1536" y="6037"/>
                  </a:cubicBezTo>
                  <a:cubicBezTo>
                    <a:pt x="1536" y="5406"/>
                    <a:pt x="1846" y="4929"/>
                    <a:pt x="2179" y="4429"/>
                  </a:cubicBezTo>
                  <a:cubicBezTo>
                    <a:pt x="2370" y="4132"/>
                    <a:pt x="2549" y="3846"/>
                    <a:pt x="2691" y="3501"/>
                  </a:cubicBezTo>
                  <a:close/>
                  <a:moveTo>
                    <a:pt x="4989" y="9442"/>
                  </a:moveTo>
                  <a:cubicBezTo>
                    <a:pt x="5108" y="9466"/>
                    <a:pt x="5227" y="9489"/>
                    <a:pt x="5358" y="9501"/>
                  </a:cubicBezTo>
                  <a:lnTo>
                    <a:pt x="5358" y="10704"/>
                  </a:lnTo>
                  <a:lnTo>
                    <a:pt x="4989" y="10704"/>
                  </a:lnTo>
                  <a:lnTo>
                    <a:pt x="4989" y="9442"/>
                  </a:lnTo>
                  <a:close/>
                  <a:moveTo>
                    <a:pt x="2751" y="0"/>
                  </a:moveTo>
                  <a:cubicBezTo>
                    <a:pt x="2096" y="0"/>
                    <a:pt x="1560" y="465"/>
                    <a:pt x="1417" y="1060"/>
                  </a:cubicBezTo>
                  <a:lnTo>
                    <a:pt x="346" y="1334"/>
                  </a:lnTo>
                  <a:cubicBezTo>
                    <a:pt x="132" y="1369"/>
                    <a:pt x="1" y="1572"/>
                    <a:pt x="1" y="1762"/>
                  </a:cubicBezTo>
                  <a:cubicBezTo>
                    <a:pt x="1" y="2012"/>
                    <a:pt x="215" y="2203"/>
                    <a:pt x="453" y="2203"/>
                  </a:cubicBezTo>
                  <a:lnTo>
                    <a:pt x="1727" y="2203"/>
                  </a:lnTo>
                  <a:cubicBezTo>
                    <a:pt x="1953" y="2417"/>
                    <a:pt x="2239" y="2548"/>
                    <a:pt x="2560" y="2548"/>
                  </a:cubicBezTo>
                  <a:cubicBezTo>
                    <a:pt x="2513" y="3215"/>
                    <a:pt x="2191" y="3727"/>
                    <a:pt x="1882" y="4227"/>
                  </a:cubicBezTo>
                  <a:cubicBezTo>
                    <a:pt x="1536" y="4751"/>
                    <a:pt x="1191" y="5298"/>
                    <a:pt x="1191" y="6013"/>
                  </a:cubicBezTo>
                  <a:cubicBezTo>
                    <a:pt x="1191" y="6418"/>
                    <a:pt x="1298" y="6834"/>
                    <a:pt x="1477" y="7203"/>
                  </a:cubicBezTo>
                  <a:cubicBezTo>
                    <a:pt x="1703" y="7656"/>
                    <a:pt x="2025" y="8061"/>
                    <a:pt x="2477" y="8382"/>
                  </a:cubicBezTo>
                  <a:cubicBezTo>
                    <a:pt x="3037" y="8811"/>
                    <a:pt x="3763" y="9144"/>
                    <a:pt x="4644" y="9347"/>
                  </a:cubicBezTo>
                  <a:lnTo>
                    <a:pt x="4644" y="10692"/>
                  </a:lnTo>
                  <a:lnTo>
                    <a:pt x="3608" y="10692"/>
                  </a:lnTo>
                  <a:cubicBezTo>
                    <a:pt x="3513" y="10692"/>
                    <a:pt x="3441" y="10763"/>
                    <a:pt x="3441" y="10859"/>
                  </a:cubicBezTo>
                  <a:cubicBezTo>
                    <a:pt x="3441" y="10942"/>
                    <a:pt x="3513" y="11013"/>
                    <a:pt x="3608" y="11013"/>
                  </a:cubicBezTo>
                  <a:lnTo>
                    <a:pt x="5847" y="11013"/>
                  </a:lnTo>
                  <a:cubicBezTo>
                    <a:pt x="5942" y="11013"/>
                    <a:pt x="6013" y="10942"/>
                    <a:pt x="6013" y="10859"/>
                  </a:cubicBezTo>
                  <a:cubicBezTo>
                    <a:pt x="6013" y="10763"/>
                    <a:pt x="5942" y="10692"/>
                    <a:pt x="5847" y="10692"/>
                  </a:cubicBezTo>
                  <a:lnTo>
                    <a:pt x="5668" y="10692"/>
                  </a:lnTo>
                  <a:lnTo>
                    <a:pt x="5668" y="9525"/>
                  </a:lnTo>
                  <a:cubicBezTo>
                    <a:pt x="6204" y="9609"/>
                    <a:pt x="6787" y="9632"/>
                    <a:pt x="7418" y="9632"/>
                  </a:cubicBezTo>
                  <a:lnTo>
                    <a:pt x="10347" y="9632"/>
                  </a:lnTo>
                  <a:cubicBezTo>
                    <a:pt x="10395" y="9632"/>
                    <a:pt x="10430" y="9620"/>
                    <a:pt x="10466" y="9573"/>
                  </a:cubicBezTo>
                  <a:cubicBezTo>
                    <a:pt x="10490" y="9549"/>
                    <a:pt x="10514" y="9501"/>
                    <a:pt x="10514" y="9442"/>
                  </a:cubicBezTo>
                  <a:cubicBezTo>
                    <a:pt x="10514" y="9430"/>
                    <a:pt x="10478" y="9251"/>
                    <a:pt x="10395" y="8930"/>
                  </a:cubicBezTo>
                  <a:lnTo>
                    <a:pt x="10704" y="8930"/>
                  </a:lnTo>
                  <a:cubicBezTo>
                    <a:pt x="10740" y="8930"/>
                    <a:pt x="10811" y="8906"/>
                    <a:pt x="10835" y="8858"/>
                  </a:cubicBezTo>
                  <a:cubicBezTo>
                    <a:pt x="10871" y="8847"/>
                    <a:pt x="10883" y="8799"/>
                    <a:pt x="10847" y="8739"/>
                  </a:cubicBezTo>
                  <a:cubicBezTo>
                    <a:pt x="10835" y="8692"/>
                    <a:pt x="10478" y="7656"/>
                    <a:pt x="9454" y="6572"/>
                  </a:cubicBezTo>
                  <a:cubicBezTo>
                    <a:pt x="8859" y="5930"/>
                    <a:pt x="8144" y="5406"/>
                    <a:pt x="7335" y="5001"/>
                  </a:cubicBezTo>
                  <a:cubicBezTo>
                    <a:pt x="6382" y="4525"/>
                    <a:pt x="5299" y="4239"/>
                    <a:pt x="4120" y="4155"/>
                  </a:cubicBezTo>
                  <a:lnTo>
                    <a:pt x="4120" y="1369"/>
                  </a:lnTo>
                  <a:cubicBezTo>
                    <a:pt x="4120" y="619"/>
                    <a:pt x="3513" y="0"/>
                    <a:pt x="2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1996;p81">
              <a:extLst>
                <a:ext uri="{FF2B5EF4-FFF2-40B4-BE49-F238E27FC236}">
                  <a16:creationId xmlns:a16="http://schemas.microsoft.com/office/drawing/2014/main" id="{33B5E00A-D8ED-E5FC-FCD6-E7395BF4014A}"/>
                </a:ext>
              </a:extLst>
            </p:cNvPr>
            <p:cNvSpPr/>
            <p:nvPr/>
          </p:nvSpPr>
          <p:spPr>
            <a:xfrm>
              <a:off x="7155597" y="2179538"/>
              <a:ext cx="18336" cy="11904"/>
            </a:xfrm>
            <a:custGeom>
              <a:avLst/>
              <a:gdLst/>
              <a:ahLst/>
              <a:cxnLst/>
              <a:rect l="l" t="t" r="r" b="b"/>
              <a:pathLst>
                <a:path w="573" h="372" extrusionOk="0">
                  <a:moveTo>
                    <a:pt x="389" y="0"/>
                  </a:moveTo>
                  <a:cubicBezTo>
                    <a:pt x="378" y="0"/>
                    <a:pt x="368" y="1"/>
                    <a:pt x="358" y="2"/>
                  </a:cubicBezTo>
                  <a:cubicBezTo>
                    <a:pt x="358" y="2"/>
                    <a:pt x="286" y="14"/>
                    <a:pt x="156" y="50"/>
                  </a:cubicBezTo>
                  <a:cubicBezTo>
                    <a:pt x="60" y="62"/>
                    <a:pt x="1" y="157"/>
                    <a:pt x="36" y="240"/>
                  </a:cubicBezTo>
                  <a:cubicBezTo>
                    <a:pt x="48" y="312"/>
                    <a:pt x="120" y="371"/>
                    <a:pt x="203" y="371"/>
                  </a:cubicBezTo>
                  <a:lnTo>
                    <a:pt x="227" y="371"/>
                  </a:lnTo>
                  <a:cubicBezTo>
                    <a:pt x="382" y="348"/>
                    <a:pt x="453" y="312"/>
                    <a:pt x="453" y="312"/>
                  </a:cubicBezTo>
                  <a:cubicBezTo>
                    <a:pt x="525" y="300"/>
                    <a:pt x="572" y="217"/>
                    <a:pt x="560" y="121"/>
                  </a:cubicBezTo>
                  <a:cubicBezTo>
                    <a:pt x="529" y="38"/>
                    <a:pt x="461" y="0"/>
                    <a:pt x="3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0" name="Google Shape;11997;p81">
              <a:extLst>
                <a:ext uri="{FF2B5EF4-FFF2-40B4-BE49-F238E27FC236}">
                  <a16:creationId xmlns:a16="http://schemas.microsoft.com/office/drawing/2014/main" id="{0BA428A2-BB50-E0F5-AEF3-DF48CEFC110C}"/>
                </a:ext>
              </a:extLst>
            </p:cNvPr>
            <p:cNvSpPr/>
            <p:nvPr/>
          </p:nvSpPr>
          <p:spPr>
            <a:xfrm>
              <a:off x="6962829" y="1987186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12" y="334"/>
                  </a:moveTo>
                  <a:cubicBezTo>
                    <a:pt x="607" y="334"/>
                    <a:pt x="691" y="417"/>
                    <a:pt x="691" y="513"/>
                  </a:cubicBezTo>
                  <a:cubicBezTo>
                    <a:pt x="691" y="596"/>
                    <a:pt x="607" y="691"/>
                    <a:pt x="512" y="691"/>
                  </a:cubicBezTo>
                  <a:cubicBezTo>
                    <a:pt x="405" y="691"/>
                    <a:pt x="334" y="596"/>
                    <a:pt x="334" y="513"/>
                  </a:cubicBezTo>
                  <a:cubicBezTo>
                    <a:pt x="334" y="417"/>
                    <a:pt x="417" y="334"/>
                    <a:pt x="512" y="334"/>
                  </a:cubicBezTo>
                  <a:close/>
                  <a:moveTo>
                    <a:pt x="512" y="1"/>
                  </a:moveTo>
                  <a:cubicBezTo>
                    <a:pt x="226" y="1"/>
                    <a:pt x="0" y="227"/>
                    <a:pt x="0" y="513"/>
                  </a:cubicBezTo>
                  <a:cubicBezTo>
                    <a:pt x="0" y="786"/>
                    <a:pt x="226" y="1013"/>
                    <a:pt x="512" y="1013"/>
                  </a:cubicBezTo>
                  <a:cubicBezTo>
                    <a:pt x="786" y="1013"/>
                    <a:pt x="1012" y="786"/>
                    <a:pt x="1012" y="513"/>
                  </a:cubicBezTo>
                  <a:cubicBezTo>
                    <a:pt x="1012" y="227"/>
                    <a:pt x="786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1" name="Google Shape;11998;p81">
            <a:extLst>
              <a:ext uri="{FF2B5EF4-FFF2-40B4-BE49-F238E27FC236}">
                <a16:creationId xmlns:a16="http://schemas.microsoft.com/office/drawing/2014/main" id="{607BCAA2-1A38-4E83-A869-00941BFDEA90}"/>
              </a:ext>
            </a:extLst>
          </p:cNvPr>
          <p:cNvGrpSpPr/>
          <p:nvPr/>
        </p:nvGrpSpPr>
        <p:grpSpPr>
          <a:xfrm>
            <a:off x="15924256" y="4183156"/>
            <a:ext cx="710272" cy="606656"/>
            <a:chOff x="7989997" y="2015378"/>
            <a:chExt cx="355136" cy="30332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52" name="Google Shape;11999;p81">
              <a:extLst>
                <a:ext uri="{FF2B5EF4-FFF2-40B4-BE49-F238E27FC236}">
                  <a16:creationId xmlns:a16="http://schemas.microsoft.com/office/drawing/2014/main" id="{18D85761-37FD-0115-56D6-701D3CF4882F}"/>
                </a:ext>
              </a:extLst>
            </p:cNvPr>
            <p:cNvSpPr/>
            <p:nvPr/>
          </p:nvSpPr>
          <p:spPr>
            <a:xfrm>
              <a:off x="8052109" y="2080530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0" y="298"/>
                    <a:pt x="0" y="691"/>
                  </a:cubicBezTo>
                  <a:lnTo>
                    <a:pt x="0" y="870"/>
                  </a:lnTo>
                  <a:cubicBezTo>
                    <a:pt x="0" y="1239"/>
                    <a:pt x="298" y="1549"/>
                    <a:pt x="679" y="1549"/>
                  </a:cubicBezTo>
                  <a:cubicBezTo>
                    <a:pt x="1072" y="1549"/>
                    <a:pt x="1369" y="1251"/>
                    <a:pt x="1369" y="870"/>
                  </a:cubicBezTo>
                  <a:lnTo>
                    <a:pt x="1369" y="691"/>
                  </a:lnTo>
                  <a:cubicBezTo>
                    <a:pt x="1369" y="596"/>
                    <a:pt x="1298" y="525"/>
                    <a:pt x="1203" y="525"/>
                  </a:cubicBezTo>
                  <a:cubicBezTo>
                    <a:pt x="1119" y="525"/>
                    <a:pt x="1036" y="596"/>
                    <a:pt x="1036" y="691"/>
                  </a:cubicBezTo>
                  <a:lnTo>
                    <a:pt x="1036" y="870"/>
                  </a:lnTo>
                  <a:cubicBezTo>
                    <a:pt x="1036" y="1060"/>
                    <a:pt x="881" y="1227"/>
                    <a:pt x="679" y="1227"/>
                  </a:cubicBezTo>
                  <a:cubicBezTo>
                    <a:pt x="488" y="1227"/>
                    <a:pt x="322" y="1060"/>
                    <a:pt x="322" y="870"/>
                  </a:cubicBezTo>
                  <a:lnTo>
                    <a:pt x="322" y="691"/>
                  </a:lnTo>
                  <a:cubicBezTo>
                    <a:pt x="322" y="489"/>
                    <a:pt x="488" y="334"/>
                    <a:pt x="679" y="334"/>
                  </a:cubicBezTo>
                  <a:cubicBezTo>
                    <a:pt x="774" y="334"/>
                    <a:pt x="845" y="251"/>
                    <a:pt x="845" y="167"/>
                  </a:cubicBezTo>
                  <a:cubicBezTo>
                    <a:pt x="845" y="72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" name="Google Shape;12000;p81">
              <a:extLst>
                <a:ext uri="{FF2B5EF4-FFF2-40B4-BE49-F238E27FC236}">
                  <a16:creationId xmlns:a16="http://schemas.microsoft.com/office/drawing/2014/main" id="{AD4BE0F3-85EE-FEDA-3E1B-05095972FABE}"/>
                </a:ext>
              </a:extLst>
            </p:cNvPr>
            <p:cNvSpPr/>
            <p:nvPr/>
          </p:nvSpPr>
          <p:spPr>
            <a:xfrm>
              <a:off x="7989997" y="2015378"/>
              <a:ext cx="355136" cy="303328"/>
            </a:xfrm>
            <a:custGeom>
              <a:avLst/>
              <a:gdLst/>
              <a:ahLst/>
              <a:cxnLst/>
              <a:rect l="l" t="t" r="r" b="b"/>
              <a:pathLst>
                <a:path w="11098" h="9479" extrusionOk="0">
                  <a:moveTo>
                    <a:pt x="1001" y="3096"/>
                  </a:moveTo>
                  <a:cubicBezTo>
                    <a:pt x="977" y="3180"/>
                    <a:pt x="953" y="3287"/>
                    <a:pt x="941" y="3394"/>
                  </a:cubicBezTo>
                  <a:cubicBezTo>
                    <a:pt x="929" y="3465"/>
                    <a:pt x="929" y="3525"/>
                    <a:pt x="929" y="3596"/>
                  </a:cubicBezTo>
                  <a:lnTo>
                    <a:pt x="536" y="3287"/>
                  </a:lnTo>
                  <a:lnTo>
                    <a:pt x="1001" y="3096"/>
                  </a:lnTo>
                  <a:close/>
                  <a:moveTo>
                    <a:pt x="4430" y="322"/>
                  </a:moveTo>
                  <a:lnTo>
                    <a:pt x="4132" y="703"/>
                  </a:lnTo>
                  <a:cubicBezTo>
                    <a:pt x="4096" y="739"/>
                    <a:pt x="4084" y="798"/>
                    <a:pt x="4096" y="846"/>
                  </a:cubicBezTo>
                  <a:cubicBezTo>
                    <a:pt x="4108" y="894"/>
                    <a:pt x="4156" y="941"/>
                    <a:pt x="4215" y="953"/>
                  </a:cubicBezTo>
                  <a:cubicBezTo>
                    <a:pt x="4906" y="1120"/>
                    <a:pt x="5501" y="1549"/>
                    <a:pt x="5882" y="2191"/>
                  </a:cubicBezTo>
                  <a:cubicBezTo>
                    <a:pt x="6335" y="2906"/>
                    <a:pt x="6811" y="3465"/>
                    <a:pt x="7311" y="3870"/>
                  </a:cubicBezTo>
                  <a:cubicBezTo>
                    <a:pt x="7728" y="4192"/>
                    <a:pt x="8144" y="4406"/>
                    <a:pt x="8573" y="4513"/>
                  </a:cubicBezTo>
                  <a:cubicBezTo>
                    <a:pt x="8785" y="4559"/>
                    <a:pt x="8969" y="4577"/>
                    <a:pt x="9129" y="4577"/>
                  </a:cubicBezTo>
                  <a:cubicBezTo>
                    <a:pt x="9176" y="4577"/>
                    <a:pt x="9221" y="4575"/>
                    <a:pt x="9263" y="4573"/>
                  </a:cubicBezTo>
                  <a:lnTo>
                    <a:pt x="9263" y="4573"/>
                  </a:lnTo>
                  <a:cubicBezTo>
                    <a:pt x="8656" y="5120"/>
                    <a:pt x="8061" y="5501"/>
                    <a:pt x="7478" y="5704"/>
                  </a:cubicBezTo>
                  <a:cubicBezTo>
                    <a:pt x="7161" y="5811"/>
                    <a:pt x="6852" y="5865"/>
                    <a:pt x="6558" y="5865"/>
                  </a:cubicBezTo>
                  <a:cubicBezTo>
                    <a:pt x="6299" y="5865"/>
                    <a:pt x="6051" y="5823"/>
                    <a:pt x="5823" y="5740"/>
                  </a:cubicBezTo>
                  <a:cubicBezTo>
                    <a:pt x="5537" y="5644"/>
                    <a:pt x="5287" y="5490"/>
                    <a:pt x="5096" y="5287"/>
                  </a:cubicBezTo>
                  <a:lnTo>
                    <a:pt x="5096" y="5287"/>
                  </a:lnTo>
                  <a:cubicBezTo>
                    <a:pt x="5346" y="5418"/>
                    <a:pt x="5632" y="5490"/>
                    <a:pt x="5977" y="5525"/>
                  </a:cubicBezTo>
                  <a:cubicBezTo>
                    <a:pt x="6049" y="5525"/>
                    <a:pt x="6120" y="5537"/>
                    <a:pt x="6192" y="5537"/>
                  </a:cubicBezTo>
                  <a:cubicBezTo>
                    <a:pt x="6477" y="5537"/>
                    <a:pt x="6775" y="5501"/>
                    <a:pt x="7061" y="5430"/>
                  </a:cubicBezTo>
                  <a:cubicBezTo>
                    <a:pt x="7144" y="5418"/>
                    <a:pt x="7192" y="5323"/>
                    <a:pt x="7180" y="5239"/>
                  </a:cubicBezTo>
                  <a:cubicBezTo>
                    <a:pt x="7169" y="5156"/>
                    <a:pt x="7095" y="5118"/>
                    <a:pt x="7021" y="5118"/>
                  </a:cubicBezTo>
                  <a:cubicBezTo>
                    <a:pt x="7010" y="5118"/>
                    <a:pt x="7000" y="5119"/>
                    <a:pt x="6989" y="5120"/>
                  </a:cubicBezTo>
                  <a:cubicBezTo>
                    <a:pt x="6717" y="5185"/>
                    <a:pt x="6450" y="5217"/>
                    <a:pt x="6201" y="5217"/>
                  </a:cubicBezTo>
                  <a:cubicBezTo>
                    <a:pt x="5763" y="5217"/>
                    <a:pt x="5377" y="5119"/>
                    <a:pt x="5096" y="4930"/>
                  </a:cubicBezTo>
                  <a:cubicBezTo>
                    <a:pt x="4763" y="4692"/>
                    <a:pt x="4584" y="4335"/>
                    <a:pt x="4537" y="3835"/>
                  </a:cubicBezTo>
                  <a:cubicBezTo>
                    <a:pt x="4584" y="3334"/>
                    <a:pt x="4870" y="2918"/>
                    <a:pt x="5346" y="2644"/>
                  </a:cubicBezTo>
                  <a:cubicBezTo>
                    <a:pt x="5418" y="2608"/>
                    <a:pt x="5453" y="2501"/>
                    <a:pt x="5406" y="2430"/>
                  </a:cubicBezTo>
                  <a:cubicBezTo>
                    <a:pt x="5375" y="2375"/>
                    <a:pt x="5323" y="2346"/>
                    <a:pt x="5267" y="2346"/>
                  </a:cubicBezTo>
                  <a:cubicBezTo>
                    <a:pt x="5238" y="2346"/>
                    <a:pt x="5208" y="2354"/>
                    <a:pt x="5180" y="2370"/>
                  </a:cubicBezTo>
                  <a:cubicBezTo>
                    <a:pt x="4513" y="2751"/>
                    <a:pt x="4156" y="3418"/>
                    <a:pt x="4215" y="4168"/>
                  </a:cubicBezTo>
                  <a:cubicBezTo>
                    <a:pt x="4287" y="5013"/>
                    <a:pt x="4870" y="5763"/>
                    <a:pt x="5704" y="6061"/>
                  </a:cubicBezTo>
                  <a:cubicBezTo>
                    <a:pt x="5969" y="6149"/>
                    <a:pt x="6247" y="6194"/>
                    <a:pt x="6537" y="6194"/>
                  </a:cubicBezTo>
                  <a:cubicBezTo>
                    <a:pt x="6871" y="6194"/>
                    <a:pt x="7221" y="6135"/>
                    <a:pt x="7585" y="6013"/>
                  </a:cubicBezTo>
                  <a:cubicBezTo>
                    <a:pt x="8061" y="5847"/>
                    <a:pt x="8537" y="5585"/>
                    <a:pt x="9025" y="5192"/>
                  </a:cubicBezTo>
                  <a:lnTo>
                    <a:pt x="9049" y="5192"/>
                  </a:lnTo>
                  <a:cubicBezTo>
                    <a:pt x="9197" y="5214"/>
                    <a:pt x="9338" y="5224"/>
                    <a:pt x="9472" y="5224"/>
                  </a:cubicBezTo>
                  <a:cubicBezTo>
                    <a:pt x="9973" y="5224"/>
                    <a:pt x="10372" y="5085"/>
                    <a:pt x="10645" y="4954"/>
                  </a:cubicBezTo>
                  <a:lnTo>
                    <a:pt x="10645" y="4954"/>
                  </a:lnTo>
                  <a:cubicBezTo>
                    <a:pt x="9990" y="6799"/>
                    <a:pt x="8061" y="8097"/>
                    <a:pt x="5918" y="8097"/>
                  </a:cubicBezTo>
                  <a:cubicBezTo>
                    <a:pt x="4430" y="8097"/>
                    <a:pt x="3072" y="7549"/>
                    <a:pt x="2203" y="6561"/>
                  </a:cubicBezTo>
                  <a:cubicBezTo>
                    <a:pt x="1453" y="5716"/>
                    <a:pt x="1132" y="4644"/>
                    <a:pt x="1274" y="3442"/>
                  </a:cubicBezTo>
                  <a:cubicBezTo>
                    <a:pt x="1370" y="2703"/>
                    <a:pt x="1632" y="2096"/>
                    <a:pt x="2013" y="1608"/>
                  </a:cubicBezTo>
                  <a:cubicBezTo>
                    <a:pt x="2322" y="1215"/>
                    <a:pt x="2715" y="906"/>
                    <a:pt x="3191" y="679"/>
                  </a:cubicBezTo>
                  <a:cubicBezTo>
                    <a:pt x="3668" y="465"/>
                    <a:pt x="4132" y="370"/>
                    <a:pt x="4430" y="322"/>
                  </a:cubicBezTo>
                  <a:close/>
                  <a:moveTo>
                    <a:pt x="5989" y="8407"/>
                  </a:moveTo>
                  <a:lnTo>
                    <a:pt x="5632" y="9121"/>
                  </a:lnTo>
                  <a:lnTo>
                    <a:pt x="5299" y="9121"/>
                  </a:lnTo>
                  <a:lnTo>
                    <a:pt x="5656" y="8407"/>
                  </a:lnTo>
                  <a:close/>
                  <a:moveTo>
                    <a:pt x="4715" y="1"/>
                  </a:moveTo>
                  <a:cubicBezTo>
                    <a:pt x="4605" y="1"/>
                    <a:pt x="3846" y="11"/>
                    <a:pt x="3013" y="406"/>
                  </a:cubicBezTo>
                  <a:cubicBezTo>
                    <a:pt x="2489" y="644"/>
                    <a:pt x="2060" y="977"/>
                    <a:pt x="1715" y="1418"/>
                  </a:cubicBezTo>
                  <a:cubicBezTo>
                    <a:pt x="1417" y="1787"/>
                    <a:pt x="1191" y="2215"/>
                    <a:pt x="1060" y="2727"/>
                  </a:cubicBezTo>
                  <a:lnTo>
                    <a:pt x="119" y="3120"/>
                  </a:lnTo>
                  <a:cubicBezTo>
                    <a:pt x="60" y="3144"/>
                    <a:pt x="36" y="3204"/>
                    <a:pt x="24" y="3263"/>
                  </a:cubicBezTo>
                  <a:cubicBezTo>
                    <a:pt x="0" y="3323"/>
                    <a:pt x="36" y="3382"/>
                    <a:pt x="84" y="3406"/>
                  </a:cubicBezTo>
                  <a:lnTo>
                    <a:pt x="870" y="4037"/>
                  </a:lnTo>
                  <a:cubicBezTo>
                    <a:pt x="881" y="5085"/>
                    <a:pt x="1239" y="6037"/>
                    <a:pt x="1929" y="6799"/>
                  </a:cubicBezTo>
                  <a:cubicBezTo>
                    <a:pt x="2739" y="7704"/>
                    <a:pt x="3929" y="8276"/>
                    <a:pt x="5275" y="8407"/>
                  </a:cubicBezTo>
                  <a:lnTo>
                    <a:pt x="4906" y="9157"/>
                  </a:lnTo>
                  <a:lnTo>
                    <a:pt x="3965" y="9157"/>
                  </a:lnTo>
                  <a:cubicBezTo>
                    <a:pt x="3870" y="9157"/>
                    <a:pt x="3799" y="9228"/>
                    <a:pt x="3799" y="9311"/>
                  </a:cubicBezTo>
                  <a:cubicBezTo>
                    <a:pt x="3799" y="9407"/>
                    <a:pt x="3870" y="9478"/>
                    <a:pt x="3965" y="9478"/>
                  </a:cubicBezTo>
                  <a:lnTo>
                    <a:pt x="6370" y="9478"/>
                  </a:lnTo>
                  <a:cubicBezTo>
                    <a:pt x="6466" y="9478"/>
                    <a:pt x="6537" y="9407"/>
                    <a:pt x="6537" y="9311"/>
                  </a:cubicBezTo>
                  <a:cubicBezTo>
                    <a:pt x="6537" y="9228"/>
                    <a:pt x="6466" y="9157"/>
                    <a:pt x="6370" y="9157"/>
                  </a:cubicBezTo>
                  <a:lnTo>
                    <a:pt x="5942" y="9157"/>
                  </a:lnTo>
                  <a:lnTo>
                    <a:pt x="6311" y="8418"/>
                  </a:lnTo>
                  <a:cubicBezTo>
                    <a:pt x="7358" y="8335"/>
                    <a:pt x="8359" y="7978"/>
                    <a:pt x="9168" y="7383"/>
                  </a:cubicBezTo>
                  <a:cubicBezTo>
                    <a:pt x="10109" y="6692"/>
                    <a:pt x="10764" y="5740"/>
                    <a:pt x="11014" y="4704"/>
                  </a:cubicBezTo>
                  <a:cubicBezTo>
                    <a:pt x="11097" y="4597"/>
                    <a:pt x="11061" y="4525"/>
                    <a:pt x="11002" y="4489"/>
                  </a:cubicBezTo>
                  <a:cubicBezTo>
                    <a:pt x="10978" y="4475"/>
                    <a:pt x="10953" y="4469"/>
                    <a:pt x="10927" y="4469"/>
                  </a:cubicBezTo>
                  <a:cubicBezTo>
                    <a:pt x="10888" y="4469"/>
                    <a:pt x="10847" y="4484"/>
                    <a:pt x="10811" y="4513"/>
                  </a:cubicBezTo>
                  <a:cubicBezTo>
                    <a:pt x="10811" y="4513"/>
                    <a:pt x="10258" y="4931"/>
                    <a:pt x="9416" y="4931"/>
                  </a:cubicBezTo>
                  <a:cubicBezTo>
                    <a:pt x="9393" y="4931"/>
                    <a:pt x="9370" y="4931"/>
                    <a:pt x="9347" y="4930"/>
                  </a:cubicBezTo>
                  <a:cubicBezTo>
                    <a:pt x="9525" y="4775"/>
                    <a:pt x="9692" y="4608"/>
                    <a:pt x="9871" y="4430"/>
                  </a:cubicBezTo>
                  <a:cubicBezTo>
                    <a:pt x="9930" y="4370"/>
                    <a:pt x="9930" y="4287"/>
                    <a:pt x="9883" y="4227"/>
                  </a:cubicBezTo>
                  <a:cubicBezTo>
                    <a:pt x="9857" y="4184"/>
                    <a:pt x="9800" y="4154"/>
                    <a:pt x="9747" y="4154"/>
                  </a:cubicBezTo>
                  <a:cubicBezTo>
                    <a:pt x="9728" y="4154"/>
                    <a:pt x="9708" y="4158"/>
                    <a:pt x="9692" y="4168"/>
                  </a:cubicBezTo>
                  <a:cubicBezTo>
                    <a:pt x="9692" y="4168"/>
                    <a:pt x="9472" y="4269"/>
                    <a:pt x="9104" y="4269"/>
                  </a:cubicBezTo>
                  <a:cubicBezTo>
                    <a:pt x="8966" y="4269"/>
                    <a:pt x="8808" y="4255"/>
                    <a:pt x="8632" y="4216"/>
                  </a:cubicBezTo>
                  <a:cubicBezTo>
                    <a:pt x="7537" y="3942"/>
                    <a:pt x="6668" y="2882"/>
                    <a:pt x="6132" y="2037"/>
                  </a:cubicBezTo>
                  <a:cubicBezTo>
                    <a:pt x="5751" y="1418"/>
                    <a:pt x="5168" y="953"/>
                    <a:pt x="4501" y="727"/>
                  </a:cubicBezTo>
                  <a:lnTo>
                    <a:pt x="4858" y="251"/>
                  </a:lnTo>
                  <a:cubicBezTo>
                    <a:pt x="4882" y="203"/>
                    <a:pt x="4906" y="132"/>
                    <a:pt x="4870" y="84"/>
                  </a:cubicBezTo>
                  <a:cubicBezTo>
                    <a:pt x="4846" y="25"/>
                    <a:pt x="4799" y="1"/>
                    <a:pt x="4727" y="1"/>
                  </a:cubicBezTo>
                  <a:cubicBezTo>
                    <a:pt x="4725" y="1"/>
                    <a:pt x="4721" y="1"/>
                    <a:pt x="4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4" name="Google Shape;12001;p81">
              <a:extLst>
                <a:ext uri="{FF2B5EF4-FFF2-40B4-BE49-F238E27FC236}">
                  <a16:creationId xmlns:a16="http://schemas.microsoft.com/office/drawing/2014/main" id="{49BE5FC4-3F2F-7004-9FFE-35C407AD4E89}"/>
                </a:ext>
              </a:extLst>
            </p:cNvPr>
            <p:cNvSpPr/>
            <p:nvPr/>
          </p:nvSpPr>
          <p:spPr>
            <a:xfrm>
              <a:off x="8229645" y="2166034"/>
              <a:ext cx="19456" cy="15872"/>
            </a:xfrm>
            <a:custGeom>
              <a:avLst/>
              <a:gdLst/>
              <a:ahLst/>
              <a:cxnLst/>
              <a:rect l="l" t="t" r="r" b="b"/>
              <a:pathLst>
                <a:path w="608" h="496" extrusionOk="0">
                  <a:moveTo>
                    <a:pt x="436" y="0"/>
                  </a:moveTo>
                  <a:cubicBezTo>
                    <a:pt x="399" y="0"/>
                    <a:pt x="362" y="15"/>
                    <a:pt x="334" y="43"/>
                  </a:cubicBezTo>
                  <a:cubicBezTo>
                    <a:pt x="274" y="79"/>
                    <a:pt x="191" y="139"/>
                    <a:pt x="108" y="186"/>
                  </a:cubicBezTo>
                  <a:cubicBezTo>
                    <a:pt x="36" y="234"/>
                    <a:pt x="0" y="317"/>
                    <a:pt x="36" y="412"/>
                  </a:cubicBezTo>
                  <a:cubicBezTo>
                    <a:pt x="60" y="472"/>
                    <a:pt x="120" y="496"/>
                    <a:pt x="179" y="496"/>
                  </a:cubicBezTo>
                  <a:cubicBezTo>
                    <a:pt x="215" y="496"/>
                    <a:pt x="227" y="496"/>
                    <a:pt x="250" y="484"/>
                  </a:cubicBezTo>
                  <a:cubicBezTo>
                    <a:pt x="370" y="424"/>
                    <a:pt x="477" y="365"/>
                    <a:pt x="548" y="293"/>
                  </a:cubicBezTo>
                  <a:cubicBezTo>
                    <a:pt x="596" y="222"/>
                    <a:pt x="608" y="115"/>
                    <a:pt x="548" y="55"/>
                  </a:cubicBezTo>
                  <a:cubicBezTo>
                    <a:pt x="517" y="18"/>
                    <a:pt x="476" y="0"/>
                    <a:pt x="4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5" name="Google Shape;12002;p81">
            <a:extLst>
              <a:ext uri="{FF2B5EF4-FFF2-40B4-BE49-F238E27FC236}">
                <a16:creationId xmlns:a16="http://schemas.microsoft.com/office/drawing/2014/main" id="{3444C199-AC2A-ED4C-B3B6-C40A5A5543CF}"/>
              </a:ext>
            </a:extLst>
          </p:cNvPr>
          <p:cNvGrpSpPr/>
          <p:nvPr/>
        </p:nvGrpSpPr>
        <p:grpSpPr>
          <a:xfrm>
            <a:off x="7140704" y="3171124"/>
            <a:ext cx="697280" cy="661568"/>
            <a:chOff x="3598221" y="1509362"/>
            <a:chExt cx="348640" cy="33078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56" name="Google Shape;12003;p81">
              <a:extLst>
                <a:ext uri="{FF2B5EF4-FFF2-40B4-BE49-F238E27FC236}">
                  <a16:creationId xmlns:a16="http://schemas.microsoft.com/office/drawing/2014/main" id="{668159C1-931F-A3F4-1213-0ACDBA040E17}"/>
                </a:ext>
              </a:extLst>
            </p:cNvPr>
            <p:cNvSpPr/>
            <p:nvPr/>
          </p:nvSpPr>
          <p:spPr>
            <a:xfrm>
              <a:off x="3739181" y="160353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0"/>
                    <a:pt x="667" y="1500"/>
                  </a:cubicBezTo>
                  <a:cubicBezTo>
                    <a:pt x="1036" y="1500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8" y="595"/>
                    <a:pt x="1274" y="512"/>
                    <a:pt x="1191" y="512"/>
                  </a:cubicBezTo>
                  <a:cubicBezTo>
                    <a:pt x="1096" y="512"/>
                    <a:pt x="1024" y="595"/>
                    <a:pt x="1024" y="679"/>
                  </a:cubicBezTo>
                  <a:lnTo>
                    <a:pt x="1024" y="845"/>
                  </a:lnTo>
                  <a:cubicBezTo>
                    <a:pt x="1024" y="1036"/>
                    <a:pt x="858" y="1203"/>
                    <a:pt x="667" y="1203"/>
                  </a:cubicBezTo>
                  <a:cubicBezTo>
                    <a:pt x="477" y="1203"/>
                    <a:pt x="310" y="1036"/>
                    <a:pt x="310" y="845"/>
                  </a:cubicBezTo>
                  <a:lnTo>
                    <a:pt x="310" y="679"/>
                  </a:lnTo>
                  <a:cubicBezTo>
                    <a:pt x="310" y="488"/>
                    <a:pt x="477" y="322"/>
                    <a:pt x="667" y="322"/>
                  </a:cubicBezTo>
                  <a:cubicBezTo>
                    <a:pt x="762" y="322"/>
                    <a:pt x="834" y="250"/>
                    <a:pt x="834" y="155"/>
                  </a:cubicBezTo>
                  <a:cubicBezTo>
                    <a:pt x="834" y="72"/>
                    <a:pt x="762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7" name="Google Shape;12004;p81">
              <a:extLst>
                <a:ext uri="{FF2B5EF4-FFF2-40B4-BE49-F238E27FC236}">
                  <a16:creationId xmlns:a16="http://schemas.microsoft.com/office/drawing/2014/main" id="{06682797-5FEC-4629-EAF5-A1444C482B22}"/>
                </a:ext>
              </a:extLst>
            </p:cNvPr>
            <p:cNvSpPr/>
            <p:nvPr/>
          </p:nvSpPr>
          <p:spPr>
            <a:xfrm>
              <a:off x="3619533" y="1709906"/>
              <a:ext cx="16416" cy="15584"/>
            </a:xfrm>
            <a:custGeom>
              <a:avLst/>
              <a:gdLst/>
              <a:ahLst/>
              <a:cxnLst/>
              <a:rect l="l" t="t" r="r" b="b"/>
              <a:pathLst>
                <a:path w="513" h="487" extrusionOk="0">
                  <a:moveTo>
                    <a:pt x="340" y="1"/>
                  </a:moveTo>
                  <a:cubicBezTo>
                    <a:pt x="298" y="1"/>
                    <a:pt x="257" y="16"/>
                    <a:pt x="227" y="46"/>
                  </a:cubicBezTo>
                  <a:lnTo>
                    <a:pt x="60" y="212"/>
                  </a:lnTo>
                  <a:cubicBezTo>
                    <a:pt x="1" y="272"/>
                    <a:pt x="1" y="379"/>
                    <a:pt x="60" y="438"/>
                  </a:cubicBezTo>
                  <a:cubicBezTo>
                    <a:pt x="96" y="462"/>
                    <a:pt x="132" y="486"/>
                    <a:pt x="179" y="486"/>
                  </a:cubicBezTo>
                  <a:cubicBezTo>
                    <a:pt x="227" y="486"/>
                    <a:pt x="251" y="462"/>
                    <a:pt x="298" y="438"/>
                  </a:cubicBezTo>
                  <a:lnTo>
                    <a:pt x="465" y="272"/>
                  </a:lnTo>
                  <a:cubicBezTo>
                    <a:pt x="513" y="212"/>
                    <a:pt x="513" y="105"/>
                    <a:pt x="453" y="46"/>
                  </a:cubicBezTo>
                  <a:cubicBezTo>
                    <a:pt x="423" y="16"/>
                    <a:pt x="382" y="1"/>
                    <a:pt x="3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8" name="Google Shape;12005;p81">
              <a:extLst>
                <a:ext uri="{FF2B5EF4-FFF2-40B4-BE49-F238E27FC236}">
                  <a16:creationId xmlns:a16="http://schemas.microsoft.com/office/drawing/2014/main" id="{FA445553-89FE-1480-EFCE-E9725D4F90E8}"/>
                </a:ext>
              </a:extLst>
            </p:cNvPr>
            <p:cNvSpPr/>
            <p:nvPr/>
          </p:nvSpPr>
          <p:spPr>
            <a:xfrm>
              <a:off x="3598221" y="1509362"/>
              <a:ext cx="348640" cy="330784"/>
            </a:xfrm>
            <a:custGeom>
              <a:avLst/>
              <a:gdLst/>
              <a:ahLst/>
              <a:cxnLst/>
              <a:rect l="l" t="t" r="r" b="b"/>
              <a:pathLst>
                <a:path w="10895" h="10337" extrusionOk="0">
                  <a:moveTo>
                    <a:pt x="5489" y="586"/>
                  </a:moveTo>
                  <a:lnTo>
                    <a:pt x="5489" y="586"/>
                  </a:lnTo>
                  <a:cubicBezTo>
                    <a:pt x="5429" y="955"/>
                    <a:pt x="5441" y="1288"/>
                    <a:pt x="5477" y="1538"/>
                  </a:cubicBezTo>
                  <a:cubicBezTo>
                    <a:pt x="5382" y="1550"/>
                    <a:pt x="5239" y="1610"/>
                    <a:pt x="5013" y="1729"/>
                  </a:cubicBezTo>
                  <a:lnTo>
                    <a:pt x="4465" y="883"/>
                  </a:lnTo>
                  <a:cubicBezTo>
                    <a:pt x="4655" y="800"/>
                    <a:pt x="5013" y="657"/>
                    <a:pt x="5489" y="586"/>
                  </a:cubicBezTo>
                  <a:close/>
                  <a:moveTo>
                    <a:pt x="6560" y="538"/>
                  </a:moveTo>
                  <a:lnTo>
                    <a:pt x="6560" y="538"/>
                  </a:lnTo>
                  <a:cubicBezTo>
                    <a:pt x="7108" y="598"/>
                    <a:pt x="7680" y="776"/>
                    <a:pt x="8215" y="1062"/>
                  </a:cubicBezTo>
                  <a:cubicBezTo>
                    <a:pt x="8382" y="1157"/>
                    <a:pt x="8537" y="1241"/>
                    <a:pt x="8704" y="1348"/>
                  </a:cubicBezTo>
                  <a:cubicBezTo>
                    <a:pt x="8715" y="1407"/>
                    <a:pt x="8858" y="1967"/>
                    <a:pt x="8882" y="2729"/>
                  </a:cubicBezTo>
                  <a:cubicBezTo>
                    <a:pt x="8620" y="2479"/>
                    <a:pt x="8358" y="2264"/>
                    <a:pt x="8144" y="2122"/>
                  </a:cubicBezTo>
                  <a:cubicBezTo>
                    <a:pt x="7549" y="1705"/>
                    <a:pt x="7084" y="1550"/>
                    <a:pt x="6906" y="1502"/>
                  </a:cubicBezTo>
                  <a:cubicBezTo>
                    <a:pt x="6834" y="1074"/>
                    <a:pt x="6715" y="764"/>
                    <a:pt x="6560" y="538"/>
                  </a:cubicBezTo>
                  <a:close/>
                  <a:moveTo>
                    <a:pt x="9073" y="1610"/>
                  </a:moveTo>
                  <a:cubicBezTo>
                    <a:pt x="9466" y="1907"/>
                    <a:pt x="9835" y="2253"/>
                    <a:pt x="10192" y="2669"/>
                  </a:cubicBezTo>
                  <a:cubicBezTo>
                    <a:pt x="10180" y="3146"/>
                    <a:pt x="10120" y="3610"/>
                    <a:pt x="10025" y="4038"/>
                  </a:cubicBezTo>
                  <a:cubicBezTo>
                    <a:pt x="9751" y="3646"/>
                    <a:pt x="9466" y="3324"/>
                    <a:pt x="9192" y="3038"/>
                  </a:cubicBezTo>
                  <a:cubicBezTo>
                    <a:pt x="9216" y="2443"/>
                    <a:pt x="9132" y="1943"/>
                    <a:pt x="9073" y="1610"/>
                  </a:cubicBezTo>
                  <a:close/>
                  <a:moveTo>
                    <a:pt x="2465" y="4205"/>
                  </a:moveTo>
                  <a:cubicBezTo>
                    <a:pt x="2608" y="4396"/>
                    <a:pt x="3024" y="4812"/>
                    <a:pt x="4179" y="4943"/>
                  </a:cubicBezTo>
                  <a:cubicBezTo>
                    <a:pt x="5644" y="5122"/>
                    <a:pt x="5846" y="6003"/>
                    <a:pt x="5858" y="6420"/>
                  </a:cubicBezTo>
                  <a:cubicBezTo>
                    <a:pt x="5679" y="6479"/>
                    <a:pt x="5489" y="6551"/>
                    <a:pt x="5286" y="6646"/>
                  </a:cubicBezTo>
                  <a:cubicBezTo>
                    <a:pt x="5251" y="6527"/>
                    <a:pt x="5191" y="6313"/>
                    <a:pt x="5060" y="6110"/>
                  </a:cubicBezTo>
                  <a:cubicBezTo>
                    <a:pt x="4667" y="5539"/>
                    <a:pt x="4012" y="5301"/>
                    <a:pt x="3524" y="5193"/>
                  </a:cubicBezTo>
                  <a:cubicBezTo>
                    <a:pt x="3405" y="5170"/>
                    <a:pt x="3286" y="5134"/>
                    <a:pt x="3167" y="5098"/>
                  </a:cubicBezTo>
                  <a:cubicBezTo>
                    <a:pt x="3148" y="5090"/>
                    <a:pt x="3128" y="5086"/>
                    <a:pt x="3109" y="5086"/>
                  </a:cubicBezTo>
                  <a:cubicBezTo>
                    <a:pt x="3044" y="5086"/>
                    <a:pt x="2983" y="5129"/>
                    <a:pt x="2965" y="5193"/>
                  </a:cubicBezTo>
                  <a:cubicBezTo>
                    <a:pt x="2929" y="5289"/>
                    <a:pt x="2977" y="5372"/>
                    <a:pt x="3060" y="5408"/>
                  </a:cubicBezTo>
                  <a:cubicBezTo>
                    <a:pt x="3179" y="5455"/>
                    <a:pt x="3322" y="5479"/>
                    <a:pt x="3453" y="5515"/>
                  </a:cubicBezTo>
                  <a:cubicBezTo>
                    <a:pt x="4774" y="5789"/>
                    <a:pt x="4953" y="6586"/>
                    <a:pt x="4989" y="6765"/>
                  </a:cubicBezTo>
                  <a:cubicBezTo>
                    <a:pt x="4774" y="6836"/>
                    <a:pt x="4572" y="6920"/>
                    <a:pt x="4358" y="7015"/>
                  </a:cubicBezTo>
                  <a:cubicBezTo>
                    <a:pt x="4274" y="6682"/>
                    <a:pt x="3917" y="6051"/>
                    <a:pt x="2560" y="5658"/>
                  </a:cubicBezTo>
                  <a:cubicBezTo>
                    <a:pt x="1869" y="5467"/>
                    <a:pt x="1715" y="5003"/>
                    <a:pt x="1679" y="4896"/>
                  </a:cubicBezTo>
                  <a:lnTo>
                    <a:pt x="2036" y="4586"/>
                  </a:lnTo>
                  <a:cubicBezTo>
                    <a:pt x="2096" y="4705"/>
                    <a:pt x="2203" y="4884"/>
                    <a:pt x="2405" y="5051"/>
                  </a:cubicBezTo>
                  <a:cubicBezTo>
                    <a:pt x="2441" y="5074"/>
                    <a:pt x="2465" y="5074"/>
                    <a:pt x="2512" y="5074"/>
                  </a:cubicBezTo>
                  <a:cubicBezTo>
                    <a:pt x="2560" y="5074"/>
                    <a:pt x="2608" y="5062"/>
                    <a:pt x="2631" y="5015"/>
                  </a:cubicBezTo>
                  <a:cubicBezTo>
                    <a:pt x="2691" y="4943"/>
                    <a:pt x="2679" y="4860"/>
                    <a:pt x="2619" y="4800"/>
                  </a:cubicBezTo>
                  <a:cubicBezTo>
                    <a:pt x="2369" y="4586"/>
                    <a:pt x="2310" y="4384"/>
                    <a:pt x="2286" y="4360"/>
                  </a:cubicBezTo>
                  <a:cubicBezTo>
                    <a:pt x="2346" y="4300"/>
                    <a:pt x="2405" y="4265"/>
                    <a:pt x="2465" y="4205"/>
                  </a:cubicBezTo>
                  <a:close/>
                  <a:moveTo>
                    <a:pt x="5882" y="312"/>
                  </a:moveTo>
                  <a:cubicBezTo>
                    <a:pt x="5965" y="359"/>
                    <a:pt x="6072" y="431"/>
                    <a:pt x="6191" y="550"/>
                  </a:cubicBezTo>
                  <a:cubicBezTo>
                    <a:pt x="6489" y="883"/>
                    <a:pt x="6632" y="1443"/>
                    <a:pt x="6632" y="2145"/>
                  </a:cubicBezTo>
                  <a:cubicBezTo>
                    <a:pt x="6632" y="2241"/>
                    <a:pt x="6715" y="2312"/>
                    <a:pt x="6799" y="2312"/>
                  </a:cubicBezTo>
                  <a:cubicBezTo>
                    <a:pt x="6894" y="2312"/>
                    <a:pt x="6965" y="2241"/>
                    <a:pt x="6965" y="2145"/>
                  </a:cubicBezTo>
                  <a:cubicBezTo>
                    <a:pt x="6965" y="2026"/>
                    <a:pt x="6965" y="1919"/>
                    <a:pt x="6953" y="1824"/>
                  </a:cubicBezTo>
                  <a:lnTo>
                    <a:pt x="6953" y="1824"/>
                  </a:lnTo>
                  <a:cubicBezTo>
                    <a:pt x="7156" y="1895"/>
                    <a:pt x="7525" y="2038"/>
                    <a:pt x="7989" y="2372"/>
                  </a:cubicBezTo>
                  <a:cubicBezTo>
                    <a:pt x="8323" y="2598"/>
                    <a:pt x="8620" y="2860"/>
                    <a:pt x="8894" y="3146"/>
                  </a:cubicBezTo>
                  <a:cubicBezTo>
                    <a:pt x="8882" y="3396"/>
                    <a:pt x="8870" y="3681"/>
                    <a:pt x="8811" y="3967"/>
                  </a:cubicBezTo>
                  <a:cubicBezTo>
                    <a:pt x="8799" y="4050"/>
                    <a:pt x="8858" y="4122"/>
                    <a:pt x="8942" y="4146"/>
                  </a:cubicBezTo>
                  <a:lnTo>
                    <a:pt x="8977" y="4146"/>
                  </a:lnTo>
                  <a:cubicBezTo>
                    <a:pt x="9049" y="4146"/>
                    <a:pt x="9120" y="4086"/>
                    <a:pt x="9132" y="4003"/>
                  </a:cubicBezTo>
                  <a:cubicBezTo>
                    <a:pt x="9168" y="3824"/>
                    <a:pt x="9192" y="3634"/>
                    <a:pt x="9216" y="3455"/>
                  </a:cubicBezTo>
                  <a:cubicBezTo>
                    <a:pt x="9489" y="3777"/>
                    <a:pt x="9727" y="4098"/>
                    <a:pt x="9954" y="4408"/>
                  </a:cubicBezTo>
                  <a:cubicBezTo>
                    <a:pt x="9847" y="4693"/>
                    <a:pt x="9763" y="4920"/>
                    <a:pt x="9656" y="5134"/>
                  </a:cubicBezTo>
                  <a:cubicBezTo>
                    <a:pt x="9394" y="5729"/>
                    <a:pt x="9037" y="6253"/>
                    <a:pt x="8584" y="6705"/>
                  </a:cubicBezTo>
                  <a:cubicBezTo>
                    <a:pt x="7977" y="7313"/>
                    <a:pt x="7382" y="7598"/>
                    <a:pt x="7156" y="7682"/>
                  </a:cubicBezTo>
                  <a:cubicBezTo>
                    <a:pt x="7072" y="7479"/>
                    <a:pt x="6989" y="7301"/>
                    <a:pt x="6918" y="7134"/>
                  </a:cubicBezTo>
                  <a:cubicBezTo>
                    <a:pt x="7906" y="6610"/>
                    <a:pt x="8573" y="5824"/>
                    <a:pt x="8918" y="4753"/>
                  </a:cubicBezTo>
                  <a:cubicBezTo>
                    <a:pt x="8942" y="4670"/>
                    <a:pt x="8894" y="4574"/>
                    <a:pt x="8811" y="4562"/>
                  </a:cubicBezTo>
                  <a:cubicBezTo>
                    <a:pt x="8789" y="4554"/>
                    <a:pt x="8768" y="4550"/>
                    <a:pt x="8749" y="4550"/>
                  </a:cubicBezTo>
                  <a:cubicBezTo>
                    <a:pt x="8682" y="4550"/>
                    <a:pt x="8629" y="4596"/>
                    <a:pt x="8620" y="4670"/>
                  </a:cubicBezTo>
                  <a:cubicBezTo>
                    <a:pt x="8299" y="5646"/>
                    <a:pt x="7680" y="6372"/>
                    <a:pt x="6799" y="6848"/>
                  </a:cubicBezTo>
                  <a:cubicBezTo>
                    <a:pt x="6727" y="6682"/>
                    <a:pt x="6679" y="6575"/>
                    <a:pt x="6632" y="6479"/>
                  </a:cubicBezTo>
                  <a:cubicBezTo>
                    <a:pt x="7120" y="6277"/>
                    <a:pt x="7453" y="5943"/>
                    <a:pt x="7584" y="5515"/>
                  </a:cubicBezTo>
                  <a:cubicBezTo>
                    <a:pt x="7953" y="4396"/>
                    <a:pt x="6941" y="2955"/>
                    <a:pt x="6906" y="2895"/>
                  </a:cubicBezTo>
                  <a:cubicBezTo>
                    <a:pt x="6876" y="2844"/>
                    <a:pt x="6825" y="2820"/>
                    <a:pt x="6772" y="2820"/>
                  </a:cubicBezTo>
                  <a:cubicBezTo>
                    <a:pt x="6740" y="2820"/>
                    <a:pt x="6707" y="2830"/>
                    <a:pt x="6679" y="2848"/>
                  </a:cubicBezTo>
                  <a:cubicBezTo>
                    <a:pt x="6608" y="2895"/>
                    <a:pt x="6584" y="2991"/>
                    <a:pt x="6632" y="3074"/>
                  </a:cubicBezTo>
                  <a:cubicBezTo>
                    <a:pt x="6644" y="3086"/>
                    <a:pt x="7584" y="4443"/>
                    <a:pt x="7275" y="5408"/>
                  </a:cubicBezTo>
                  <a:cubicBezTo>
                    <a:pt x="7215" y="5586"/>
                    <a:pt x="7108" y="5753"/>
                    <a:pt x="6977" y="5884"/>
                  </a:cubicBezTo>
                  <a:cubicBezTo>
                    <a:pt x="7060" y="5467"/>
                    <a:pt x="7060" y="4765"/>
                    <a:pt x="6620" y="3765"/>
                  </a:cubicBezTo>
                  <a:cubicBezTo>
                    <a:pt x="6594" y="3713"/>
                    <a:pt x="6538" y="3674"/>
                    <a:pt x="6477" y="3674"/>
                  </a:cubicBezTo>
                  <a:cubicBezTo>
                    <a:pt x="6453" y="3674"/>
                    <a:pt x="6429" y="3680"/>
                    <a:pt x="6406" y="3693"/>
                  </a:cubicBezTo>
                  <a:cubicBezTo>
                    <a:pt x="6334" y="3729"/>
                    <a:pt x="6287" y="3824"/>
                    <a:pt x="6334" y="3908"/>
                  </a:cubicBezTo>
                  <a:cubicBezTo>
                    <a:pt x="6549" y="4348"/>
                    <a:pt x="6763" y="5015"/>
                    <a:pt x="6703" y="5634"/>
                  </a:cubicBezTo>
                  <a:cubicBezTo>
                    <a:pt x="6668" y="5991"/>
                    <a:pt x="6549" y="6146"/>
                    <a:pt x="6549" y="6170"/>
                  </a:cubicBezTo>
                  <a:cubicBezTo>
                    <a:pt x="6489" y="6194"/>
                    <a:pt x="6227" y="6289"/>
                    <a:pt x="6191" y="6301"/>
                  </a:cubicBezTo>
                  <a:cubicBezTo>
                    <a:pt x="6156" y="6015"/>
                    <a:pt x="6072" y="5658"/>
                    <a:pt x="5775" y="5336"/>
                  </a:cubicBezTo>
                  <a:cubicBezTo>
                    <a:pt x="5429" y="4943"/>
                    <a:pt x="4905" y="4705"/>
                    <a:pt x="4227" y="4622"/>
                  </a:cubicBezTo>
                  <a:cubicBezTo>
                    <a:pt x="3060" y="4479"/>
                    <a:pt x="2762" y="4062"/>
                    <a:pt x="2715" y="3979"/>
                  </a:cubicBezTo>
                  <a:cubicBezTo>
                    <a:pt x="3477" y="3324"/>
                    <a:pt x="4191" y="2717"/>
                    <a:pt x="4501" y="2455"/>
                  </a:cubicBezTo>
                  <a:cubicBezTo>
                    <a:pt x="5096" y="1979"/>
                    <a:pt x="5429" y="1860"/>
                    <a:pt x="5548" y="1824"/>
                  </a:cubicBezTo>
                  <a:cubicBezTo>
                    <a:pt x="5584" y="1955"/>
                    <a:pt x="5608" y="2038"/>
                    <a:pt x="5620" y="2038"/>
                  </a:cubicBezTo>
                  <a:cubicBezTo>
                    <a:pt x="5648" y="2105"/>
                    <a:pt x="5707" y="2141"/>
                    <a:pt x="5778" y="2141"/>
                  </a:cubicBezTo>
                  <a:cubicBezTo>
                    <a:pt x="5796" y="2141"/>
                    <a:pt x="5815" y="2138"/>
                    <a:pt x="5834" y="2133"/>
                  </a:cubicBezTo>
                  <a:cubicBezTo>
                    <a:pt x="5906" y="2098"/>
                    <a:pt x="5953" y="2014"/>
                    <a:pt x="5917" y="1919"/>
                  </a:cubicBezTo>
                  <a:cubicBezTo>
                    <a:pt x="5917" y="1907"/>
                    <a:pt x="5644" y="1193"/>
                    <a:pt x="5882" y="312"/>
                  </a:cubicBezTo>
                  <a:close/>
                  <a:moveTo>
                    <a:pt x="1417" y="5098"/>
                  </a:moveTo>
                  <a:cubicBezTo>
                    <a:pt x="1512" y="5336"/>
                    <a:pt x="1786" y="5753"/>
                    <a:pt x="2453" y="5943"/>
                  </a:cubicBezTo>
                  <a:cubicBezTo>
                    <a:pt x="2917" y="6074"/>
                    <a:pt x="3536" y="6313"/>
                    <a:pt x="3870" y="6753"/>
                  </a:cubicBezTo>
                  <a:cubicBezTo>
                    <a:pt x="3989" y="6896"/>
                    <a:pt x="4036" y="7027"/>
                    <a:pt x="4048" y="7110"/>
                  </a:cubicBezTo>
                  <a:cubicBezTo>
                    <a:pt x="4048" y="7134"/>
                    <a:pt x="4036" y="7134"/>
                    <a:pt x="4036" y="7134"/>
                  </a:cubicBezTo>
                  <a:cubicBezTo>
                    <a:pt x="3381" y="7408"/>
                    <a:pt x="2750" y="7658"/>
                    <a:pt x="2346" y="7789"/>
                  </a:cubicBezTo>
                  <a:cubicBezTo>
                    <a:pt x="2324" y="7793"/>
                    <a:pt x="2302" y="7796"/>
                    <a:pt x="2281" y="7796"/>
                  </a:cubicBezTo>
                  <a:cubicBezTo>
                    <a:pt x="2246" y="7796"/>
                    <a:pt x="2213" y="7788"/>
                    <a:pt x="2191" y="7765"/>
                  </a:cubicBezTo>
                  <a:lnTo>
                    <a:pt x="1834" y="7503"/>
                  </a:lnTo>
                  <a:cubicBezTo>
                    <a:pt x="1917" y="7444"/>
                    <a:pt x="2036" y="7384"/>
                    <a:pt x="2155" y="7313"/>
                  </a:cubicBezTo>
                  <a:cubicBezTo>
                    <a:pt x="2488" y="7110"/>
                    <a:pt x="2786" y="6896"/>
                    <a:pt x="2798" y="6884"/>
                  </a:cubicBezTo>
                  <a:cubicBezTo>
                    <a:pt x="2869" y="6836"/>
                    <a:pt x="2881" y="6729"/>
                    <a:pt x="2822" y="6658"/>
                  </a:cubicBezTo>
                  <a:cubicBezTo>
                    <a:pt x="2802" y="6617"/>
                    <a:pt x="2758" y="6596"/>
                    <a:pt x="2712" y="6596"/>
                  </a:cubicBezTo>
                  <a:cubicBezTo>
                    <a:pt x="2676" y="6596"/>
                    <a:pt x="2638" y="6608"/>
                    <a:pt x="2608" y="6634"/>
                  </a:cubicBezTo>
                  <a:cubicBezTo>
                    <a:pt x="2072" y="7015"/>
                    <a:pt x="1393" y="7420"/>
                    <a:pt x="1250" y="7420"/>
                  </a:cubicBezTo>
                  <a:cubicBezTo>
                    <a:pt x="643" y="7360"/>
                    <a:pt x="357" y="6313"/>
                    <a:pt x="310" y="6194"/>
                  </a:cubicBezTo>
                  <a:cubicBezTo>
                    <a:pt x="298" y="6134"/>
                    <a:pt x="310" y="6063"/>
                    <a:pt x="369" y="6015"/>
                  </a:cubicBezTo>
                  <a:cubicBezTo>
                    <a:pt x="583" y="5836"/>
                    <a:pt x="953" y="5503"/>
                    <a:pt x="1417" y="5098"/>
                  </a:cubicBezTo>
                  <a:close/>
                  <a:moveTo>
                    <a:pt x="5797" y="0"/>
                  </a:moveTo>
                  <a:cubicBezTo>
                    <a:pt x="5725" y="0"/>
                    <a:pt x="5665" y="45"/>
                    <a:pt x="5644" y="109"/>
                  </a:cubicBezTo>
                  <a:cubicBezTo>
                    <a:pt x="5620" y="169"/>
                    <a:pt x="5608" y="217"/>
                    <a:pt x="5596" y="276"/>
                  </a:cubicBezTo>
                  <a:cubicBezTo>
                    <a:pt x="4751" y="371"/>
                    <a:pt x="4215" y="693"/>
                    <a:pt x="4179" y="705"/>
                  </a:cubicBezTo>
                  <a:cubicBezTo>
                    <a:pt x="4132" y="729"/>
                    <a:pt x="4120" y="764"/>
                    <a:pt x="4108" y="812"/>
                  </a:cubicBezTo>
                  <a:cubicBezTo>
                    <a:pt x="4096" y="848"/>
                    <a:pt x="4108" y="895"/>
                    <a:pt x="4132" y="931"/>
                  </a:cubicBezTo>
                  <a:lnTo>
                    <a:pt x="4786" y="1907"/>
                  </a:lnTo>
                  <a:cubicBezTo>
                    <a:pt x="4655" y="2003"/>
                    <a:pt x="4513" y="2098"/>
                    <a:pt x="4346" y="2241"/>
                  </a:cubicBezTo>
                  <a:cubicBezTo>
                    <a:pt x="3620" y="2812"/>
                    <a:pt x="893" y="5193"/>
                    <a:pt x="191" y="5813"/>
                  </a:cubicBezTo>
                  <a:cubicBezTo>
                    <a:pt x="60" y="5932"/>
                    <a:pt x="0" y="6122"/>
                    <a:pt x="48" y="6313"/>
                  </a:cubicBezTo>
                  <a:cubicBezTo>
                    <a:pt x="83" y="6467"/>
                    <a:pt x="191" y="6825"/>
                    <a:pt x="405" y="7146"/>
                  </a:cubicBezTo>
                  <a:cubicBezTo>
                    <a:pt x="643" y="7515"/>
                    <a:pt x="917" y="7729"/>
                    <a:pt x="1250" y="7753"/>
                  </a:cubicBezTo>
                  <a:lnTo>
                    <a:pt x="1274" y="7753"/>
                  </a:lnTo>
                  <a:cubicBezTo>
                    <a:pt x="1334" y="7753"/>
                    <a:pt x="1417" y="7741"/>
                    <a:pt x="1536" y="7694"/>
                  </a:cubicBezTo>
                  <a:lnTo>
                    <a:pt x="2024" y="8039"/>
                  </a:lnTo>
                  <a:cubicBezTo>
                    <a:pt x="2107" y="8099"/>
                    <a:pt x="2215" y="8134"/>
                    <a:pt x="2310" y="8134"/>
                  </a:cubicBezTo>
                  <a:cubicBezTo>
                    <a:pt x="2369" y="8134"/>
                    <a:pt x="2405" y="8110"/>
                    <a:pt x="2465" y="8099"/>
                  </a:cubicBezTo>
                  <a:cubicBezTo>
                    <a:pt x="2881" y="7956"/>
                    <a:pt x="3512" y="7694"/>
                    <a:pt x="4167" y="7432"/>
                  </a:cubicBezTo>
                  <a:cubicBezTo>
                    <a:pt x="4953" y="7122"/>
                    <a:pt x="5775" y="6777"/>
                    <a:pt x="6358" y="6586"/>
                  </a:cubicBezTo>
                  <a:cubicBezTo>
                    <a:pt x="6537" y="6979"/>
                    <a:pt x="7251" y="8610"/>
                    <a:pt x="7846" y="10230"/>
                  </a:cubicBezTo>
                  <a:cubicBezTo>
                    <a:pt x="7870" y="10289"/>
                    <a:pt x="7930" y="10337"/>
                    <a:pt x="7989" y="10337"/>
                  </a:cubicBezTo>
                  <a:cubicBezTo>
                    <a:pt x="8001" y="10337"/>
                    <a:pt x="8025" y="10337"/>
                    <a:pt x="8049" y="10313"/>
                  </a:cubicBezTo>
                  <a:cubicBezTo>
                    <a:pt x="8144" y="10289"/>
                    <a:pt x="8168" y="10194"/>
                    <a:pt x="8144" y="10111"/>
                  </a:cubicBezTo>
                  <a:lnTo>
                    <a:pt x="7965" y="9622"/>
                  </a:lnTo>
                  <a:cubicBezTo>
                    <a:pt x="8215" y="9480"/>
                    <a:pt x="9275" y="8944"/>
                    <a:pt x="10120" y="8170"/>
                  </a:cubicBezTo>
                  <a:cubicBezTo>
                    <a:pt x="10180" y="8110"/>
                    <a:pt x="10192" y="8015"/>
                    <a:pt x="10132" y="7956"/>
                  </a:cubicBezTo>
                  <a:cubicBezTo>
                    <a:pt x="10097" y="7920"/>
                    <a:pt x="10044" y="7897"/>
                    <a:pt x="9995" y="7897"/>
                  </a:cubicBezTo>
                  <a:cubicBezTo>
                    <a:pt x="9962" y="7897"/>
                    <a:pt x="9930" y="7908"/>
                    <a:pt x="9906" y="7932"/>
                  </a:cubicBezTo>
                  <a:cubicBezTo>
                    <a:pt x="9120" y="8646"/>
                    <a:pt x="8144" y="9170"/>
                    <a:pt x="7858" y="9301"/>
                  </a:cubicBezTo>
                  <a:cubicBezTo>
                    <a:pt x="7787" y="9122"/>
                    <a:pt x="7727" y="8944"/>
                    <a:pt x="7644" y="8765"/>
                  </a:cubicBezTo>
                  <a:cubicBezTo>
                    <a:pt x="8025" y="8587"/>
                    <a:pt x="9180" y="7991"/>
                    <a:pt x="10049" y="6944"/>
                  </a:cubicBezTo>
                  <a:cubicBezTo>
                    <a:pt x="10108" y="6860"/>
                    <a:pt x="10085" y="6777"/>
                    <a:pt x="10025" y="6717"/>
                  </a:cubicBezTo>
                  <a:cubicBezTo>
                    <a:pt x="9993" y="6691"/>
                    <a:pt x="9958" y="6678"/>
                    <a:pt x="9925" y="6678"/>
                  </a:cubicBezTo>
                  <a:cubicBezTo>
                    <a:pt x="9883" y="6678"/>
                    <a:pt x="9844" y="6697"/>
                    <a:pt x="9811" y="6729"/>
                  </a:cubicBezTo>
                  <a:cubicBezTo>
                    <a:pt x="9001" y="7718"/>
                    <a:pt x="7906" y="8289"/>
                    <a:pt x="7525" y="8468"/>
                  </a:cubicBezTo>
                  <a:cubicBezTo>
                    <a:pt x="7453" y="8289"/>
                    <a:pt x="7382" y="8110"/>
                    <a:pt x="7322" y="7956"/>
                  </a:cubicBezTo>
                  <a:cubicBezTo>
                    <a:pt x="7572" y="7848"/>
                    <a:pt x="8203" y="7551"/>
                    <a:pt x="8835" y="6908"/>
                  </a:cubicBezTo>
                  <a:cubicBezTo>
                    <a:pt x="9311" y="6432"/>
                    <a:pt x="9704" y="5884"/>
                    <a:pt x="9989" y="5253"/>
                  </a:cubicBezTo>
                  <a:cubicBezTo>
                    <a:pt x="10061" y="5098"/>
                    <a:pt x="10120" y="4931"/>
                    <a:pt x="10180" y="4765"/>
                  </a:cubicBezTo>
                  <a:cubicBezTo>
                    <a:pt x="10323" y="4991"/>
                    <a:pt x="10442" y="5193"/>
                    <a:pt x="10561" y="5408"/>
                  </a:cubicBezTo>
                  <a:cubicBezTo>
                    <a:pt x="10478" y="5658"/>
                    <a:pt x="10370" y="5908"/>
                    <a:pt x="10239" y="6146"/>
                  </a:cubicBezTo>
                  <a:cubicBezTo>
                    <a:pt x="10192" y="6229"/>
                    <a:pt x="10228" y="6324"/>
                    <a:pt x="10299" y="6372"/>
                  </a:cubicBezTo>
                  <a:cubicBezTo>
                    <a:pt x="10323" y="6384"/>
                    <a:pt x="10359" y="6384"/>
                    <a:pt x="10370" y="6384"/>
                  </a:cubicBezTo>
                  <a:cubicBezTo>
                    <a:pt x="10430" y="6384"/>
                    <a:pt x="10478" y="6360"/>
                    <a:pt x="10501" y="6313"/>
                  </a:cubicBezTo>
                  <a:cubicBezTo>
                    <a:pt x="10668" y="6027"/>
                    <a:pt x="10799" y="5729"/>
                    <a:pt x="10894" y="5455"/>
                  </a:cubicBezTo>
                  <a:lnTo>
                    <a:pt x="10894" y="5432"/>
                  </a:lnTo>
                  <a:lnTo>
                    <a:pt x="10894" y="5420"/>
                  </a:lnTo>
                  <a:lnTo>
                    <a:pt x="10859" y="5408"/>
                  </a:lnTo>
                  <a:lnTo>
                    <a:pt x="10859" y="5396"/>
                  </a:lnTo>
                  <a:lnTo>
                    <a:pt x="10859" y="5372"/>
                  </a:lnTo>
                  <a:lnTo>
                    <a:pt x="10859" y="5360"/>
                  </a:lnTo>
                  <a:lnTo>
                    <a:pt x="10859" y="5348"/>
                  </a:lnTo>
                  <a:cubicBezTo>
                    <a:pt x="10668" y="5003"/>
                    <a:pt x="10478" y="4693"/>
                    <a:pt x="10299" y="4408"/>
                  </a:cubicBezTo>
                  <a:cubicBezTo>
                    <a:pt x="10418" y="3979"/>
                    <a:pt x="10489" y="3527"/>
                    <a:pt x="10525" y="3050"/>
                  </a:cubicBezTo>
                  <a:cubicBezTo>
                    <a:pt x="10549" y="3086"/>
                    <a:pt x="10561" y="3110"/>
                    <a:pt x="10597" y="3157"/>
                  </a:cubicBezTo>
                  <a:cubicBezTo>
                    <a:pt x="10620" y="3205"/>
                    <a:pt x="10668" y="3217"/>
                    <a:pt x="10716" y="3217"/>
                  </a:cubicBezTo>
                  <a:cubicBezTo>
                    <a:pt x="10740" y="3217"/>
                    <a:pt x="10787" y="3205"/>
                    <a:pt x="10823" y="3193"/>
                  </a:cubicBezTo>
                  <a:cubicBezTo>
                    <a:pt x="10894" y="3134"/>
                    <a:pt x="10894" y="3038"/>
                    <a:pt x="10847" y="2967"/>
                  </a:cubicBezTo>
                  <a:cubicBezTo>
                    <a:pt x="10085" y="1979"/>
                    <a:pt x="9251" y="1264"/>
                    <a:pt x="8394" y="812"/>
                  </a:cubicBezTo>
                  <a:cubicBezTo>
                    <a:pt x="7703" y="455"/>
                    <a:pt x="6989" y="252"/>
                    <a:pt x="6275" y="240"/>
                  </a:cubicBezTo>
                  <a:cubicBezTo>
                    <a:pt x="6037" y="50"/>
                    <a:pt x="5834" y="14"/>
                    <a:pt x="5822" y="2"/>
                  </a:cubicBezTo>
                  <a:cubicBezTo>
                    <a:pt x="5814" y="1"/>
                    <a:pt x="5805" y="0"/>
                    <a:pt x="57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9" name="Google Shape;12006;p81">
              <a:extLst>
                <a:ext uri="{FF2B5EF4-FFF2-40B4-BE49-F238E27FC236}">
                  <a16:creationId xmlns:a16="http://schemas.microsoft.com/office/drawing/2014/main" id="{EED50BBD-6175-1752-B564-96F0982C216C}"/>
                </a:ext>
              </a:extLst>
            </p:cNvPr>
            <p:cNvSpPr/>
            <p:nvPr/>
          </p:nvSpPr>
          <p:spPr>
            <a:xfrm>
              <a:off x="3927757" y="1737234"/>
              <a:ext cx="18720" cy="19104"/>
            </a:xfrm>
            <a:custGeom>
              <a:avLst/>
              <a:gdLst/>
              <a:ahLst/>
              <a:cxnLst/>
              <a:rect l="l" t="t" r="r" b="b"/>
              <a:pathLst>
                <a:path w="585" h="597" extrusionOk="0">
                  <a:moveTo>
                    <a:pt x="404" y="0"/>
                  </a:moveTo>
                  <a:cubicBezTo>
                    <a:pt x="349" y="0"/>
                    <a:pt x="294" y="26"/>
                    <a:pt x="263" y="73"/>
                  </a:cubicBezTo>
                  <a:cubicBezTo>
                    <a:pt x="203" y="168"/>
                    <a:pt x="132" y="251"/>
                    <a:pt x="61" y="346"/>
                  </a:cubicBezTo>
                  <a:cubicBezTo>
                    <a:pt x="1" y="418"/>
                    <a:pt x="13" y="501"/>
                    <a:pt x="72" y="561"/>
                  </a:cubicBezTo>
                  <a:cubicBezTo>
                    <a:pt x="108" y="597"/>
                    <a:pt x="132" y="597"/>
                    <a:pt x="180" y="597"/>
                  </a:cubicBezTo>
                  <a:cubicBezTo>
                    <a:pt x="227" y="597"/>
                    <a:pt x="263" y="573"/>
                    <a:pt x="299" y="537"/>
                  </a:cubicBezTo>
                  <a:cubicBezTo>
                    <a:pt x="382" y="430"/>
                    <a:pt x="465" y="346"/>
                    <a:pt x="525" y="239"/>
                  </a:cubicBezTo>
                  <a:cubicBezTo>
                    <a:pt x="584" y="180"/>
                    <a:pt x="561" y="73"/>
                    <a:pt x="489" y="25"/>
                  </a:cubicBezTo>
                  <a:cubicBezTo>
                    <a:pt x="464" y="8"/>
                    <a:pt x="434" y="0"/>
                    <a:pt x="4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0" name="Google Shape;12007;p81">
            <a:extLst>
              <a:ext uri="{FF2B5EF4-FFF2-40B4-BE49-F238E27FC236}">
                <a16:creationId xmlns:a16="http://schemas.microsoft.com/office/drawing/2014/main" id="{0F4C1168-250E-5336-74CB-B2BD8B03605C}"/>
              </a:ext>
            </a:extLst>
          </p:cNvPr>
          <p:cNvGrpSpPr/>
          <p:nvPr/>
        </p:nvGrpSpPr>
        <p:grpSpPr>
          <a:xfrm>
            <a:off x="10437856" y="3153716"/>
            <a:ext cx="695744" cy="694976"/>
            <a:chOff x="5246797" y="1500658"/>
            <a:chExt cx="347872" cy="34748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61" name="Google Shape;12008;p81">
              <a:extLst>
                <a:ext uri="{FF2B5EF4-FFF2-40B4-BE49-F238E27FC236}">
                  <a16:creationId xmlns:a16="http://schemas.microsoft.com/office/drawing/2014/main" id="{43C74E70-6D8F-2309-070A-BF5E3CDA4382}"/>
                </a:ext>
              </a:extLst>
            </p:cNvPr>
            <p:cNvSpPr/>
            <p:nvPr/>
          </p:nvSpPr>
          <p:spPr>
            <a:xfrm>
              <a:off x="5246797" y="1500658"/>
              <a:ext cx="347872" cy="347488"/>
            </a:xfrm>
            <a:custGeom>
              <a:avLst/>
              <a:gdLst/>
              <a:ahLst/>
              <a:cxnLst/>
              <a:rect l="l" t="t" r="r" b="b"/>
              <a:pathLst>
                <a:path w="10871" h="10859" extrusionOk="0">
                  <a:moveTo>
                    <a:pt x="2024" y="989"/>
                  </a:moveTo>
                  <a:cubicBezTo>
                    <a:pt x="2441" y="989"/>
                    <a:pt x="2822" y="1251"/>
                    <a:pt x="2977" y="1620"/>
                  </a:cubicBezTo>
                  <a:cubicBezTo>
                    <a:pt x="2560" y="1834"/>
                    <a:pt x="2179" y="2120"/>
                    <a:pt x="1834" y="2453"/>
                  </a:cubicBezTo>
                  <a:cubicBezTo>
                    <a:pt x="1703" y="2584"/>
                    <a:pt x="1572" y="2715"/>
                    <a:pt x="1453" y="2870"/>
                  </a:cubicBezTo>
                  <a:cubicBezTo>
                    <a:pt x="1167" y="2679"/>
                    <a:pt x="1001" y="2358"/>
                    <a:pt x="1001" y="2024"/>
                  </a:cubicBezTo>
                  <a:cubicBezTo>
                    <a:pt x="1001" y="1453"/>
                    <a:pt x="1465" y="989"/>
                    <a:pt x="2024" y="989"/>
                  </a:cubicBezTo>
                  <a:close/>
                  <a:moveTo>
                    <a:pt x="2024" y="310"/>
                  </a:moveTo>
                  <a:cubicBezTo>
                    <a:pt x="2715" y="310"/>
                    <a:pt x="3322" y="715"/>
                    <a:pt x="3608" y="1334"/>
                  </a:cubicBezTo>
                  <a:cubicBezTo>
                    <a:pt x="3489" y="1382"/>
                    <a:pt x="3382" y="1429"/>
                    <a:pt x="3275" y="1465"/>
                  </a:cubicBezTo>
                  <a:cubicBezTo>
                    <a:pt x="3072" y="977"/>
                    <a:pt x="2572" y="667"/>
                    <a:pt x="2036" y="667"/>
                  </a:cubicBezTo>
                  <a:cubicBezTo>
                    <a:pt x="1298" y="667"/>
                    <a:pt x="691" y="1274"/>
                    <a:pt x="691" y="2013"/>
                  </a:cubicBezTo>
                  <a:cubicBezTo>
                    <a:pt x="691" y="2465"/>
                    <a:pt x="893" y="2870"/>
                    <a:pt x="1251" y="3120"/>
                  </a:cubicBezTo>
                  <a:cubicBezTo>
                    <a:pt x="1179" y="3227"/>
                    <a:pt x="1120" y="3310"/>
                    <a:pt x="1048" y="3418"/>
                  </a:cubicBezTo>
                  <a:cubicBezTo>
                    <a:pt x="596" y="3108"/>
                    <a:pt x="310" y="2584"/>
                    <a:pt x="310" y="2024"/>
                  </a:cubicBezTo>
                  <a:cubicBezTo>
                    <a:pt x="310" y="1084"/>
                    <a:pt x="1096" y="310"/>
                    <a:pt x="2024" y="310"/>
                  </a:cubicBezTo>
                  <a:close/>
                  <a:moveTo>
                    <a:pt x="8847" y="310"/>
                  </a:moveTo>
                  <a:cubicBezTo>
                    <a:pt x="9787" y="310"/>
                    <a:pt x="10561" y="1084"/>
                    <a:pt x="10561" y="2024"/>
                  </a:cubicBezTo>
                  <a:cubicBezTo>
                    <a:pt x="10561" y="2584"/>
                    <a:pt x="10276" y="3108"/>
                    <a:pt x="9823" y="3418"/>
                  </a:cubicBezTo>
                  <a:cubicBezTo>
                    <a:pt x="9764" y="3310"/>
                    <a:pt x="9692" y="3215"/>
                    <a:pt x="9621" y="3120"/>
                  </a:cubicBezTo>
                  <a:cubicBezTo>
                    <a:pt x="9978" y="2870"/>
                    <a:pt x="10180" y="2465"/>
                    <a:pt x="10180" y="2024"/>
                  </a:cubicBezTo>
                  <a:cubicBezTo>
                    <a:pt x="10180" y="1846"/>
                    <a:pt x="10156" y="1667"/>
                    <a:pt x="10073" y="1501"/>
                  </a:cubicBezTo>
                  <a:cubicBezTo>
                    <a:pt x="10054" y="1442"/>
                    <a:pt x="9977" y="1399"/>
                    <a:pt x="9911" y="1399"/>
                  </a:cubicBezTo>
                  <a:cubicBezTo>
                    <a:pt x="9897" y="1399"/>
                    <a:pt x="9883" y="1401"/>
                    <a:pt x="9871" y="1405"/>
                  </a:cubicBezTo>
                  <a:cubicBezTo>
                    <a:pt x="9799" y="1441"/>
                    <a:pt x="9752" y="1536"/>
                    <a:pt x="9775" y="1620"/>
                  </a:cubicBezTo>
                  <a:cubicBezTo>
                    <a:pt x="9835" y="1751"/>
                    <a:pt x="9859" y="1882"/>
                    <a:pt x="9859" y="2013"/>
                  </a:cubicBezTo>
                  <a:cubicBezTo>
                    <a:pt x="9859" y="2358"/>
                    <a:pt x="9692" y="2667"/>
                    <a:pt x="9406" y="2870"/>
                  </a:cubicBezTo>
                  <a:cubicBezTo>
                    <a:pt x="9287" y="2715"/>
                    <a:pt x="9156" y="2584"/>
                    <a:pt x="9025" y="2453"/>
                  </a:cubicBezTo>
                  <a:cubicBezTo>
                    <a:pt x="8680" y="2120"/>
                    <a:pt x="8287" y="1834"/>
                    <a:pt x="7870" y="1620"/>
                  </a:cubicBezTo>
                  <a:cubicBezTo>
                    <a:pt x="8037" y="1239"/>
                    <a:pt x="8406" y="989"/>
                    <a:pt x="8835" y="989"/>
                  </a:cubicBezTo>
                  <a:cubicBezTo>
                    <a:pt x="9013" y="989"/>
                    <a:pt x="9204" y="1036"/>
                    <a:pt x="9347" y="1143"/>
                  </a:cubicBezTo>
                  <a:cubicBezTo>
                    <a:pt x="9373" y="1154"/>
                    <a:pt x="9400" y="1160"/>
                    <a:pt x="9426" y="1160"/>
                  </a:cubicBezTo>
                  <a:cubicBezTo>
                    <a:pt x="9485" y="1160"/>
                    <a:pt x="9540" y="1133"/>
                    <a:pt x="9573" y="1084"/>
                  </a:cubicBezTo>
                  <a:cubicBezTo>
                    <a:pt x="9621" y="1001"/>
                    <a:pt x="9585" y="905"/>
                    <a:pt x="9514" y="858"/>
                  </a:cubicBezTo>
                  <a:cubicBezTo>
                    <a:pt x="9299" y="739"/>
                    <a:pt x="9061" y="667"/>
                    <a:pt x="8835" y="667"/>
                  </a:cubicBezTo>
                  <a:cubicBezTo>
                    <a:pt x="8299" y="667"/>
                    <a:pt x="7799" y="977"/>
                    <a:pt x="7597" y="1465"/>
                  </a:cubicBezTo>
                  <a:cubicBezTo>
                    <a:pt x="7489" y="1417"/>
                    <a:pt x="7370" y="1382"/>
                    <a:pt x="7263" y="1334"/>
                  </a:cubicBezTo>
                  <a:cubicBezTo>
                    <a:pt x="7537" y="727"/>
                    <a:pt x="8156" y="310"/>
                    <a:pt x="8847" y="310"/>
                  </a:cubicBezTo>
                  <a:close/>
                  <a:moveTo>
                    <a:pt x="5430" y="1322"/>
                  </a:moveTo>
                  <a:cubicBezTo>
                    <a:pt x="6716" y="1322"/>
                    <a:pt x="7906" y="1798"/>
                    <a:pt x="8811" y="2679"/>
                  </a:cubicBezTo>
                  <a:cubicBezTo>
                    <a:pt x="9704" y="3548"/>
                    <a:pt x="10216" y="4715"/>
                    <a:pt x="10216" y="5930"/>
                  </a:cubicBezTo>
                  <a:cubicBezTo>
                    <a:pt x="10216" y="7168"/>
                    <a:pt x="9728" y="8311"/>
                    <a:pt x="8811" y="9192"/>
                  </a:cubicBezTo>
                  <a:cubicBezTo>
                    <a:pt x="7906" y="10073"/>
                    <a:pt x="6716" y="10549"/>
                    <a:pt x="5430" y="10549"/>
                  </a:cubicBezTo>
                  <a:cubicBezTo>
                    <a:pt x="4156" y="10549"/>
                    <a:pt x="2965" y="10073"/>
                    <a:pt x="2060" y="9192"/>
                  </a:cubicBezTo>
                  <a:cubicBezTo>
                    <a:pt x="1167" y="8323"/>
                    <a:pt x="655" y="7168"/>
                    <a:pt x="655" y="5930"/>
                  </a:cubicBezTo>
                  <a:cubicBezTo>
                    <a:pt x="655" y="4703"/>
                    <a:pt x="1143" y="3548"/>
                    <a:pt x="2060" y="2679"/>
                  </a:cubicBezTo>
                  <a:cubicBezTo>
                    <a:pt x="2965" y="1798"/>
                    <a:pt x="4156" y="1322"/>
                    <a:pt x="5430" y="1322"/>
                  </a:cubicBezTo>
                  <a:close/>
                  <a:moveTo>
                    <a:pt x="2024" y="0"/>
                  </a:moveTo>
                  <a:cubicBezTo>
                    <a:pt x="917" y="0"/>
                    <a:pt x="0" y="905"/>
                    <a:pt x="0" y="2024"/>
                  </a:cubicBezTo>
                  <a:cubicBezTo>
                    <a:pt x="0" y="2691"/>
                    <a:pt x="346" y="3334"/>
                    <a:pt x="893" y="3703"/>
                  </a:cubicBezTo>
                  <a:cubicBezTo>
                    <a:pt x="536" y="4382"/>
                    <a:pt x="346" y="5144"/>
                    <a:pt x="346" y="5930"/>
                  </a:cubicBezTo>
                  <a:cubicBezTo>
                    <a:pt x="346" y="7239"/>
                    <a:pt x="881" y="8490"/>
                    <a:pt x="1834" y="9418"/>
                  </a:cubicBezTo>
                  <a:cubicBezTo>
                    <a:pt x="2798" y="10335"/>
                    <a:pt x="4072" y="10859"/>
                    <a:pt x="5442" y="10859"/>
                  </a:cubicBezTo>
                  <a:cubicBezTo>
                    <a:pt x="6811" y="10859"/>
                    <a:pt x="8073" y="10359"/>
                    <a:pt x="9037" y="9418"/>
                  </a:cubicBezTo>
                  <a:cubicBezTo>
                    <a:pt x="10002" y="8490"/>
                    <a:pt x="10526" y="7239"/>
                    <a:pt x="10526" y="5930"/>
                  </a:cubicBezTo>
                  <a:cubicBezTo>
                    <a:pt x="10526" y="5144"/>
                    <a:pt x="10335" y="4382"/>
                    <a:pt x="9978" y="3703"/>
                  </a:cubicBezTo>
                  <a:cubicBezTo>
                    <a:pt x="10526" y="3322"/>
                    <a:pt x="10871" y="2703"/>
                    <a:pt x="10871" y="2024"/>
                  </a:cubicBezTo>
                  <a:cubicBezTo>
                    <a:pt x="10871" y="905"/>
                    <a:pt x="9966" y="0"/>
                    <a:pt x="8847" y="0"/>
                  </a:cubicBezTo>
                  <a:cubicBezTo>
                    <a:pt x="8025" y="0"/>
                    <a:pt x="7287" y="489"/>
                    <a:pt x="6966" y="1251"/>
                  </a:cubicBezTo>
                  <a:cubicBezTo>
                    <a:pt x="6477" y="1096"/>
                    <a:pt x="5977" y="1024"/>
                    <a:pt x="5442" y="1024"/>
                  </a:cubicBezTo>
                  <a:cubicBezTo>
                    <a:pt x="4918" y="1024"/>
                    <a:pt x="4394" y="1096"/>
                    <a:pt x="3906" y="1251"/>
                  </a:cubicBezTo>
                  <a:cubicBezTo>
                    <a:pt x="3596" y="500"/>
                    <a:pt x="2846" y="0"/>
                    <a:pt x="2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2" name="Google Shape;12009;p81">
              <a:extLst>
                <a:ext uri="{FF2B5EF4-FFF2-40B4-BE49-F238E27FC236}">
                  <a16:creationId xmlns:a16="http://schemas.microsoft.com/office/drawing/2014/main" id="{3CFE878A-6F30-4667-3752-36A02392C32B}"/>
                </a:ext>
              </a:extLst>
            </p:cNvPr>
            <p:cNvSpPr/>
            <p:nvPr/>
          </p:nvSpPr>
          <p:spPr>
            <a:xfrm>
              <a:off x="5333677" y="1663346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7" y="596"/>
                    <a:pt x="1274" y="524"/>
                    <a:pt x="1191" y="524"/>
                  </a:cubicBezTo>
                  <a:cubicBezTo>
                    <a:pt x="1095" y="524"/>
                    <a:pt x="1024" y="596"/>
                    <a:pt x="1024" y="691"/>
                  </a:cubicBezTo>
                  <a:lnTo>
                    <a:pt x="1024" y="846"/>
                  </a:lnTo>
                  <a:cubicBezTo>
                    <a:pt x="1024" y="1048"/>
                    <a:pt x="857" y="1203"/>
                    <a:pt x="667" y="1203"/>
                  </a:cubicBezTo>
                  <a:cubicBezTo>
                    <a:pt x="476" y="1203"/>
                    <a:pt x="310" y="1048"/>
                    <a:pt x="310" y="846"/>
                  </a:cubicBezTo>
                  <a:lnTo>
                    <a:pt x="310" y="691"/>
                  </a:lnTo>
                  <a:cubicBezTo>
                    <a:pt x="310" y="489"/>
                    <a:pt x="476" y="334"/>
                    <a:pt x="667" y="334"/>
                  </a:cubicBezTo>
                  <a:cubicBezTo>
                    <a:pt x="762" y="334"/>
                    <a:pt x="833" y="250"/>
                    <a:pt x="833" y="167"/>
                  </a:cubicBezTo>
                  <a:cubicBezTo>
                    <a:pt x="833" y="72"/>
                    <a:pt x="762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3" name="Google Shape;12010;p81">
              <a:extLst>
                <a:ext uri="{FF2B5EF4-FFF2-40B4-BE49-F238E27FC236}">
                  <a16:creationId xmlns:a16="http://schemas.microsoft.com/office/drawing/2014/main" id="{C354AB49-79EF-2101-D7CA-610C5376A5CD}"/>
                </a:ext>
              </a:extLst>
            </p:cNvPr>
            <p:cNvSpPr/>
            <p:nvPr/>
          </p:nvSpPr>
          <p:spPr>
            <a:xfrm>
              <a:off x="5463949" y="1663346"/>
              <a:ext cx="43488" cy="48032"/>
            </a:xfrm>
            <a:custGeom>
              <a:avLst/>
              <a:gdLst/>
              <a:ahLst/>
              <a:cxnLst/>
              <a:rect l="l" t="t" r="r" b="b"/>
              <a:pathLst>
                <a:path w="1359" h="150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9" y="1501"/>
                    <a:pt x="668" y="1501"/>
                  </a:cubicBezTo>
                  <a:cubicBezTo>
                    <a:pt x="1049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7" y="524"/>
                    <a:pt x="1192" y="524"/>
                  </a:cubicBezTo>
                  <a:cubicBezTo>
                    <a:pt x="1108" y="524"/>
                    <a:pt x="1037" y="596"/>
                    <a:pt x="1037" y="691"/>
                  </a:cubicBezTo>
                  <a:lnTo>
                    <a:pt x="1037" y="846"/>
                  </a:lnTo>
                  <a:cubicBezTo>
                    <a:pt x="1037" y="1048"/>
                    <a:pt x="870" y="1203"/>
                    <a:pt x="668" y="1203"/>
                  </a:cubicBezTo>
                  <a:cubicBezTo>
                    <a:pt x="477" y="1203"/>
                    <a:pt x="311" y="1048"/>
                    <a:pt x="311" y="846"/>
                  </a:cubicBezTo>
                  <a:lnTo>
                    <a:pt x="311" y="691"/>
                  </a:lnTo>
                  <a:cubicBezTo>
                    <a:pt x="311" y="489"/>
                    <a:pt x="477" y="334"/>
                    <a:pt x="668" y="334"/>
                  </a:cubicBezTo>
                  <a:cubicBezTo>
                    <a:pt x="763" y="334"/>
                    <a:pt x="834" y="250"/>
                    <a:pt x="834" y="167"/>
                  </a:cubicBezTo>
                  <a:cubicBezTo>
                    <a:pt x="834" y="72"/>
                    <a:pt x="763" y="0"/>
                    <a:pt x="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4" name="Google Shape;12011;p81">
              <a:extLst>
                <a:ext uri="{FF2B5EF4-FFF2-40B4-BE49-F238E27FC236}">
                  <a16:creationId xmlns:a16="http://schemas.microsoft.com/office/drawing/2014/main" id="{653B731E-D8A0-563D-3923-7C9BC9FAD37C}"/>
                </a:ext>
              </a:extLst>
            </p:cNvPr>
            <p:cNvSpPr/>
            <p:nvPr/>
          </p:nvSpPr>
          <p:spPr>
            <a:xfrm>
              <a:off x="5365677" y="1730002"/>
              <a:ext cx="109760" cy="96064"/>
            </a:xfrm>
            <a:custGeom>
              <a:avLst/>
              <a:gdLst/>
              <a:ahLst/>
              <a:cxnLst/>
              <a:rect l="l" t="t" r="r" b="b"/>
              <a:pathLst>
                <a:path w="3430" h="3002" extrusionOk="0">
                  <a:moveTo>
                    <a:pt x="1703" y="287"/>
                  </a:moveTo>
                  <a:cubicBezTo>
                    <a:pt x="2012" y="287"/>
                    <a:pt x="2393" y="430"/>
                    <a:pt x="2393" y="644"/>
                  </a:cubicBezTo>
                  <a:cubicBezTo>
                    <a:pt x="2393" y="823"/>
                    <a:pt x="2096" y="1168"/>
                    <a:pt x="1703" y="1168"/>
                  </a:cubicBezTo>
                  <a:cubicBezTo>
                    <a:pt x="1322" y="1168"/>
                    <a:pt x="1024" y="823"/>
                    <a:pt x="1024" y="644"/>
                  </a:cubicBezTo>
                  <a:cubicBezTo>
                    <a:pt x="1024" y="430"/>
                    <a:pt x="1393" y="287"/>
                    <a:pt x="1703" y="287"/>
                  </a:cubicBezTo>
                  <a:close/>
                  <a:moveTo>
                    <a:pt x="1727" y="2025"/>
                  </a:moveTo>
                  <a:cubicBezTo>
                    <a:pt x="1822" y="2025"/>
                    <a:pt x="1917" y="2025"/>
                    <a:pt x="2024" y="2037"/>
                  </a:cubicBezTo>
                  <a:cubicBezTo>
                    <a:pt x="2179" y="2061"/>
                    <a:pt x="2319" y="2073"/>
                    <a:pt x="2447" y="2073"/>
                  </a:cubicBezTo>
                  <a:cubicBezTo>
                    <a:pt x="2575" y="2073"/>
                    <a:pt x="2691" y="2061"/>
                    <a:pt x="2798" y="2037"/>
                  </a:cubicBezTo>
                  <a:lnTo>
                    <a:pt x="2798" y="2037"/>
                  </a:lnTo>
                  <a:cubicBezTo>
                    <a:pt x="2679" y="2406"/>
                    <a:pt x="2239" y="2692"/>
                    <a:pt x="1727" y="2692"/>
                  </a:cubicBezTo>
                  <a:cubicBezTo>
                    <a:pt x="1203" y="2692"/>
                    <a:pt x="762" y="2418"/>
                    <a:pt x="655" y="2037"/>
                  </a:cubicBezTo>
                  <a:lnTo>
                    <a:pt x="655" y="2037"/>
                  </a:lnTo>
                  <a:cubicBezTo>
                    <a:pt x="756" y="2061"/>
                    <a:pt x="869" y="2073"/>
                    <a:pt x="997" y="2073"/>
                  </a:cubicBezTo>
                  <a:cubicBezTo>
                    <a:pt x="1125" y="2073"/>
                    <a:pt x="1268" y="2061"/>
                    <a:pt x="1429" y="2037"/>
                  </a:cubicBezTo>
                  <a:cubicBezTo>
                    <a:pt x="1524" y="2025"/>
                    <a:pt x="1619" y="2025"/>
                    <a:pt x="1727" y="2025"/>
                  </a:cubicBezTo>
                  <a:close/>
                  <a:moveTo>
                    <a:pt x="1703" y="1"/>
                  </a:moveTo>
                  <a:cubicBezTo>
                    <a:pt x="1143" y="1"/>
                    <a:pt x="691" y="299"/>
                    <a:pt x="691" y="668"/>
                  </a:cubicBezTo>
                  <a:cubicBezTo>
                    <a:pt x="691" y="858"/>
                    <a:pt x="810" y="1073"/>
                    <a:pt x="988" y="1239"/>
                  </a:cubicBezTo>
                  <a:cubicBezTo>
                    <a:pt x="1155" y="1370"/>
                    <a:pt x="1334" y="1454"/>
                    <a:pt x="1548" y="1501"/>
                  </a:cubicBezTo>
                  <a:lnTo>
                    <a:pt x="1548" y="1739"/>
                  </a:lnTo>
                  <a:cubicBezTo>
                    <a:pt x="1488" y="1739"/>
                    <a:pt x="1429" y="1763"/>
                    <a:pt x="1369" y="1763"/>
                  </a:cubicBezTo>
                  <a:cubicBezTo>
                    <a:pt x="1243" y="1776"/>
                    <a:pt x="1126" y="1783"/>
                    <a:pt x="1019" y="1783"/>
                  </a:cubicBezTo>
                  <a:cubicBezTo>
                    <a:pt x="723" y="1783"/>
                    <a:pt x="507" y="1731"/>
                    <a:pt x="393" y="1608"/>
                  </a:cubicBezTo>
                  <a:cubicBezTo>
                    <a:pt x="298" y="1501"/>
                    <a:pt x="322" y="1382"/>
                    <a:pt x="322" y="1370"/>
                  </a:cubicBezTo>
                  <a:cubicBezTo>
                    <a:pt x="334" y="1275"/>
                    <a:pt x="274" y="1204"/>
                    <a:pt x="203" y="1180"/>
                  </a:cubicBezTo>
                  <a:cubicBezTo>
                    <a:pt x="190" y="1176"/>
                    <a:pt x="177" y="1174"/>
                    <a:pt x="165" y="1174"/>
                  </a:cubicBezTo>
                  <a:cubicBezTo>
                    <a:pt x="95" y="1174"/>
                    <a:pt x="32" y="1228"/>
                    <a:pt x="12" y="1299"/>
                  </a:cubicBezTo>
                  <a:cubicBezTo>
                    <a:pt x="0" y="1394"/>
                    <a:pt x="0" y="1620"/>
                    <a:pt x="155" y="1799"/>
                  </a:cubicBezTo>
                  <a:cubicBezTo>
                    <a:pt x="191" y="1835"/>
                    <a:pt x="238" y="1858"/>
                    <a:pt x="262" y="1894"/>
                  </a:cubicBezTo>
                  <a:cubicBezTo>
                    <a:pt x="310" y="2513"/>
                    <a:pt x="929" y="3001"/>
                    <a:pt x="1691" y="3001"/>
                  </a:cubicBezTo>
                  <a:cubicBezTo>
                    <a:pt x="2453" y="3001"/>
                    <a:pt x="3072" y="2513"/>
                    <a:pt x="3120" y="1894"/>
                  </a:cubicBezTo>
                  <a:cubicBezTo>
                    <a:pt x="3167" y="1858"/>
                    <a:pt x="3191" y="1835"/>
                    <a:pt x="3227" y="1799"/>
                  </a:cubicBezTo>
                  <a:cubicBezTo>
                    <a:pt x="3417" y="1620"/>
                    <a:pt x="3429" y="1406"/>
                    <a:pt x="3405" y="1299"/>
                  </a:cubicBezTo>
                  <a:cubicBezTo>
                    <a:pt x="3396" y="1223"/>
                    <a:pt x="3333" y="1169"/>
                    <a:pt x="3266" y="1169"/>
                  </a:cubicBezTo>
                  <a:cubicBezTo>
                    <a:pt x="3249" y="1169"/>
                    <a:pt x="3232" y="1173"/>
                    <a:pt x="3215" y="1180"/>
                  </a:cubicBezTo>
                  <a:cubicBezTo>
                    <a:pt x="3120" y="1192"/>
                    <a:pt x="3060" y="1275"/>
                    <a:pt x="3096" y="1370"/>
                  </a:cubicBezTo>
                  <a:cubicBezTo>
                    <a:pt x="3096" y="1370"/>
                    <a:pt x="3108" y="1501"/>
                    <a:pt x="3012" y="1608"/>
                  </a:cubicBezTo>
                  <a:cubicBezTo>
                    <a:pt x="2905" y="1725"/>
                    <a:pt x="2682" y="1781"/>
                    <a:pt x="2375" y="1781"/>
                  </a:cubicBezTo>
                  <a:cubicBezTo>
                    <a:pt x="2275" y="1781"/>
                    <a:pt x="2165" y="1775"/>
                    <a:pt x="2048" y="1763"/>
                  </a:cubicBezTo>
                  <a:cubicBezTo>
                    <a:pt x="1989" y="1739"/>
                    <a:pt x="1929" y="1739"/>
                    <a:pt x="1869" y="1739"/>
                  </a:cubicBezTo>
                  <a:lnTo>
                    <a:pt x="1869" y="1501"/>
                  </a:lnTo>
                  <a:cubicBezTo>
                    <a:pt x="2060" y="1477"/>
                    <a:pt x="2250" y="1382"/>
                    <a:pt x="2417" y="1239"/>
                  </a:cubicBezTo>
                  <a:cubicBezTo>
                    <a:pt x="2620" y="1073"/>
                    <a:pt x="2715" y="858"/>
                    <a:pt x="2715" y="668"/>
                  </a:cubicBezTo>
                  <a:cubicBezTo>
                    <a:pt x="2715" y="299"/>
                    <a:pt x="2274" y="1"/>
                    <a:pt x="1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5" name="Google Shape;12012;p81">
            <a:extLst>
              <a:ext uri="{FF2B5EF4-FFF2-40B4-BE49-F238E27FC236}">
                <a16:creationId xmlns:a16="http://schemas.microsoft.com/office/drawing/2014/main" id="{7D4B4D85-8E03-E1B1-A9D3-DBE11BE5D542}"/>
              </a:ext>
            </a:extLst>
          </p:cNvPr>
          <p:cNvGrpSpPr/>
          <p:nvPr/>
        </p:nvGrpSpPr>
        <p:grpSpPr>
          <a:xfrm>
            <a:off x="11537440" y="3153716"/>
            <a:ext cx="698048" cy="693504"/>
            <a:chOff x="5796589" y="1500658"/>
            <a:chExt cx="349024" cy="34675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66" name="Google Shape;12013;p81">
              <a:extLst>
                <a:ext uri="{FF2B5EF4-FFF2-40B4-BE49-F238E27FC236}">
                  <a16:creationId xmlns:a16="http://schemas.microsoft.com/office/drawing/2014/main" id="{0EF34295-96AF-D39F-9E55-07D474268BFD}"/>
                </a:ext>
              </a:extLst>
            </p:cNvPr>
            <p:cNvSpPr/>
            <p:nvPr/>
          </p:nvSpPr>
          <p:spPr>
            <a:xfrm>
              <a:off x="6089933" y="1500658"/>
              <a:ext cx="11104" cy="20992"/>
            </a:xfrm>
            <a:custGeom>
              <a:avLst/>
              <a:gdLst/>
              <a:ahLst/>
              <a:cxnLst/>
              <a:rect l="l" t="t" r="r" b="b"/>
              <a:pathLst>
                <a:path w="347" h="656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155"/>
                    <a:pt x="1" y="310"/>
                    <a:pt x="13" y="500"/>
                  </a:cubicBezTo>
                  <a:cubicBezTo>
                    <a:pt x="13" y="596"/>
                    <a:pt x="84" y="655"/>
                    <a:pt x="180" y="655"/>
                  </a:cubicBezTo>
                  <a:lnTo>
                    <a:pt x="191" y="655"/>
                  </a:lnTo>
                  <a:cubicBezTo>
                    <a:pt x="287" y="655"/>
                    <a:pt x="346" y="572"/>
                    <a:pt x="346" y="489"/>
                  </a:cubicBezTo>
                  <a:cubicBezTo>
                    <a:pt x="322" y="298"/>
                    <a:pt x="322" y="155"/>
                    <a:pt x="322" y="155"/>
                  </a:cubicBez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67" name="Google Shape;12014;p81">
              <a:extLst>
                <a:ext uri="{FF2B5EF4-FFF2-40B4-BE49-F238E27FC236}">
                  <a16:creationId xmlns:a16="http://schemas.microsoft.com/office/drawing/2014/main" id="{5214BAF9-33A9-981F-0525-A28B040F229A}"/>
                </a:ext>
              </a:extLst>
            </p:cNvPr>
            <p:cNvGrpSpPr/>
            <p:nvPr/>
          </p:nvGrpSpPr>
          <p:grpSpPr>
            <a:xfrm>
              <a:off x="5796589" y="1500658"/>
              <a:ext cx="349024" cy="346752"/>
              <a:chOff x="5796589" y="1500658"/>
              <a:chExt cx="349024" cy="346752"/>
            </a:xfrm>
            <a:grpFill/>
          </p:grpSpPr>
          <p:sp>
            <p:nvSpPr>
              <p:cNvPr id="168" name="Google Shape;12015;p81">
                <a:extLst>
                  <a:ext uri="{FF2B5EF4-FFF2-40B4-BE49-F238E27FC236}">
                    <a16:creationId xmlns:a16="http://schemas.microsoft.com/office/drawing/2014/main" id="{FF2669AA-4AD4-A6C6-C29C-CD5AF5EAC573}"/>
                  </a:ext>
                </a:extLst>
              </p:cNvPr>
              <p:cNvSpPr/>
              <p:nvPr/>
            </p:nvSpPr>
            <p:spPr>
              <a:xfrm>
                <a:off x="5893357" y="1544018"/>
                <a:ext cx="14496" cy="15328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79" extrusionOk="0">
                    <a:moveTo>
                      <a:pt x="271" y="1"/>
                    </a:moveTo>
                    <a:cubicBezTo>
                      <a:pt x="211" y="1"/>
                      <a:pt x="149" y="34"/>
                      <a:pt x="131" y="86"/>
                    </a:cubicBezTo>
                    <a:cubicBezTo>
                      <a:pt x="131" y="86"/>
                      <a:pt x="96" y="146"/>
                      <a:pt x="36" y="229"/>
                    </a:cubicBezTo>
                    <a:cubicBezTo>
                      <a:pt x="0" y="312"/>
                      <a:pt x="12" y="408"/>
                      <a:pt x="84" y="455"/>
                    </a:cubicBezTo>
                    <a:cubicBezTo>
                      <a:pt x="119" y="467"/>
                      <a:pt x="143" y="479"/>
                      <a:pt x="167" y="479"/>
                    </a:cubicBezTo>
                    <a:cubicBezTo>
                      <a:pt x="238" y="479"/>
                      <a:pt x="274" y="455"/>
                      <a:pt x="310" y="408"/>
                    </a:cubicBezTo>
                    <a:cubicBezTo>
                      <a:pt x="381" y="312"/>
                      <a:pt x="417" y="229"/>
                      <a:pt x="417" y="217"/>
                    </a:cubicBezTo>
                    <a:cubicBezTo>
                      <a:pt x="453" y="146"/>
                      <a:pt x="417" y="50"/>
                      <a:pt x="334" y="15"/>
                    </a:cubicBezTo>
                    <a:cubicBezTo>
                      <a:pt x="315" y="5"/>
                      <a:pt x="293" y="1"/>
                      <a:pt x="2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3">
                      <a:lumMod val="7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9" name="Google Shape;12016;p81">
                <a:extLst>
                  <a:ext uri="{FF2B5EF4-FFF2-40B4-BE49-F238E27FC236}">
                    <a16:creationId xmlns:a16="http://schemas.microsoft.com/office/drawing/2014/main" id="{A229BB93-3824-7446-4E9A-351B2EB85C00}"/>
                  </a:ext>
                </a:extLst>
              </p:cNvPr>
              <p:cNvSpPr/>
              <p:nvPr/>
            </p:nvSpPr>
            <p:spPr>
              <a:xfrm>
                <a:off x="5905165" y="1696114"/>
                <a:ext cx="32416" cy="37760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180" extrusionOk="0">
                    <a:moveTo>
                      <a:pt x="524" y="334"/>
                    </a:moveTo>
                    <a:cubicBezTo>
                      <a:pt x="620" y="334"/>
                      <a:pt x="703" y="405"/>
                      <a:pt x="703" y="512"/>
                    </a:cubicBezTo>
                    <a:lnTo>
                      <a:pt x="703" y="679"/>
                    </a:lnTo>
                    <a:cubicBezTo>
                      <a:pt x="703" y="774"/>
                      <a:pt x="620" y="858"/>
                      <a:pt x="524" y="858"/>
                    </a:cubicBezTo>
                    <a:cubicBezTo>
                      <a:pt x="417" y="858"/>
                      <a:pt x="346" y="774"/>
                      <a:pt x="346" y="679"/>
                    </a:cubicBezTo>
                    <a:lnTo>
                      <a:pt x="346" y="512"/>
                    </a:lnTo>
                    <a:cubicBezTo>
                      <a:pt x="346" y="405"/>
                      <a:pt x="417" y="334"/>
                      <a:pt x="524" y="334"/>
                    </a:cubicBezTo>
                    <a:close/>
                    <a:moveTo>
                      <a:pt x="500" y="0"/>
                    </a:moveTo>
                    <a:cubicBezTo>
                      <a:pt x="239" y="0"/>
                      <a:pt x="0" y="227"/>
                      <a:pt x="0" y="512"/>
                    </a:cubicBezTo>
                    <a:lnTo>
                      <a:pt x="0" y="679"/>
                    </a:lnTo>
                    <a:cubicBezTo>
                      <a:pt x="0" y="941"/>
                      <a:pt x="215" y="1179"/>
                      <a:pt x="500" y="1179"/>
                    </a:cubicBezTo>
                    <a:cubicBezTo>
                      <a:pt x="774" y="1179"/>
                      <a:pt x="1012" y="953"/>
                      <a:pt x="1012" y="679"/>
                    </a:cubicBezTo>
                    <a:lnTo>
                      <a:pt x="1012" y="512"/>
                    </a:lnTo>
                    <a:cubicBezTo>
                      <a:pt x="1012" y="227"/>
                      <a:pt x="786" y="0"/>
                      <a:pt x="5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3">
                      <a:lumMod val="7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0" name="Google Shape;12017;p81">
                <a:extLst>
                  <a:ext uri="{FF2B5EF4-FFF2-40B4-BE49-F238E27FC236}">
                    <a16:creationId xmlns:a16="http://schemas.microsoft.com/office/drawing/2014/main" id="{9321DAD3-77B6-2A56-612C-3DF5863DA27E}"/>
                  </a:ext>
                </a:extLst>
              </p:cNvPr>
              <p:cNvSpPr/>
              <p:nvPr/>
            </p:nvSpPr>
            <p:spPr>
              <a:xfrm>
                <a:off x="6003085" y="1696114"/>
                <a:ext cx="32416" cy="37760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180" extrusionOk="0">
                    <a:moveTo>
                      <a:pt x="512" y="334"/>
                    </a:moveTo>
                    <a:cubicBezTo>
                      <a:pt x="619" y="334"/>
                      <a:pt x="691" y="405"/>
                      <a:pt x="691" y="512"/>
                    </a:cubicBezTo>
                    <a:lnTo>
                      <a:pt x="691" y="679"/>
                    </a:lnTo>
                    <a:cubicBezTo>
                      <a:pt x="691" y="774"/>
                      <a:pt x="619" y="858"/>
                      <a:pt x="512" y="858"/>
                    </a:cubicBezTo>
                    <a:cubicBezTo>
                      <a:pt x="405" y="858"/>
                      <a:pt x="334" y="774"/>
                      <a:pt x="334" y="679"/>
                    </a:cubicBezTo>
                    <a:lnTo>
                      <a:pt x="334" y="512"/>
                    </a:lnTo>
                    <a:cubicBezTo>
                      <a:pt x="334" y="405"/>
                      <a:pt x="405" y="334"/>
                      <a:pt x="512" y="334"/>
                    </a:cubicBezTo>
                    <a:close/>
                    <a:moveTo>
                      <a:pt x="512" y="0"/>
                    </a:moveTo>
                    <a:cubicBezTo>
                      <a:pt x="238" y="0"/>
                      <a:pt x="0" y="227"/>
                      <a:pt x="0" y="512"/>
                    </a:cubicBezTo>
                    <a:lnTo>
                      <a:pt x="0" y="679"/>
                    </a:lnTo>
                    <a:cubicBezTo>
                      <a:pt x="0" y="941"/>
                      <a:pt x="227" y="1179"/>
                      <a:pt x="512" y="1179"/>
                    </a:cubicBezTo>
                    <a:cubicBezTo>
                      <a:pt x="798" y="1179"/>
                      <a:pt x="1012" y="953"/>
                      <a:pt x="1012" y="679"/>
                    </a:cubicBezTo>
                    <a:lnTo>
                      <a:pt x="1012" y="512"/>
                    </a:lnTo>
                    <a:cubicBezTo>
                      <a:pt x="1012" y="227"/>
                      <a:pt x="786" y="0"/>
                      <a:pt x="5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3">
                      <a:lumMod val="7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1" name="Google Shape;12018;p81">
                <a:extLst>
                  <a:ext uri="{FF2B5EF4-FFF2-40B4-BE49-F238E27FC236}">
                    <a16:creationId xmlns:a16="http://schemas.microsoft.com/office/drawing/2014/main" id="{E93DC5A0-AFC5-6AEF-EF27-EBD0162104F4}"/>
                  </a:ext>
                </a:extLst>
              </p:cNvPr>
              <p:cNvSpPr/>
              <p:nvPr/>
            </p:nvSpPr>
            <p:spPr>
              <a:xfrm>
                <a:off x="5796589" y="1500658"/>
                <a:ext cx="349024" cy="346752"/>
              </a:xfrm>
              <a:custGeom>
                <a:avLst/>
                <a:gdLst/>
                <a:ahLst/>
                <a:cxnLst/>
                <a:rect l="l" t="t" r="r" b="b"/>
                <a:pathLst>
                  <a:path w="10907" h="10836" extrusionOk="0">
                    <a:moveTo>
                      <a:pt x="8215" y="4060"/>
                    </a:moveTo>
                    <a:lnTo>
                      <a:pt x="8215" y="4060"/>
                    </a:lnTo>
                    <a:cubicBezTo>
                      <a:pt x="7977" y="4227"/>
                      <a:pt x="7739" y="4430"/>
                      <a:pt x="7525" y="4668"/>
                    </a:cubicBezTo>
                    <a:cubicBezTo>
                      <a:pt x="7453" y="4596"/>
                      <a:pt x="7382" y="4525"/>
                      <a:pt x="7287" y="4441"/>
                    </a:cubicBezTo>
                    <a:cubicBezTo>
                      <a:pt x="7513" y="4358"/>
                      <a:pt x="7823" y="4203"/>
                      <a:pt x="8215" y="4060"/>
                    </a:cubicBezTo>
                    <a:close/>
                    <a:moveTo>
                      <a:pt x="2631" y="4072"/>
                    </a:moveTo>
                    <a:lnTo>
                      <a:pt x="2631" y="4072"/>
                    </a:lnTo>
                    <a:cubicBezTo>
                      <a:pt x="3036" y="4203"/>
                      <a:pt x="3358" y="4358"/>
                      <a:pt x="3560" y="4465"/>
                    </a:cubicBezTo>
                    <a:cubicBezTo>
                      <a:pt x="3465" y="4537"/>
                      <a:pt x="3393" y="4608"/>
                      <a:pt x="3322" y="4680"/>
                    </a:cubicBezTo>
                    <a:cubicBezTo>
                      <a:pt x="3108" y="4430"/>
                      <a:pt x="2870" y="4239"/>
                      <a:pt x="2631" y="4072"/>
                    </a:cubicBezTo>
                    <a:close/>
                    <a:moveTo>
                      <a:pt x="1357" y="3775"/>
                    </a:moveTo>
                    <a:lnTo>
                      <a:pt x="1357" y="3775"/>
                    </a:lnTo>
                    <a:cubicBezTo>
                      <a:pt x="1738" y="3906"/>
                      <a:pt x="2608" y="4263"/>
                      <a:pt x="3120" y="4953"/>
                    </a:cubicBezTo>
                    <a:cubicBezTo>
                      <a:pt x="3060" y="5049"/>
                      <a:pt x="3001" y="5168"/>
                      <a:pt x="2941" y="5287"/>
                    </a:cubicBezTo>
                    <a:cubicBezTo>
                      <a:pt x="1655" y="5192"/>
                      <a:pt x="1393" y="4215"/>
                      <a:pt x="1357" y="3775"/>
                    </a:cubicBezTo>
                    <a:close/>
                    <a:moveTo>
                      <a:pt x="9513" y="3775"/>
                    </a:moveTo>
                    <a:cubicBezTo>
                      <a:pt x="9466" y="4215"/>
                      <a:pt x="9216" y="5192"/>
                      <a:pt x="7918" y="5299"/>
                    </a:cubicBezTo>
                    <a:cubicBezTo>
                      <a:pt x="7870" y="5180"/>
                      <a:pt x="7811" y="5061"/>
                      <a:pt x="7739" y="4953"/>
                    </a:cubicBezTo>
                    <a:cubicBezTo>
                      <a:pt x="8275" y="4263"/>
                      <a:pt x="9120" y="3906"/>
                      <a:pt x="9513" y="3775"/>
                    </a:cubicBezTo>
                    <a:close/>
                    <a:moveTo>
                      <a:pt x="5429" y="8823"/>
                    </a:moveTo>
                    <a:cubicBezTo>
                      <a:pt x="5775" y="8823"/>
                      <a:pt x="5953" y="8966"/>
                      <a:pt x="5953" y="9025"/>
                    </a:cubicBezTo>
                    <a:cubicBezTo>
                      <a:pt x="5953" y="9132"/>
                      <a:pt x="5727" y="9359"/>
                      <a:pt x="5429" y="9359"/>
                    </a:cubicBezTo>
                    <a:cubicBezTo>
                      <a:pt x="5132" y="9347"/>
                      <a:pt x="4906" y="9121"/>
                      <a:pt x="4906" y="9025"/>
                    </a:cubicBezTo>
                    <a:cubicBezTo>
                      <a:pt x="4906" y="8966"/>
                      <a:pt x="5084" y="8823"/>
                      <a:pt x="5429" y="8823"/>
                    </a:cubicBezTo>
                    <a:close/>
                    <a:moveTo>
                      <a:pt x="5429" y="4251"/>
                    </a:moveTo>
                    <a:cubicBezTo>
                      <a:pt x="6287" y="4251"/>
                      <a:pt x="6930" y="4465"/>
                      <a:pt x="7322" y="4918"/>
                    </a:cubicBezTo>
                    <a:cubicBezTo>
                      <a:pt x="7644" y="5311"/>
                      <a:pt x="7811" y="5894"/>
                      <a:pt x="7811" y="6620"/>
                    </a:cubicBezTo>
                    <a:cubicBezTo>
                      <a:pt x="7811" y="7442"/>
                      <a:pt x="7644" y="7644"/>
                      <a:pt x="7215" y="8168"/>
                    </a:cubicBezTo>
                    <a:cubicBezTo>
                      <a:pt x="7132" y="8287"/>
                      <a:pt x="7001" y="8418"/>
                      <a:pt x="6882" y="8585"/>
                    </a:cubicBezTo>
                    <a:cubicBezTo>
                      <a:pt x="6870" y="8537"/>
                      <a:pt x="6858" y="8478"/>
                      <a:pt x="6822" y="8430"/>
                    </a:cubicBezTo>
                    <a:cubicBezTo>
                      <a:pt x="6797" y="8379"/>
                      <a:pt x="6740" y="8339"/>
                      <a:pt x="6684" y="8339"/>
                    </a:cubicBezTo>
                    <a:cubicBezTo>
                      <a:pt x="6662" y="8339"/>
                      <a:pt x="6640" y="8345"/>
                      <a:pt x="6620" y="8359"/>
                    </a:cubicBezTo>
                    <a:cubicBezTo>
                      <a:pt x="6549" y="8406"/>
                      <a:pt x="6501" y="8490"/>
                      <a:pt x="6549" y="8561"/>
                    </a:cubicBezTo>
                    <a:cubicBezTo>
                      <a:pt x="6608" y="8668"/>
                      <a:pt x="6620" y="8787"/>
                      <a:pt x="6620" y="8906"/>
                    </a:cubicBezTo>
                    <a:cubicBezTo>
                      <a:pt x="6620" y="9502"/>
                      <a:pt x="6275" y="9823"/>
                      <a:pt x="5572" y="9847"/>
                    </a:cubicBezTo>
                    <a:lnTo>
                      <a:pt x="5572" y="9644"/>
                    </a:lnTo>
                    <a:cubicBezTo>
                      <a:pt x="5965" y="9561"/>
                      <a:pt x="6263" y="9263"/>
                      <a:pt x="6263" y="9013"/>
                    </a:cubicBezTo>
                    <a:cubicBezTo>
                      <a:pt x="6263" y="8716"/>
                      <a:pt x="5906" y="8490"/>
                      <a:pt x="5429" y="8490"/>
                    </a:cubicBezTo>
                    <a:cubicBezTo>
                      <a:pt x="4953" y="8490"/>
                      <a:pt x="4596" y="8716"/>
                      <a:pt x="4596" y="9013"/>
                    </a:cubicBezTo>
                    <a:cubicBezTo>
                      <a:pt x="4596" y="9263"/>
                      <a:pt x="4894" y="9585"/>
                      <a:pt x="5275" y="9644"/>
                    </a:cubicBezTo>
                    <a:lnTo>
                      <a:pt x="5275" y="9847"/>
                    </a:lnTo>
                    <a:cubicBezTo>
                      <a:pt x="4584" y="9799"/>
                      <a:pt x="4239" y="9502"/>
                      <a:pt x="4239" y="8906"/>
                    </a:cubicBezTo>
                    <a:cubicBezTo>
                      <a:pt x="4239" y="8382"/>
                      <a:pt x="4775" y="7954"/>
                      <a:pt x="5441" y="7954"/>
                    </a:cubicBezTo>
                    <a:cubicBezTo>
                      <a:pt x="5679" y="7954"/>
                      <a:pt x="5906" y="8013"/>
                      <a:pt x="6108" y="8120"/>
                    </a:cubicBezTo>
                    <a:cubicBezTo>
                      <a:pt x="6134" y="8135"/>
                      <a:pt x="6162" y="8142"/>
                      <a:pt x="6188" y="8142"/>
                    </a:cubicBezTo>
                    <a:cubicBezTo>
                      <a:pt x="6245" y="8142"/>
                      <a:pt x="6298" y="8110"/>
                      <a:pt x="6322" y="8061"/>
                    </a:cubicBezTo>
                    <a:cubicBezTo>
                      <a:pt x="6370" y="7990"/>
                      <a:pt x="6334" y="7882"/>
                      <a:pt x="6263" y="7859"/>
                    </a:cubicBezTo>
                    <a:cubicBezTo>
                      <a:pt x="6025" y="7716"/>
                      <a:pt x="5739" y="7656"/>
                      <a:pt x="5441" y="7656"/>
                    </a:cubicBezTo>
                    <a:cubicBezTo>
                      <a:pt x="4739" y="7656"/>
                      <a:pt x="4144" y="8061"/>
                      <a:pt x="3965" y="8597"/>
                    </a:cubicBezTo>
                    <a:cubicBezTo>
                      <a:pt x="3846" y="8430"/>
                      <a:pt x="3727" y="8299"/>
                      <a:pt x="3643" y="8180"/>
                    </a:cubicBezTo>
                    <a:cubicBezTo>
                      <a:pt x="3215" y="7644"/>
                      <a:pt x="3048" y="7454"/>
                      <a:pt x="3048" y="6632"/>
                    </a:cubicBezTo>
                    <a:cubicBezTo>
                      <a:pt x="3048" y="5894"/>
                      <a:pt x="3215" y="5323"/>
                      <a:pt x="3536" y="4942"/>
                    </a:cubicBezTo>
                    <a:cubicBezTo>
                      <a:pt x="3929" y="4477"/>
                      <a:pt x="4560" y="4251"/>
                      <a:pt x="5429" y="4251"/>
                    </a:cubicBezTo>
                    <a:close/>
                    <a:moveTo>
                      <a:pt x="4596" y="10025"/>
                    </a:moveTo>
                    <a:cubicBezTo>
                      <a:pt x="4822" y="10121"/>
                      <a:pt x="5108" y="10180"/>
                      <a:pt x="5429" y="10180"/>
                    </a:cubicBezTo>
                    <a:cubicBezTo>
                      <a:pt x="5751" y="10180"/>
                      <a:pt x="6037" y="10133"/>
                      <a:pt x="6263" y="10025"/>
                    </a:cubicBezTo>
                    <a:lnTo>
                      <a:pt x="6263" y="10025"/>
                    </a:lnTo>
                    <a:cubicBezTo>
                      <a:pt x="6179" y="10383"/>
                      <a:pt x="5906" y="10537"/>
                      <a:pt x="5429" y="10537"/>
                    </a:cubicBezTo>
                    <a:cubicBezTo>
                      <a:pt x="4953" y="10537"/>
                      <a:pt x="4691" y="10371"/>
                      <a:pt x="4596" y="10025"/>
                    </a:cubicBezTo>
                    <a:close/>
                    <a:moveTo>
                      <a:pt x="1560" y="0"/>
                    </a:moveTo>
                    <a:cubicBezTo>
                      <a:pt x="1465" y="0"/>
                      <a:pt x="1393" y="72"/>
                      <a:pt x="1393" y="155"/>
                    </a:cubicBezTo>
                    <a:cubicBezTo>
                      <a:pt x="1393" y="512"/>
                      <a:pt x="1334" y="1524"/>
                      <a:pt x="1096" y="1917"/>
                    </a:cubicBezTo>
                    <a:cubicBezTo>
                      <a:pt x="834" y="1691"/>
                      <a:pt x="619" y="1441"/>
                      <a:pt x="500" y="1120"/>
                    </a:cubicBezTo>
                    <a:cubicBezTo>
                      <a:pt x="322" y="691"/>
                      <a:pt x="357" y="346"/>
                      <a:pt x="357" y="334"/>
                    </a:cubicBezTo>
                    <a:cubicBezTo>
                      <a:pt x="369" y="250"/>
                      <a:pt x="298" y="167"/>
                      <a:pt x="214" y="155"/>
                    </a:cubicBezTo>
                    <a:cubicBezTo>
                      <a:pt x="208" y="154"/>
                      <a:pt x="202" y="154"/>
                      <a:pt x="196" y="154"/>
                    </a:cubicBezTo>
                    <a:cubicBezTo>
                      <a:pt x="121" y="154"/>
                      <a:pt x="58" y="220"/>
                      <a:pt x="36" y="286"/>
                    </a:cubicBezTo>
                    <a:cubicBezTo>
                      <a:pt x="36" y="310"/>
                      <a:pt x="0" y="727"/>
                      <a:pt x="203" y="1215"/>
                    </a:cubicBezTo>
                    <a:cubicBezTo>
                      <a:pt x="393" y="1679"/>
                      <a:pt x="834" y="2286"/>
                      <a:pt x="1858" y="2656"/>
                    </a:cubicBezTo>
                    <a:cubicBezTo>
                      <a:pt x="3286" y="3179"/>
                      <a:pt x="4084" y="3775"/>
                      <a:pt x="4382" y="4025"/>
                    </a:cubicBezTo>
                    <a:cubicBezTo>
                      <a:pt x="4227" y="4084"/>
                      <a:pt x="4060" y="4144"/>
                      <a:pt x="3905" y="4215"/>
                    </a:cubicBezTo>
                    <a:cubicBezTo>
                      <a:pt x="3596" y="4060"/>
                      <a:pt x="2417" y="3465"/>
                      <a:pt x="1250" y="3370"/>
                    </a:cubicBezTo>
                    <a:cubicBezTo>
                      <a:pt x="1203" y="3370"/>
                      <a:pt x="1155" y="3394"/>
                      <a:pt x="1131" y="3418"/>
                    </a:cubicBezTo>
                    <a:cubicBezTo>
                      <a:pt x="1096" y="3453"/>
                      <a:pt x="1084" y="3489"/>
                      <a:pt x="1072" y="3537"/>
                    </a:cubicBezTo>
                    <a:cubicBezTo>
                      <a:pt x="1072" y="3548"/>
                      <a:pt x="1048" y="4025"/>
                      <a:pt x="1286" y="4537"/>
                    </a:cubicBezTo>
                    <a:cubicBezTo>
                      <a:pt x="1500" y="4965"/>
                      <a:pt x="1941" y="5501"/>
                      <a:pt x="2893" y="5596"/>
                    </a:cubicBezTo>
                    <a:cubicBezTo>
                      <a:pt x="2822" y="5894"/>
                      <a:pt x="2774" y="6227"/>
                      <a:pt x="2774" y="6608"/>
                    </a:cubicBezTo>
                    <a:cubicBezTo>
                      <a:pt x="2774" y="7537"/>
                      <a:pt x="2989" y="7799"/>
                      <a:pt x="3453" y="8359"/>
                    </a:cubicBezTo>
                    <a:cubicBezTo>
                      <a:pt x="3596" y="8537"/>
                      <a:pt x="3774" y="8763"/>
                      <a:pt x="3989" y="9049"/>
                    </a:cubicBezTo>
                    <a:cubicBezTo>
                      <a:pt x="4013" y="9359"/>
                      <a:pt x="4120" y="9609"/>
                      <a:pt x="4322" y="9787"/>
                    </a:cubicBezTo>
                    <a:cubicBezTo>
                      <a:pt x="4346" y="10454"/>
                      <a:pt x="4763" y="10835"/>
                      <a:pt x="5501" y="10835"/>
                    </a:cubicBezTo>
                    <a:cubicBezTo>
                      <a:pt x="6251" y="10835"/>
                      <a:pt x="6668" y="10454"/>
                      <a:pt x="6680" y="9787"/>
                    </a:cubicBezTo>
                    <a:cubicBezTo>
                      <a:pt x="6870" y="9597"/>
                      <a:pt x="6989" y="9347"/>
                      <a:pt x="7025" y="9049"/>
                    </a:cubicBezTo>
                    <a:cubicBezTo>
                      <a:pt x="7227" y="8763"/>
                      <a:pt x="7406" y="8537"/>
                      <a:pt x="7561" y="8359"/>
                    </a:cubicBezTo>
                    <a:cubicBezTo>
                      <a:pt x="8013" y="7799"/>
                      <a:pt x="8227" y="7537"/>
                      <a:pt x="8227" y="6608"/>
                    </a:cubicBezTo>
                    <a:cubicBezTo>
                      <a:pt x="8227" y="6227"/>
                      <a:pt x="8180" y="5894"/>
                      <a:pt x="8108" y="5596"/>
                    </a:cubicBezTo>
                    <a:cubicBezTo>
                      <a:pt x="9061" y="5489"/>
                      <a:pt x="9501" y="4965"/>
                      <a:pt x="9716" y="4537"/>
                    </a:cubicBezTo>
                    <a:cubicBezTo>
                      <a:pt x="9954" y="4049"/>
                      <a:pt x="9942" y="3572"/>
                      <a:pt x="9942" y="3537"/>
                    </a:cubicBezTo>
                    <a:cubicBezTo>
                      <a:pt x="9942" y="3489"/>
                      <a:pt x="9918" y="3453"/>
                      <a:pt x="9882" y="3418"/>
                    </a:cubicBezTo>
                    <a:cubicBezTo>
                      <a:pt x="9847" y="3394"/>
                      <a:pt x="9799" y="3370"/>
                      <a:pt x="9763" y="3370"/>
                    </a:cubicBezTo>
                    <a:cubicBezTo>
                      <a:pt x="8585" y="3477"/>
                      <a:pt x="7406" y="4060"/>
                      <a:pt x="7096" y="4215"/>
                    </a:cubicBezTo>
                    <a:cubicBezTo>
                      <a:pt x="6941" y="4144"/>
                      <a:pt x="6799" y="4072"/>
                      <a:pt x="6620" y="4025"/>
                    </a:cubicBezTo>
                    <a:cubicBezTo>
                      <a:pt x="6918" y="3775"/>
                      <a:pt x="7703" y="3179"/>
                      <a:pt x="9144" y="2656"/>
                    </a:cubicBezTo>
                    <a:cubicBezTo>
                      <a:pt x="10180" y="2286"/>
                      <a:pt x="10609" y="1667"/>
                      <a:pt x="10799" y="1215"/>
                    </a:cubicBezTo>
                    <a:cubicBezTo>
                      <a:pt x="10906" y="739"/>
                      <a:pt x="10859" y="322"/>
                      <a:pt x="10859" y="310"/>
                    </a:cubicBezTo>
                    <a:cubicBezTo>
                      <a:pt x="10849" y="229"/>
                      <a:pt x="10795" y="174"/>
                      <a:pt x="10721" y="174"/>
                    </a:cubicBezTo>
                    <a:cubicBezTo>
                      <a:pt x="10708" y="174"/>
                      <a:pt x="10694" y="175"/>
                      <a:pt x="10680" y="179"/>
                    </a:cubicBezTo>
                    <a:cubicBezTo>
                      <a:pt x="10597" y="191"/>
                      <a:pt x="10537" y="262"/>
                      <a:pt x="10549" y="346"/>
                    </a:cubicBezTo>
                    <a:cubicBezTo>
                      <a:pt x="10549" y="346"/>
                      <a:pt x="10585" y="715"/>
                      <a:pt x="10406" y="1143"/>
                    </a:cubicBezTo>
                    <a:cubicBezTo>
                      <a:pt x="10263" y="1453"/>
                      <a:pt x="10073" y="1703"/>
                      <a:pt x="9811" y="1929"/>
                    </a:cubicBezTo>
                    <a:cubicBezTo>
                      <a:pt x="9716" y="1786"/>
                      <a:pt x="9620" y="1513"/>
                      <a:pt x="9585" y="1167"/>
                    </a:cubicBezTo>
                    <a:cubicBezTo>
                      <a:pt x="9574" y="1091"/>
                      <a:pt x="9503" y="1035"/>
                      <a:pt x="9427" y="1035"/>
                    </a:cubicBezTo>
                    <a:cubicBezTo>
                      <a:pt x="9420" y="1035"/>
                      <a:pt x="9413" y="1035"/>
                      <a:pt x="9406" y="1036"/>
                    </a:cubicBezTo>
                    <a:cubicBezTo>
                      <a:pt x="9311" y="1048"/>
                      <a:pt x="9251" y="1132"/>
                      <a:pt x="9263" y="1215"/>
                    </a:cubicBezTo>
                    <a:cubicBezTo>
                      <a:pt x="9323" y="1620"/>
                      <a:pt x="9418" y="1929"/>
                      <a:pt x="9549" y="2120"/>
                    </a:cubicBezTo>
                    <a:cubicBezTo>
                      <a:pt x="9370" y="2227"/>
                      <a:pt x="9180" y="2334"/>
                      <a:pt x="8954" y="2405"/>
                    </a:cubicBezTo>
                    <a:cubicBezTo>
                      <a:pt x="8704" y="2501"/>
                      <a:pt x="8465" y="2596"/>
                      <a:pt x="8239" y="2691"/>
                    </a:cubicBezTo>
                    <a:cubicBezTo>
                      <a:pt x="8573" y="2191"/>
                      <a:pt x="8763" y="1739"/>
                      <a:pt x="8549" y="1060"/>
                    </a:cubicBezTo>
                    <a:cubicBezTo>
                      <a:pt x="8530" y="996"/>
                      <a:pt x="8470" y="953"/>
                      <a:pt x="8410" y="953"/>
                    </a:cubicBezTo>
                    <a:cubicBezTo>
                      <a:pt x="8392" y="953"/>
                      <a:pt x="8375" y="957"/>
                      <a:pt x="8358" y="965"/>
                    </a:cubicBezTo>
                    <a:cubicBezTo>
                      <a:pt x="8275" y="989"/>
                      <a:pt x="8227" y="1084"/>
                      <a:pt x="8251" y="1155"/>
                    </a:cubicBezTo>
                    <a:cubicBezTo>
                      <a:pt x="8358" y="1513"/>
                      <a:pt x="8346" y="1798"/>
                      <a:pt x="8239" y="2060"/>
                    </a:cubicBezTo>
                    <a:cubicBezTo>
                      <a:pt x="7918" y="1870"/>
                      <a:pt x="7739" y="1489"/>
                      <a:pt x="7739" y="1465"/>
                    </a:cubicBezTo>
                    <a:cubicBezTo>
                      <a:pt x="7713" y="1413"/>
                      <a:pt x="7651" y="1374"/>
                      <a:pt x="7591" y="1374"/>
                    </a:cubicBezTo>
                    <a:cubicBezTo>
                      <a:pt x="7568" y="1374"/>
                      <a:pt x="7545" y="1380"/>
                      <a:pt x="7525" y="1393"/>
                    </a:cubicBezTo>
                    <a:cubicBezTo>
                      <a:pt x="7453" y="1417"/>
                      <a:pt x="7406" y="1524"/>
                      <a:pt x="7453" y="1596"/>
                    </a:cubicBezTo>
                    <a:cubicBezTo>
                      <a:pt x="7465" y="1620"/>
                      <a:pt x="7692" y="2096"/>
                      <a:pt x="8108" y="2346"/>
                    </a:cubicBezTo>
                    <a:cubicBezTo>
                      <a:pt x="8001" y="2525"/>
                      <a:pt x="7858" y="2715"/>
                      <a:pt x="7703" y="2929"/>
                    </a:cubicBezTo>
                    <a:lnTo>
                      <a:pt x="7656" y="2989"/>
                    </a:lnTo>
                    <a:cubicBezTo>
                      <a:pt x="6703" y="3477"/>
                      <a:pt x="6263" y="3918"/>
                      <a:pt x="6191" y="3977"/>
                    </a:cubicBezTo>
                    <a:cubicBezTo>
                      <a:pt x="5965" y="3941"/>
                      <a:pt x="5727" y="3918"/>
                      <a:pt x="5453" y="3918"/>
                    </a:cubicBezTo>
                    <a:cubicBezTo>
                      <a:pt x="5191" y="3918"/>
                      <a:pt x="4953" y="3941"/>
                      <a:pt x="4727" y="3977"/>
                    </a:cubicBezTo>
                    <a:cubicBezTo>
                      <a:pt x="4667" y="3906"/>
                      <a:pt x="4203" y="3477"/>
                      <a:pt x="3251" y="2989"/>
                    </a:cubicBezTo>
                    <a:lnTo>
                      <a:pt x="3215" y="2929"/>
                    </a:lnTo>
                    <a:cubicBezTo>
                      <a:pt x="3048" y="2715"/>
                      <a:pt x="2917" y="2536"/>
                      <a:pt x="2810" y="2346"/>
                    </a:cubicBezTo>
                    <a:cubicBezTo>
                      <a:pt x="2834" y="2334"/>
                      <a:pt x="2870" y="2310"/>
                      <a:pt x="2893" y="2286"/>
                    </a:cubicBezTo>
                    <a:cubicBezTo>
                      <a:pt x="2977" y="2239"/>
                      <a:pt x="2989" y="2132"/>
                      <a:pt x="2941" y="2060"/>
                    </a:cubicBezTo>
                    <a:cubicBezTo>
                      <a:pt x="2910" y="2014"/>
                      <a:pt x="2860" y="1993"/>
                      <a:pt x="2806" y="1993"/>
                    </a:cubicBezTo>
                    <a:cubicBezTo>
                      <a:pt x="2776" y="1993"/>
                      <a:pt x="2745" y="2000"/>
                      <a:pt x="2715" y="2013"/>
                    </a:cubicBezTo>
                    <a:cubicBezTo>
                      <a:pt x="2703" y="2036"/>
                      <a:pt x="2691" y="2036"/>
                      <a:pt x="2679" y="2048"/>
                    </a:cubicBezTo>
                    <a:cubicBezTo>
                      <a:pt x="2572" y="1774"/>
                      <a:pt x="2536" y="1501"/>
                      <a:pt x="2655" y="1143"/>
                    </a:cubicBezTo>
                    <a:cubicBezTo>
                      <a:pt x="2691" y="1048"/>
                      <a:pt x="2643" y="965"/>
                      <a:pt x="2560" y="941"/>
                    </a:cubicBezTo>
                    <a:cubicBezTo>
                      <a:pt x="2543" y="937"/>
                      <a:pt x="2527" y="935"/>
                      <a:pt x="2512" y="935"/>
                    </a:cubicBezTo>
                    <a:cubicBezTo>
                      <a:pt x="2437" y="935"/>
                      <a:pt x="2377" y="979"/>
                      <a:pt x="2358" y="1048"/>
                    </a:cubicBezTo>
                    <a:cubicBezTo>
                      <a:pt x="2155" y="1739"/>
                      <a:pt x="2346" y="2191"/>
                      <a:pt x="2679" y="2667"/>
                    </a:cubicBezTo>
                    <a:cubicBezTo>
                      <a:pt x="2453" y="2584"/>
                      <a:pt x="2215" y="2477"/>
                      <a:pt x="1965" y="2394"/>
                    </a:cubicBezTo>
                    <a:cubicBezTo>
                      <a:pt x="1738" y="2310"/>
                      <a:pt x="1548" y="2215"/>
                      <a:pt x="1369" y="2108"/>
                    </a:cubicBezTo>
                    <a:cubicBezTo>
                      <a:pt x="1727" y="1560"/>
                      <a:pt x="1727" y="215"/>
                      <a:pt x="1727" y="155"/>
                    </a:cubicBezTo>
                    <a:cubicBezTo>
                      <a:pt x="1727" y="72"/>
                      <a:pt x="1643" y="0"/>
                      <a:pt x="15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3">
                      <a:lumMod val="7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72" name="Google Shape;12019;p81">
            <a:extLst>
              <a:ext uri="{FF2B5EF4-FFF2-40B4-BE49-F238E27FC236}">
                <a16:creationId xmlns:a16="http://schemas.microsoft.com/office/drawing/2014/main" id="{09065B6A-1DE9-CBC1-6320-1B00EE9AFEE6}"/>
              </a:ext>
            </a:extLst>
          </p:cNvPr>
          <p:cNvGrpSpPr/>
          <p:nvPr/>
        </p:nvGrpSpPr>
        <p:grpSpPr>
          <a:xfrm>
            <a:off x="13735008" y="3157556"/>
            <a:ext cx="697280" cy="686592"/>
            <a:chOff x="6895373" y="1502578"/>
            <a:chExt cx="348640" cy="34329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73" name="Google Shape;12020;p81">
              <a:extLst>
                <a:ext uri="{FF2B5EF4-FFF2-40B4-BE49-F238E27FC236}">
                  <a16:creationId xmlns:a16="http://schemas.microsoft.com/office/drawing/2014/main" id="{64BE5BC4-BD3C-F534-F962-E41DAAB4CC2E}"/>
                </a:ext>
              </a:extLst>
            </p:cNvPr>
            <p:cNvSpPr/>
            <p:nvPr/>
          </p:nvSpPr>
          <p:spPr>
            <a:xfrm>
              <a:off x="6895373" y="1502578"/>
              <a:ext cx="348640" cy="343296"/>
            </a:xfrm>
            <a:custGeom>
              <a:avLst/>
              <a:gdLst/>
              <a:ahLst/>
              <a:cxnLst/>
              <a:rect l="l" t="t" r="r" b="b"/>
              <a:pathLst>
                <a:path w="10895" h="10728" extrusionOk="0">
                  <a:moveTo>
                    <a:pt x="1263" y="321"/>
                  </a:moveTo>
                  <a:cubicBezTo>
                    <a:pt x="1799" y="536"/>
                    <a:pt x="2834" y="1036"/>
                    <a:pt x="3823" y="2179"/>
                  </a:cubicBezTo>
                  <a:cubicBezTo>
                    <a:pt x="3596" y="2262"/>
                    <a:pt x="3370" y="2345"/>
                    <a:pt x="3168" y="2465"/>
                  </a:cubicBezTo>
                  <a:cubicBezTo>
                    <a:pt x="2334" y="1214"/>
                    <a:pt x="1501" y="548"/>
                    <a:pt x="1215" y="321"/>
                  </a:cubicBezTo>
                  <a:close/>
                  <a:moveTo>
                    <a:pt x="9681" y="310"/>
                  </a:moveTo>
                  <a:lnTo>
                    <a:pt x="9681" y="310"/>
                  </a:lnTo>
                  <a:cubicBezTo>
                    <a:pt x="9585" y="381"/>
                    <a:pt x="9419" y="512"/>
                    <a:pt x="9228" y="691"/>
                  </a:cubicBezTo>
                  <a:cubicBezTo>
                    <a:pt x="9169" y="750"/>
                    <a:pt x="9145" y="857"/>
                    <a:pt x="9204" y="917"/>
                  </a:cubicBezTo>
                  <a:cubicBezTo>
                    <a:pt x="9240" y="952"/>
                    <a:pt x="9288" y="964"/>
                    <a:pt x="9323" y="964"/>
                  </a:cubicBezTo>
                  <a:cubicBezTo>
                    <a:pt x="9371" y="964"/>
                    <a:pt x="9407" y="952"/>
                    <a:pt x="9431" y="917"/>
                  </a:cubicBezTo>
                  <a:cubicBezTo>
                    <a:pt x="9621" y="738"/>
                    <a:pt x="9788" y="619"/>
                    <a:pt x="9883" y="548"/>
                  </a:cubicBezTo>
                  <a:lnTo>
                    <a:pt x="9883" y="548"/>
                  </a:lnTo>
                  <a:cubicBezTo>
                    <a:pt x="9800" y="2036"/>
                    <a:pt x="9442" y="3238"/>
                    <a:pt x="9288" y="3667"/>
                  </a:cubicBezTo>
                  <a:cubicBezTo>
                    <a:pt x="9145" y="3524"/>
                    <a:pt x="9014" y="3393"/>
                    <a:pt x="8883" y="3250"/>
                  </a:cubicBezTo>
                  <a:cubicBezTo>
                    <a:pt x="8609" y="3000"/>
                    <a:pt x="8311" y="2774"/>
                    <a:pt x="8002" y="2596"/>
                  </a:cubicBezTo>
                  <a:cubicBezTo>
                    <a:pt x="8288" y="2179"/>
                    <a:pt x="8597" y="1798"/>
                    <a:pt x="8907" y="1441"/>
                  </a:cubicBezTo>
                  <a:cubicBezTo>
                    <a:pt x="8966" y="1381"/>
                    <a:pt x="8966" y="1274"/>
                    <a:pt x="8895" y="1214"/>
                  </a:cubicBezTo>
                  <a:cubicBezTo>
                    <a:pt x="8866" y="1186"/>
                    <a:pt x="8827" y="1171"/>
                    <a:pt x="8787" y="1171"/>
                  </a:cubicBezTo>
                  <a:cubicBezTo>
                    <a:pt x="8744" y="1171"/>
                    <a:pt x="8700" y="1189"/>
                    <a:pt x="8669" y="1226"/>
                  </a:cubicBezTo>
                  <a:cubicBezTo>
                    <a:pt x="8335" y="1607"/>
                    <a:pt x="8002" y="2024"/>
                    <a:pt x="7716" y="2453"/>
                  </a:cubicBezTo>
                  <a:cubicBezTo>
                    <a:pt x="7514" y="2345"/>
                    <a:pt x="7287" y="2238"/>
                    <a:pt x="7061" y="2167"/>
                  </a:cubicBezTo>
                  <a:cubicBezTo>
                    <a:pt x="8061" y="1048"/>
                    <a:pt x="9085" y="536"/>
                    <a:pt x="9645" y="321"/>
                  </a:cubicBezTo>
                  <a:cubicBezTo>
                    <a:pt x="9657" y="321"/>
                    <a:pt x="9669" y="310"/>
                    <a:pt x="9681" y="310"/>
                  </a:cubicBezTo>
                  <a:close/>
                  <a:moveTo>
                    <a:pt x="1025" y="571"/>
                  </a:moveTo>
                  <a:cubicBezTo>
                    <a:pt x="1287" y="774"/>
                    <a:pt x="2084" y="1429"/>
                    <a:pt x="2894" y="2631"/>
                  </a:cubicBezTo>
                  <a:cubicBezTo>
                    <a:pt x="2584" y="2810"/>
                    <a:pt x="2299" y="3036"/>
                    <a:pt x="2013" y="3286"/>
                  </a:cubicBezTo>
                  <a:cubicBezTo>
                    <a:pt x="1870" y="3417"/>
                    <a:pt x="1739" y="3548"/>
                    <a:pt x="1620" y="3703"/>
                  </a:cubicBezTo>
                  <a:cubicBezTo>
                    <a:pt x="1453" y="3250"/>
                    <a:pt x="1096" y="2060"/>
                    <a:pt x="1025" y="571"/>
                  </a:cubicBezTo>
                  <a:close/>
                  <a:moveTo>
                    <a:pt x="3291" y="4769"/>
                  </a:moveTo>
                  <a:cubicBezTo>
                    <a:pt x="3574" y="4769"/>
                    <a:pt x="3813" y="4862"/>
                    <a:pt x="4013" y="5024"/>
                  </a:cubicBezTo>
                  <a:cubicBezTo>
                    <a:pt x="4287" y="5251"/>
                    <a:pt x="4430" y="5608"/>
                    <a:pt x="4430" y="5989"/>
                  </a:cubicBezTo>
                  <a:cubicBezTo>
                    <a:pt x="4430" y="6465"/>
                    <a:pt x="4227" y="6989"/>
                    <a:pt x="4013" y="7477"/>
                  </a:cubicBezTo>
                  <a:cubicBezTo>
                    <a:pt x="3811" y="8001"/>
                    <a:pt x="3585" y="8525"/>
                    <a:pt x="3585" y="9061"/>
                  </a:cubicBezTo>
                  <a:lnTo>
                    <a:pt x="3585" y="9108"/>
                  </a:lnTo>
                  <a:cubicBezTo>
                    <a:pt x="2715" y="8668"/>
                    <a:pt x="1668" y="8334"/>
                    <a:pt x="1275" y="8191"/>
                  </a:cubicBezTo>
                  <a:lnTo>
                    <a:pt x="1430" y="7560"/>
                  </a:lnTo>
                  <a:cubicBezTo>
                    <a:pt x="1441" y="7477"/>
                    <a:pt x="1406" y="7406"/>
                    <a:pt x="1334" y="7382"/>
                  </a:cubicBezTo>
                  <a:cubicBezTo>
                    <a:pt x="1227" y="7334"/>
                    <a:pt x="715" y="7168"/>
                    <a:pt x="394" y="7084"/>
                  </a:cubicBezTo>
                  <a:cubicBezTo>
                    <a:pt x="953" y="6096"/>
                    <a:pt x="1846" y="4965"/>
                    <a:pt x="3073" y="4786"/>
                  </a:cubicBezTo>
                  <a:cubicBezTo>
                    <a:pt x="3148" y="4774"/>
                    <a:pt x="3221" y="4769"/>
                    <a:pt x="3291" y="4769"/>
                  </a:cubicBezTo>
                  <a:close/>
                  <a:moveTo>
                    <a:pt x="7599" y="4760"/>
                  </a:moveTo>
                  <a:cubicBezTo>
                    <a:pt x="7668" y="4760"/>
                    <a:pt x="7739" y="4765"/>
                    <a:pt x="7811" y="4774"/>
                  </a:cubicBezTo>
                  <a:cubicBezTo>
                    <a:pt x="9050" y="4953"/>
                    <a:pt x="9942" y="6084"/>
                    <a:pt x="10490" y="7060"/>
                  </a:cubicBezTo>
                  <a:cubicBezTo>
                    <a:pt x="10181" y="7168"/>
                    <a:pt x="9645" y="7334"/>
                    <a:pt x="9550" y="7382"/>
                  </a:cubicBezTo>
                  <a:cubicBezTo>
                    <a:pt x="9478" y="7406"/>
                    <a:pt x="9442" y="7477"/>
                    <a:pt x="9466" y="7560"/>
                  </a:cubicBezTo>
                  <a:lnTo>
                    <a:pt x="9609" y="8191"/>
                  </a:lnTo>
                  <a:cubicBezTo>
                    <a:pt x="9228" y="8311"/>
                    <a:pt x="8168" y="8668"/>
                    <a:pt x="7299" y="9108"/>
                  </a:cubicBezTo>
                  <a:lnTo>
                    <a:pt x="7299" y="9049"/>
                  </a:lnTo>
                  <a:cubicBezTo>
                    <a:pt x="7299" y="8525"/>
                    <a:pt x="7085" y="7989"/>
                    <a:pt x="6871" y="7465"/>
                  </a:cubicBezTo>
                  <a:cubicBezTo>
                    <a:pt x="6668" y="6977"/>
                    <a:pt x="6454" y="6453"/>
                    <a:pt x="6454" y="5977"/>
                  </a:cubicBezTo>
                  <a:cubicBezTo>
                    <a:pt x="6454" y="5596"/>
                    <a:pt x="6609" y="5239"/>
                    <a:pt x="6871" y="5012"/>
                  </a:cubicBezTo>
                  <a:cubicBezTo>
                    <a:pt x="7062" y="4840"/>
                    <a:pt x="7315" y="4760"/>
                    <a:pt x="7599" y="4760"/>
                  </a:cubicBezTo>
                  <a:close/>
                  <a:moveTo>
                    <a:pt x="5430" y="8358"/>
                  </a:moveTo>
                  <a:cubicBezTo>
                    <a:pt x="5799" y="8358"/>
                    <a:pt x="6132" y="8549"/>
                    <a:pt x="6132" y="8763"/>
                  </a:cubicBezTo>
                  <a:cubicBezTo>
                    <a:pt x="6132" y="8953"/>
                    <a:pt x="5835" y="9084"/>
                    <a:pt x="5609" y="9192"/>
                  </a:cubicBezTo>
                  <a:lnTo>
                    <a:pt x="5597" y="9192"/>
                  </a:lnTo>
                  <a:cubicBezTo>
                    <a:pt x="5549" y="9215"/>
                    <a:pt x="5493" y="9227"/>
                    <a:pt x="5434" y="9227"/>
                  </a:cubicBezTo>
                  <a:cubicBezTo>
                    <a:pt x="5376" y="9227"/>
                    <a:pt x="5317" y="9215"/>
                    <a:pt x="5263" y="9192"/>
                  </a:cubicBezTo>
                  <a:cubicBezTo>
                    <a:pt x="5037" y="9084"/>
                    <a:pt x="4728" y="8953"/>
                    <a:pt x="4728" y="8763"/>
                  </a:cubicBezTo>
                  <a:cubicBezTo>
                    <a:pt x="4728" y="8549"/>
                    <a:pt x="5061" y="8358"/>
                    <a:pt x="5430" y="8358"/>
                  </a:cubicBezTo>
                  <a:close/>
                  <a:moveTo>
                    <a:pt x="5430" y="2226"/>
                  </a:moveTo>
                  <a:cubicBezTo>
                    <a:pt x="6633" y="2226"/>
                    <a:pt x="7752" y="2667"/>
                    <a:pt x="8645" y="3500"/>
                  </a:cubicBezTo>
                  <a:cubicBezTo>
                    <a:pt x="9371" y="4179"/>
                    <a:pt x="9919" y="5096"/>
                    <a:pt x="10276" y="6179"/>
                  </a:cubicBezTo>
                  <a:cubicBezTo>
                    <a:pt x="9966" y="5751"/>
                    <a:pt x="9645" y="5393"/>
                    <a:pt x="9300" y="5132"/>
                  </a:cubicBezTo>
                  <a:cubicBezTo>
                    <a:pt x="8835" y="4751"/>
                    <a:pt x="8347" y="4536"/>
                    <a:pt x="7823" y="4453"/>
                  </a:cubicBezTo>
                  <a:cubicBezTo>
                    <a:pt x="7735" y="4439"/>
                    <a:pt x="7648" y="4433"/>
                    <a:pt x="7563" y="4433"/>
                  </a:cubicBezTo>
                  <a:cubicBezTo>
                    <a:pt x="7204" y="4433"/>
                    <a:pt x="6883" y="4553"/>
                    <a:pt x="6633" y="4774"/>
                  </a:cubicBezTo>
                  <a:cubicBezTo>
                    <a:pt x="6299" y="5048"/>
                    <a:pt x="6109" y="5501"/>
                    <a:pt x="6109" y="5977"/>
                  </a:cubicBezTo>
                  <a:cubicBezTo>
                    <a:pt x="6109" y="6525"/>
                    <a:pt x="6335" y="7060"/>
                    <a:pt x="6561" y="7584"/>
                  </a:cubicBezTo>
                  <a:cubicBezTo>
                    <a:pt x="6764" y="8084"/>
                    <a:pt x="6978" y="8572"/>
                    <a:pt x="6978" y="9049"/>
                  </a:cubicBezTo>
                  <a:cubicBezTo>
                    <a:pt x="6990" y="9239"/>
                    <a:pt x="6859" y="9501"/>
                    <a:pt x="6585" y="9680"/>
                  </a:cubicBezTo>
                  <a:cubicBezTo>
                    <a:pt x="6424" y="9783"/>
                    <a:pt x="6258" y="9823"/>
                    <a:pt x="6097" y="9823"/>
                  </a:cubicBezTo>
                  <a:cubicBezTo>
                    <a:pt x="5924" y="9823"/>
                    <a:pt x="5757" y="9777"/>
                    <a:pt x="5609" y="9715"/>
                  </a:cubicBezTo>
                  <a:lnTo>
                    <a:pt x="5609" y="9513"/>
                  </a:lnTo>
                  <a:lnTo>
                    <a:pt x="5740" y="9477"/>
                  </a:lnTo>
                  <a:lnTo>
                    <a:pt x="5751" y="9477"/>
                  </a:lnTo>
                  <a:cubicBezTo>
                    <a:pt x="6037" y="9358"/>
                    <a:pt x="6454" y="9156"/>
                    <a:pt x="6454" y="8763"/>
                  </a:cubicBezTo>
                  <a:cubicBezTo>
                    <a:pt x="6454" y="8358"/>
                    <a:pt x="6013" y="8025"/>
                    <a:pt x="5430" y="8025"/>
                  </a:cubicBezTo>
                  <a:cubicBezTo>
                    <a:pt x="4859" y="8025"/>
                    <a:pt x="4406" y="8346"/>
                    <a:pt x="4406" y="8763"/>
                  </a:cubicBezTo>
                  <a:cubicBezTo>
                    <a:pt x="4406" y="9156"/>
                    <a:pt x="4835" y="9358"/>
                    <a:pt x="5097" y="9477"/>
                  </a:cubicBezTo>
                  <a:lnTo>
                    <a:pt x="5120" y="9477"/>
                  </a:lnTo>
                  <a:cubicBezTo>
                    <a:pt x="5156" y="9489"/>
                    <a:pt x="5216" y="9513"/>
                    <a:pt x="5263" y="9513"/>
                  </a:cubicBezTo>
                  <a:lnTo>
                    <a:pt x="5263" y="9715"/>
                  </a:lnTo>
                  <a:cubicBezTo>
                    <a:pt x="5128" y="9777"/>
                    <a:pt x="4960" y="9823"/>
                    <a:pt x="4784" y="9823"/>
                  </a:cubicBezTo>
                  <a:cubicBezTo>
                    <a:pt x="4620" y="9823"/>
                    <a:pt x="4448" y="9783"/>
                    <a:pt x="4287" y="9680"/>
                  </a:cubicBezTo>
                  <a:cubicBezTo>
                    <a:pt x="4001" y="9501"/>
                    <a:pt x="3882" y="9239"/>
                    <a:pt x="3882" y="9049"/>
                  </a:cubicBezTo>
                  <a:cubicBezTo>
                    <a:pt x="3882" y="8584"/>
                    <a:pt x="4073" y="8096"/>
                    <a:pt x="4299" y="7584"/>
                  </a:cubicBezTo>
                  <a:cubicBezTo>
                    <a:pt x="4525" y="7060"/>
                    <a:pt x="4739" y="6525"/>
                    <a:pt x="4739" y="5977"/>
                  </a:cubicBezTo>
                  <a:cubicBezTo>
                    <a:pt x="4739" y="5501"/>
                    <a:pt x="4549" y="5048"/>
                    <a:pt x="4227" y="4774"/>
                  </a:cubicBezTo>
                  <a:cubicBezTo>
                    <a:pt x="3963" y="4549"/>
                    <a:pt x="3635" y="4437"/>
                    <a:pt x="3275" y="4437"/>
                  </a:cubicBezTo>
                  <a:cubicBezTo>
                    <a:pt x="3197" y="4437"/>
                    <a:pt x="3118" y="4442"/>
                    <a:pt x="3037" y="4453"/>
                  </a:cubicBezTo>
                  <a:cubicBezTo>
                    <a:pt x="2525" y="4536"/>
                    <a:pt x="2025" y="4751"/>
                    <a:pt x="1560" y="5132"/>
                  </a:cubicBezTo>
                  <a:cubicBezTo>
                    <a:pt x="1215" y="5393"/>
                    <a:pt x="894" y="5751"/>
                    <a:pt x="572" y="6179"/>
                  </a:cubicBezTo>
                  <a:cubicBezTo>
                    <a:pt x="929" y="5096"/>
                    <a:pt x="1489" y="4179"/>
                    <a:pt x="2215" y="3500"/>
                  </a:cubicBezTo>
                  <a:cubicBezTo>
                    <a:pt x="3108" y="2667"/>
                    <a:pt x="4227" y="2226"/>
                    <a:pt x="5430" y="2226"/>
                  </a:cubicBezTo>
                  <a:close/>
                  <a:moveTo>
                    <a:pt x="5454" y="10001"/>
                  </a:moveTo>
                  <a:cubicBezTo>
                    <a:pt x="5692" y="10096"/>
                    <a:pt x="5918" y="10144"/>
                    <a:pt x="6097" y="10144"/>
                  </a:cubicBezTo>
                  <a:cubicBezTo>
                    <a:pt x="6156" y="10144"/>
                    <a:pt x="6216" y="10144"/>
                    <a:pt x="6275" y="10132"/>
                  </a:cubicBezTo>
                  <a:lnTo>
                    <a:pt x="6275" y="10132"/>
                  </a:lnTo>
                  <a:cubicBezTo>
                    <a:pt x="6228" y="10180"/>
                    <a:pt x="6168" y="10239"/>
                    <a:pt x="6097" y="10275"/>
                  </a:cubicBezTo>
                  <a:cubicBezTo>
                    <a:pt x="5930" y="10370"/>
                    <a:pt x="5692" y="10430"/>
                    <a:pt x="5454" y="10430"/>
                  </a:cubicBezTo>
                  <a:cubicBezTo>
                    <a:pt x="5216" y="10430"/>
                    <a:pt x="4978" y="10370"/>
                    <a:pt x="4823" y="10275"/>
                  </a:cubicBezTo>
                  <a:cubicBezTo>
                    <a:pt x="4739" y="10239"/>
                    <a:pt x="4680" y="10192"/>
                    <a:pt x="4644" y="10132"/>
                  </a:cubicBezTo>
                  <a:lnTo>
                    <a:pt x="4644" y="10132"/>
                  </a:lnTo>
                  <a:cubicBezTo>
                    <a:pt x="4704" y="10144"/>
                    <a:pt x="4763" y="10144"/>
                    <a:pt x="4823" y="10144"/>
                  </a:cubicBezTo>
                  <a:cubicBezTo>
                    <a:pt x="5013" y="10144"/>
                    <a:pt x="5216" y="10096"/>
                    <a:pt x="5454" y="10001"/>
                  </a:cubicBezTo>
                  <a:close/>
                  <a:moveTo>
                    <a:pt x="1184" y="0"/>
                  </a:moveTo>
                  <a:cubicBezTo>
                    <a:pt x="1083" y="0"/>
                    <a:pt x="985" y="30"/>
                    <a:pt x="906" y="95"/>
                  </a:cubicBezTo>
                  <a:cubicBezTo>
                    <a:pt x="775" y="202"/>
                    <a:pt x="691" y="345"/>
                    <a:pt x="691" y="512"/>
                  </a:cubicBezTo>
                  <a:cubicBezTo>
                    <a:pt x="787" y="2417"/>
                    <a:pt x="1310" y="3822"/>
                    <a:pt x="1370" y="3977"/>
                  </a:cubicBezTo>
                  <a:cubicBezTo>
                    <a:pt x="727" y="4834"/>
                    <a:pt x="251" y="5905"/>
                    <a:pt x="13" y="7132"/>
                  </a:cubicBezTo>
                  <a:cubicBezTo>
                    <a:pt x="1" y="7215"/>
                    <a:pt x="36" y="7298"/>
                    <a:pt x="132" y="7310"/>
                  </a:cubicBezTo>
                  <a:cubicBezTo>
                    <a:pt x="501" y="7418"/>
                    <a:pt x="894" y="7537"/>
                    <a:pt x="1096" y="7596"/>
                  </a:cubicBezTo>
                  <a:lnTo>
                    <a:pt x="953" y="8251"/>
                  </a:lnTo>
                  <a:cubicBezTo>
                    <a:pt x="929" y="8322"/>
                    <a:pt x="977" y="8418"/>
                    <a:pt x="1049" y="8441"/>
                  </a:cubicBezTo>
                  <a:cubicBezTo>
                    <a:pt x="1072" y="8441"/>
                    <a:pt x="2703" y="8953"/>
                    <a:pt x="3727" y="9513"/>
                  </a:cubicBezTo>
                  <a:cubicBezTo>
                    <a:pt x="3835" y="9680"/>
                    <a:pt x="3966" y="9834"/>
                    <a:pt x="4144" y="9930"/>
                  </a:cubicBezTo>
                  <a:cubicBezTo>
                    <a:pt x="4180" y="9965"/>
                    <a:pt x="4227" y="9977"/>
                    <a:pt x="4287" y="10013"/>
                  </a:cubicBezTo>
                  <a:cubicBezTo>
                    <a:pt x="4299" y="10406"/>
                    <a:pt x="4799" y="10727"/>
                    <a:pt x="5454" y="10727"/>
                  </a:cubicBezTo>
                  <a:cubicBezTo>
                    <a:pt x="6109" y="10727"/>
                    <a:pt x="6621" y="10406"/>
                    <a:pt x="6633" y="10013"/>
                  </a:cubicBezTo>
                  <a:cubicBezTo>
                    <a:pt x="6680" y="9977"/>
                    <a:pt x="6728" y="9965"/>
                    <a:pt x="6764" y="9930"/>
                  </a:cubicBezTo>
                  <a:cubicBezTo>
                    <a:pt x="6942" y="9834"/>
                    <a:pt x="7085" y="9680"/>
                    <a:pt x="7180" y="9513"/>
                  </a:cubicBezTo>
                  <a:cubicBezTo>
                    <a:pt x="8228" y="8953"/>
                    <a:pt x="9847" y="8441"/>
                    <a:pt x="9859" y="8441"/>
                  </a:cubicBezTo>
                  <a:cubicBezTo>
                    <a:pt x="9942" y="8418"/>
                    <a:pt x="10002" y="8346"/>
                    <a:pt x="9966" y="8251"/>
                  </a:cubicBezTo>
                  <a:lnTo>
                    <a:pt x="9823" y="7596"/>
                  </a:lnTo>
                  <a:cubicBezTo>
                    <a:pt x="10014" y="7537"/>
                    <a:pt x="10419" y="7418"/>
                    <a:pt x="10788" y="7310"/>
                  </a:cubicBezTo>
                  <a:cubicBezTo>
                    <a:pt x="10847" y="7298"/>
                    <a:pt x="10895" y="7227"/>
                    <a:pt x="10871" y="7132"/>
                  </a:cubicBezTo>
                  <a:cubicBezTo>
                    <a:pt x="10633" y="5905"/>
                    <a:pt x="10181" y="4834"/>
                    <a:pt x="9526" y="3989"/>
                  </a:cubicBezTo>
                  <a:cubicBezTo>
                    <a:pt x="9585" y="3822"/>
                    <a:pt x="10121" y="2405"/>
                    <a:pt x="10193" y="512"/>
                  </a:cubicBezTo>
                  <a:cubicBezTo>
                    <a:pt x="10193" y="357"/>
                    <a:pt x="10121" y="190"/>
                    <a:pt x="9978" y="95"/>
                  </a:cubicBezTo>
                  <a:cubicBezTo>
                    <a:pt x="9898" y="30"/>
                    <a:pt x="9801" y="0"/>
                    <a:pt x="9699" y="0"/>
                  </a:cubicBezTo>
                  <a:cubicBezTo>
                    <a:pt x="9634" y="0"/>
                    <a:pt x="9567" y="12"/>
                    <a:pt x="9502" y="36"/>
                  </a:cubicBezTo>
                  <a:cubicBezTo>
                    <a:pt x="8930" y="262"/>
                    <a:pt x="7799" y="821"/>
                    <a:pt x="6740" y="2095"/>
                  </a:cubicBezTo>
                  <a:cubicBezTo>
                    <a:pt x="6323" y="1988"/>
                    <a:pt x="5894" y="1929"/>
                    <a:pt x="5442" y="1929"/>
                  </a:cubicBezTo>
                  <a:cubicBezTo>
                    <a:pt x="5001" y="1929"/>
                    <a:pt x="4561" y="1988"/>
                    <a:pt x="4144" y="2095"/>
                  </a:cubicBezTo>
                  <a:cubicBezTo>
                    <a:pt x="3096" y="821"/>
                    <a:pt x="1965" y="262"/>
                    <a:pt x="1382" y="36"/>
                  </a:cubicBezTo>
                  <a:cubicBezTo>
                    <a:pt x="1317" y="12"/>
                    <a:pt x="1250" y="0"/>
                    <a:pt x="11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" name="Google Shape;12021;p81">
              <a:extLst>
                <a:ext uri="{FF2B5EF4-FFF2-40B4-BE49-F238E27FC236}">
                  <a16:creationId xmlns:a16="http://schemas.microsoft.com/office/drawing/2014/main" id="{E7441B1F-C228-491D-DD93-02EF08BFC777}"/>
                </a:ext>
              </a:extLst>
            </p:cNvPr>
            <p:cNvSpPr/>
            <p:nvPr/>
          </p:nvSpPr>
          <p:spPr>
            <a:xfrm>
              <a:off x="6977677" y="1667154"/>
              <a:ext cx="48416" cy="59456"/>
            </a:xfrm>
            <a:custGeom>
              <a:avLst/>
              <a:gdLst/>
              <a:ahLst/>
              <a:cxnLst/>
              <a:rect l="l" t="t" r="r" b="b"/>
              <a:pathLst>
                <a:path w="1513" h="1858" extrusionOk="0">
                  <a:moveTo>
                    <a:pt x="751" y="0"/>
                  </a:moveTo>
                  <a:cubicBezTo>
                    <a:pt x="334" y="0"/>
                    <a:pt x="1" y="346"/>
                    <a:pt x="1" y="762"/>
                  </a:cubicBezTo>
                  <a:lnTo>
                    <a:pt x="1" y="1096"/>
                  </a:lnTo>
                  <a:cubicBezTo>
                    <a:pt x="1" y="1524"/>
                    <a:pt x="334" y="1858"/>
                    <a:pt x="751" y="1858"/>
                  </a:cubicBezTo>
                  <a:cubicBezTo>
                    <a:pt x="1167" y="1858"/>
                    <a:pt x="1513" y="1524"/>
                    <a:pt x="1513" y="1096"/>
                  </a:cubicBezTo>
                  <a:lnTo>
                    <a:pt x="1513" y="762"/>
                  </a:lnTo>
                  <a:cubicBezTo>
                    <a:pt x="1501" y="643"/>
                    <a:pt x="1489" y="536"/>
                    <a:pt x="1429" y="429"/>
                  </a:cubicBezTo>
                  <a:cubicBezTo>
                    <a:pt x="1395" y="378"/>
                    <a:pt x="1342" y="338"/>
                    <a:pt x="1284" y="338"/>
                  </a:cubicBezTo>
                  <a:cubicBezTo>
                    <a:pt x="1261" y="338"/>
                    <a:pt x="1238" y="344"/>
                    <a:pt x="1215" y="358"/>
                  </a:cubicBezTo>
                  <a:cubicBezTo>
                    <a:pt x="1144" y="405"/>
                    <a:pt x="1096" y="489"/>
                    <a:pt x="1144" y="560"/>
                  </a:cubicBezTo>
                  <a:cubicBezTo>
                    <a:pt x="1179" y="620"/>
                    <a:pt x="1191" y="679"/>
                    <a:pt x="1191" y="762"/>
                  </a:cubicBezTo>
                  <a:lnTo>
                    <a:pt x="1191" y="1096"/>
                  </a:lnTo>
                  <a:cubicBezTo>
                    <a:pt x="1191" y="1346"/>
                    <a:pt x="1001" y="1536"/>
                    <a:pt x="751" y="1536"/>
                  </a:cubicBezTo>
                  <a:cubicBezTo>
                    <a:pt x="524" y="1536"/>
                    <a:pt x="322" y="1334"/>
                    <a:pt x="322" y="1096"/>
                  </a:cubicBezTo>
                  <a:lnTo>
                    <a:pt x="322" y="762"/>
                  </a:lnTo>
                  <a:cubicBezTo>
                    <a:pt x="322" y="524"/>
                    <a:pt x="512" y="334"/>
                    <a:pt x="751" y="334"/>
                  </a:cubicBezTo>
                  <a:cubicBezTo>
                    <a:pt x="846" y="334"/>
                    <a:pt x="917" y="250"/>
                    <a:pt x="917" y="167"/>
                  </a:cubicBezTo>
                  <a:cubicBezTo>
                    <a:pt x="917" y="72"/>
                    <a:pt x="846" y="0"/>
                    <a:pt x="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5" name="Google Shape;12022;p81">
              <a:extLst>
                <a:ext uri="{FF2B5EF4-FFF2-40B4-BE49-F238E27FC236}">
                  <a16:creationId xmlns:a16="http://schemas.microsoft.com/office/drawing/2014/main" id="{800A3A95-6B39-329F-8E24-A56237C14932}"/>
                </a:ext>
              </a:extLst>
            </p:cNvPr>
            <p:cNvSpPr/>
            <p:nvPr/>
          </p:nvSpPr>
          <p:spPr>
            <a:xfrm>
              <a:off x="7113709" y="1667154"/>
              <a:ext cx="48800" cy="59456"/>
            </a:xfrm>
            <a:custGeom>
              <a:avLst/>
              <a:gdLst/>
              <a:ahLst/>
              <a:cxnLst/>
              <a:rect l="l" t="t" r="r" b="b"/>
              <a:pathLst>
                <a:path w="1525" h="1858" extrusionOk="0">
                  <a:moveTo>
                    <a:pt x="762" y="0"/>
                  </a:moveTo>
                  <a:cubicBezTo>
                    <a:pt x="345" y="0"/>
                    <a:pt x="0" y="346"/>
                    <a:pt x="0" y="762"/>
                  </a:cubicBezTo>
                  <a:lnTo>
                    <a:pt x="0" y="1096"/>
                  </a:lnTo>
                  <a:cubicBezTo>
                    <a:pt x="0" y="1524"/>
                    <a:pt x="345" y="1858"/>
                    <a:pt x="762" y="1858"/>
                  </a:cubicBezTo>
                  <a:cubicBezTo>
                    <a:pt x="1179" y="1858"/>
                    <a:pt x="1524" y="1524"/>
                    <a:pt x="1524" y="1096"/>
                  </a:cubicBezTo>
                  <a:lnTo>
                    <a:pt x="1524" y="762"/>
                  </a:lnTo>
                  <a:cubicBezTo>
                    <a:pt x="1512" y="643"/>
                    <a:pt x="1476" y="536"/>
                    <a:pt x="1429" y="429"/>
                  </a:cubicBezTo>
                  <a:cubicBezTo>
                    <a:pt x="1403" y="378"/>
                    <a:pt x="1346" y="338"/>
                    <a:pt x="1290" y="338"/>
                  </a:cubicBezTo>
                  <a:cubicBezTo>
                    <a:pt x="1268" y="338"/>
                    <a:pt x="1246" y="344"/>
                    <a:pt x="1226" y="358"/>
                  </a:cubicBezTo>
                  <a:cubicBezTo>
                    <a:pt x="1143" y="405"/>
                    <a:pt x="1107" y="489"/>
                    <a:pt x="1143" y="560"/>
                  </a:cubicBezTo>
                  <a:cubicBezTo>
                    <a:pt x="1179" y="620"/>
                    <a:pt x="1191" y="679"/>
                    <a:pt x="1191" y="762"/>
                  </a:cubicBezTo>
                  <a:lnTo>
                    <a:pt x="1191" y="1096"/>
                  </a:lnTo>
                  <a:cubicBezTo>
                    <a:pt x="1191" y="1346"/>
                    <a:pt x="1000" y="1536"/>
                    <a:pt x="762" y="1536"/>
                  </a:cubicBezTo>
                  <a:cubicBezTo>
                    <a:pt x="524" y="1536"/>
                    <a:pt x="333" y="1334"/>
                    <a:pt x="333" y="1096"/>
                  </a:cubicBezTo>
                  <a:lnTo>
                    <a:pt x="333" y="762"/>
                  </a:lnTo>
                  <a:cubicBezTo>
                    <a:pt x="333" y="524"/>
                    <a:pt x="524" y="334"/>
                    <a:pt x="762" y="334"/>
                  </a:cubicBezTo>
                  <a:cubicBezTo>
                    <a:pt x="845" y="334"/>
                    <a:pt x="929" y="250"/>
                    <a:pt x="929" y="167"/>
                  </a:cubicBezTo>
                  <a:cubicBezTo>
                    <a:pt x="929" y="72"/>
                    <a:pt x="845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6" name="Google Shape;12023;p81">
            <a:extLst>
              <a:ext uri="{FF2B5EF4-FFF2-40B4-BE49-F238E27FC236}">
                <a16:creationId xmlns:a16="http://schemas.microsoft.com/office/drawing/2014/main" id="{8D27B97B-DBCD-78D9-7420-04BE6F7933C9}"/>
              </a:ext>
            </a:extLst>
          </p:cNvPr>
          <p:cNvGrpSpPr/>
          <p:nvPr/>
        </p:nvGrpSpPr>
        <p:grpSpPr>
          <a:xfrm>
            <a:off x="8239456" y="3163316"/>
            <a:ext cx="695808" cy="673984"/>
            <a:chOff x="4147597" y="1505458"/>
            <a:chExt cx="347904" cy="33699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77" name="Google Shape;12024;p81">
              <a:extLst>
                <a:ext uri="{FF2B5EF4-FFF2-40B4-BE49-F238E27FC236}">
                  <a16:creationId xmlns:a16="http://schemas.microsoft.com/office/drawing/2014/main" id="{F4716575-66C4-CAA3-41CB-0239DCAAF481}"/>
                </a:ext>
              </a:extLst>
            </p:cNvPr>
            <p:cNvSpPr/>
            <p:nvPr/>
          </p:nvSpPr>
          <p:spPr>
            <a:xfrm>
              <a:off x="4293901" y="1707410"/>
              <a:ext cx="22528" cy="15392"/>
            </a:xfrm>
            <a:custGeom>
              <a:avLst/>
              <a:gdLst/>
              <a:ahLst/>
              <a:cxnLst/>
              <a:rect l="l" t="t" r="r" b="b"/>
              <a:pathLst>
                <a:path w="704" h="481" extrusionOk="0">
                  <a:moveTo>
                    <a:pt x="182" y="1"/>
                  </a:moveTo>
                  <a:cubicBezTo>
                    <a:pt x="124" y="1"/>
                    <a:pt x="65" y="32"/>
                    <a:pt x="49" y="100"/>
                  </a:cubicBezTo>
                  <a:cubicBezTo>
                    <a:pt x="1" y="171"/>
                    <a:pt x="37" y="278"/>
                    <a:pt x="120" y="302"/>
                  </a:cubicBezTo>
                  <a:lnTo>
                    <a:pt x="465" y="469"/>
                  </a:lnTo>
                  <a:cubicBezTo>
                    <a:pt x="489" y="481"/>
                    <a:pt x="513" y="481"/>
                    <a:pt x="537" y="481"/>
                  </a:cubicBezTo>
                  <a:cubicBezTo>
                    <a:pt x="596" y="481"/>
                    <a:pt x="656" y="457"/>
                    <a:pt x="691" y="397"/>
                  </a:cubicBezTo>
                  <a:cubicBezTo>
                    <a:pt x="703" y="326"/>
                    <a:pt x="668" y="219"/>
                    <a:pt x="596" y="183"/>
                  </a:cubicBezTo>
                  <a:lnTo>
                    <a:pt x="251" y="16"/>
                  </a:lnTo>
                  <a:cubicBezTo>
                    <a:pt x="230" y="6"/>
                    <a:pt x="206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" name="Google Shape;12025;p81">
              <a:extLst>
                <a:ext uri="{FF2B5EF4-FFF2-40B4-BE49-F238E27FC236}">
                  <a16:creationId xmlns:a16="http://schemas.microsoft.com/office/drawing/2014/main" id="{7FF2004D-5B05-51F6-85EA-6D53CB071706}"/>
                </a:ext>
              </a:extLst>
            </p:cNvPr>
            <p:cNvSpPr/>
            <p:nvPr/>
          </p:nvSpPr>
          <p:spPr>
            <a:xfrm>
              <a:off x="4326669" y="1707250"/>
              <a:ext cx="22528" cy="15168"/>
            </a:xfrm>
            <a:custGeom>
              <a:avLst/>
              <a:gdLst/>
              <a:ahLst/>
              <a:cxnLst/>
              <a:rect l="l" t="t" r="r" b="b"/>
              <a:pathLst>
                <a:path w="704" h="474" extrusionOk="0">
                  <a:moveTo>
                    <a:pt x="508" y="1"/>
                  </a:moveTo>
                  <a:cubicBezTo>
                    <a:pt x="489" y="1"/>
                    <a:pt x="471" y="4"/>
                    <a:pt x="453" y="10"/>
                  </a:cubicBezTo>
                  <a:lnTo>
                    <a:pt x="108" y="176"/>
                  </a:lnTo>
                  <a:cubicBezTo>
                    <a:pt x="37" y="224"/>
                    <a:pt x="1" y="307"/>
                    <a:pt x="37" y="391"/>
                  </a:cubicBezTo>
                  <a:cubicBezTo>
                    <a:pt x="60" y="438"/>
                    <a:pt x="120" y="474"/>
                    <a:pt x="179" y="474"/>
                  </a:cubicBezTo>
                  <a:cubicBezTo>
                    <a:pt x="215" y="474"/>
                    <a:pt x="227" y="474"/>
                    <a:pt x="263" y="462"/>
                  </a:cubicBezTo>
                  <a:lnTo>
                    <a:pt x="596" y="295"/>
                  </a:lnTo>
                  <a:cubicBezTo>
                    <a:pt x="656" y="271"/>
                    <a:pt x="703" y="164"/>
                    <a:pt x="656" y="93"/>
                  </a:cubicBezTo>
                  <a:cubicBezTo>
                    <a:pt x="629" y="30"/>
                    <a:pt x="567" y="1"/>
                    <a:pt x="5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" name="Google Shape;12026;p81">
              <a:extLst>
                <a:ext uri="{FF2B5EF4-FFF2-40B4-BE49-F238E27FC236}">
                  <a16:creationId xmlns:a16="http://schemas.microsoft.com/office/drawing/2014/main" id="{B0E75BFF-E22D-1A06-9263-322174E9CBA8}"/>
                </a:ext>
              </a:extLst>
            </p:cNvPr>
            <p:cNvSpPr/>
            <p:nvPr/>
          </p:nvSpPr>
          <p:spPr>
            <a:xfrm>
              <a:off x="4147597" y="1505458"/>
              <a:ext cx="347904" cy="336992"/>
            </a:xfrm>
            <a:custGeom>
              <a:avLst/>
              <a:gdLst/>
              <a:ahLst/>
              <a:cxnLst/>
              <a:rect l="l" t="t" r="r" b="b"/>
              <a:pathLst>
                <a:path w="10872" h="10531" extrusionOk="0">
                  <a:moveTo>
                    <a:pt x="1525" y="3387"/>
                  </a:moveTo>
                  <a:cubicBezTo>
                    <a:pt x="1632" y="3387"/>
                    <a:pt x="1727" y="3398"/>
                    <a:pt x="1834" y="3434"/>
                  </a:cubicBezTo>
                  <a:cubicBezTo>
                    <a:pt x="1751" y="3756"/>
                    <a:pt x="1703" y="4089"/>
                    <a:pt x="1703" y="4422"/>
                  </a:cubicBezTo>
                  <a:cubicBezTo>
                    <a:pt x="1703" y="4720"/>
                    <a:pt x="1608" y="5042"/>
                    <a:pt x="1453" y="5315"/>
                  </a:cubicBezTo>
                  <a:cubicBezTo>
                    <a:pt x="1358" y="5470"/>
                    <a:pt x="1299" y="5613"/>
                    <a:pt x="1239" y="5768"/>
                  </a:cubicBezTo>
                  <a:cubicBezTo>
                    <a:pt x="703" y="5637"/>
                    <a:pt x="322" y="5161"/>
                    <a:pt x="322" y="4589"/>
                  </a:cubicBezTo>
                  <a:cubicBezTo>
                    <a:pt x="322" y="3922"/>
                    <a:pt x="858" y="3387"/>
                    <a:pt x="1525" y="3387"/>
                  </a:cubicBezTo>
                  <a:close/>
                  <a:moveTo>
                    <a:pt x="9347" y="3387"/>
                  </a:moveTo>
                  <a:cubicBezTo>
                    <a:pt x="10026" y="3387"/>
                    <a:pt x="10562" y="3922"/>
                    <a:pt x="10562" y="4589"/>
                  </a:cubicBezTo>
                  <a:cubicBezTo>
                    <a:pt x="10538" y="5161"/>
                    <a:pt x="10157" y="5637"/>
                    <a:pt x="9633" y="5768"/>
                  </a:cubicBezTo>
                  <a:cubicBezTo>
                    <a:pt x="9574" y="5625"/>
                    <a:pt x="9502" y="5470"/>
                    <a:pt x="9431" y="5327"/>
                  </a:cubicBezTo>
                  <a:cubicBezTo>
                    <a:pt x="9264" y="5042"/>
                    <a:pt x="9169" y="4732"/>
                    <a:pt x="9169" y="4434"/>
                  </a:cubicBezTo>
                  <a:cubicBezTo>
                    <a:pt x="9169" y="4089"/>
                    <a:pt x="9133" y="3756"/>
                    <a:pt x="9038" y="3434"/>
                  </a:cubicBezTo>
                  <a:cubicBezTo>
                    <a:pt x="9145" y="3398"/>
                    <a:pt x="9252" y="3387"/>
                    <a:pt x="9347" y="3387"/>
                  </a:cubicBezTo>
                  <a:close/>
                  <a:moveTo>
                    <a:pt x="5656" y="386"/>
                  </a:moveTo>
                  <a:lnTo>
                    <a:pt x="5775" y="886"/>
                  </a:lnTo>
                  <a:cubicBezTo>
                    <a:pt x="5799" y="934"/>
                    <a:pt x="5823" y="982"/>
                    <a:pt x="5871" y="993"/>
                  </a:cubicBezTo>
                  <a:cubicBezTo>
                    <a:pt x="5898" y="1000"/>
                    <a:pt x="5922" y="1007"/>
                    <a:pt x="5946" y="1007"/>
                  </a:cubicBezTo>
                  <a:cubicBezTo>
                    <a:pt x="5964" y="1007"/>
                    <a:pt x="5982" y="1003"/>
                    <a:pt x="6002" y="993"/>
                  </a:cubicBezTo>
                  <a:lnTo>
                    <a:pt x="6633" y="743"/>
                  </a:lnTo>
                  <a:lnTo>
                    <a:pt x="6633" y="1112"/>
                  </a:lnTo>
                  <a:cubicBezTo>
                    <a:pt x="6633" y="1172"/>
                    <a:pt x="6668" y="1232"/>
                    <a:pt x="6728" y="1255"/>
                  </a:cubicBezTo>
                  <a:cubicBezTo>
                    <a:pt x="8014" y="1791"/>
                    <a:pt x="8847" y="3029"/>
                    <a:pt x="8847" y="4411"/>
                  </a:cubicBezTo>
                  <a:cubicBezTo>
                    <a:pt x="8847" y="4768"/>
                    <a:pt x="8954" y="5137"/>
                    <a:pt x="9145" y="5470"/>
                  </a:cubicBezTo>
                  <a:cubicBezTo>
                    <a:pt x="9395" y="5923"/>
                    <a:pt x="9526" y="6399"/>
                    <a:pt x="9526" y="6887"/>
                  </a:cubicBezTo>
                  <a:cubicBezTo>
                    <a:pt x="9526" y="8732"/>
                    <a:pt x="7680" y="10221"/>
                    <a:pt x="5442" y="10221"/>
                  </a:cubicBezTo>
                  <a:cubicBezTo>
                    <a:pt x="3180" y="10221"/>
                    <a:pt x="1346" y="8732"/>
                    <a:pt x="1346" y="6887"/>
                  </a:cubicBezTo>
                  <a:cubicBezTo>
                    <a:pt x="1346" y="6399"/>
                    <a:pt x="1477" y="5923"/>
                    <a:pt x="1727" y="5470"/>
                  </a:cubicBezTo>
                  <a:cubicBezTo>
                    <a:pt x="1930" y="5149"/>
                    <a:pt x="2025" y="4768"/>
                    <a:pt x="2025" y="4411"/>
                  </a:cubicBezTo>
                  <a:cubicBezTo>
                    <a:pt x="2025" y="3637"/>
                    <a:pt x="2299" y="2863"/>
                    <a:pt x="2787" y="2267"/>
                  </a:cubicBezTo>
                  <a:cubicBezTo>
                    <a:pt x="3275" y="1672"/>
                    <a:pt x="3954" y="1255"/>
                    <a:pt x="4692" y="1101"/>
                  </a:cubicBezTo>
                  <a:cubicBezTo>
                    <a:pt x="4728" y="1101"/>
                    <a:pt x="4751" y="1065"/>
                    <a:pt x="4763" y="1053"/>
                  </a:cubicBezTo>
                  <a:cubicBezTo>
                    <a:pt x="5061" y="743"/>
                    <a:pt x="5359" y="517"/>
                    <a:pt x="5656" y="386"/>
                  </a:cubicBezTo>
                  <a:close/>
                  <a:moveTo>
                    <a:pt x="5754" y="1"/>
                  </a:moveTo>
                  <a:cubicBezTo>
                    <a:pt x="5741" y="1"/>
                    <a:pt x="5729" y="2"/>
                    <a:pt x="5716" y="5"/>
                  </a:cubicBezTo>
                  <a:cubicBezTo>
                    <a:pt x="5335" y="148"/>
                    <a:pt x="4930" y="398"/>
                    <a:pt x="4573" y="779"/>
                  </a:cubicBezTo>
                  <a:cubicBezTo>
                    <a:pt x="3775" y="982"/>
                    <a:pt x="3061" y="1422"/>
                    <a:pt x="2537" y="2065"/>
                  </a:cubicBezTo>
                  <a:cubicBezTo>
                    <a:pt x="2287" y="2375"/>
                    <a:pt x="2073" y="2732"/>
                    <a:pt x="1942" y="3125"/>
                  </a:cubicBezTo>
                  <a:cubicBezTo>
                    <a:pt x="1811" y="3077"/>
                    <a:pt x="1668" y="3065"/>
                    <a:pt x="1525" y="3065"/>
                  </a:cubicBezTo>
                  <a:cubicBezTo>
                    <a:pt x="691" y="3065"/>
                    <a:pt x="1" y="3744"/>
                    <a:pt x="1" y="4577"/>
                  </a:cubicBezTo>
                  <a:cubicBezTo>
                    <a:pt x="1" y="5280"/>
                    <a:pt x="477" y="5875"/>
                    <a:pt x="1132" y="6054"/>
                  </a:cubicBezTo>
                  <a:cubicBezTo>
                    <a:pt x="1061" y="6316"/>
                    <a:pt x="1013" y="6601"/>
                    <a:pt x="1013" y="6887"/>
                  </a:cubicBezTo>
                  <a:cubicBezTo>
                    <a:pt x="1013" y="7863"/>
                    <a:pt x="1477" y="8792"/>
                    <a:pt x="2323" y="9471"/>
                  </a:cubicBezTo>
                  <a:cubicBezTo>
                    <a:pt x="3156" y="10161"/>
                    <a:pt x="4263" y="10530"/>
                    <a:pt x="5442" y="10530"/>
                  </a:cubicBezTo>
                  <a:cubicBezTo>
                    <a:pt x="6609" y="10530"/>
                    <a:pt x="7716" y="10161"/>
                    <a:pt x="8550" y="9471"/>
                  </a:cubicBezTo>
                  <a:cubicBezTo>
                    <a:pt x="9383" y="8792"/>
                    <a:pt x="9859" y="7863"/>
                    <a:pt x="9859" y="6887"/>
                  </a:cubicBezTo>
                  <a:cubicBezTo>
                    <a:pt x="9859" y="6601"/>
                    <a:pt x="9812" y="6339"/>
                    <a:pt x="9740" y="6054"/>
                  </a:cubicBezTo>
                  <a:cubicBezTo>
                    <a:pt x="10395" y="5887"/>
                    <a:pt x="10871" y="5292"/>
                    <a:pt x="10871" y="4589"/>
                  </a:cubicBezTo>
                  <a:cubicBezTo>
                    <a:pt x="10871" y="3756"/>
                    <a:pt x="10181" y="3077"/>
                    <a:pt x="9347" y="3077"/>
                  </a:cubicBezTo>
                  <a:cubicBezTo>
                    <a:pt x="9216" y="3077"/>
                    <a:pt x="9073" y="3089"/>
                    <a:pt x="8931" y="3137"/>
                  </a:cubicBezTo>
                  <a:cubicBezTo>
                    <a:pt x="8835" y="2851"/>
                    <a:pt x="8692" y="2577"/>
                    <a:pt x="8514" y="2327"/>
                  </a:cubicBezTo>
                  <a:cubicBezTo>
                    <a:pt x="8133" y="1755"/>
                    <a:pt x="7585" y="1303"/>
                    <a:pt x="6954" y="1017"/>
                  </a:cubicBezTo>
                  <a:lnTo>
                    <a:pt x="6954" y="517"/>
                  </a:lnTo>
                  <a:cubicBezTo>
                    <a:pt x="6954" y="458"/>
                    <a:pt x="6930" y="410"/>
                    <a:pt x="6883" y="374"/>
                  </a:cubicBezTo>
                  <a:cubicBezTo>
                    <a:pt x="6855" y="360"/>
                    <a:pt x="6823" y="355"/>
                    <a:pt x="6792" y="355"/>
                  </a:cubicBezTo>
                  <a:cubicBezTo>
                    <a:pt x="6769" y="355"/>
                    <a:pt x="6748" y="357"/>
                    <a:pt x="6728" y="362"/>
                  </a:cubicBezTo>
                  <a:lnTo>
                    <a:pt x="6049" y="636"/>
                  </a:lnTo>
                  <a:lnTo>
                    <a:pt x="5930" y="124"/>
                  </a:lnTo>
                  <a:cubicBezTo>
                    <a:pt x="5918" y="77"/>
                    <a:pt x="5883" y="53"/>
                    <a:pt x="5859" y="29"/>
                  </a:cubicBezTo>
                  <a:cubicBezTo>
                    <a:pt x="5824" y="12"/>
                    <a:pt x="5789" y="1"/>
                    <a:pt x="57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" name="Google Shape;12027;p81">
              <a:extLst>
                <a:ext uri="{FF2B5EF4-FFF2-40B4-BE49-F238E27FC236}">
                  <a16:creationId xmlns:a16="http://schemas.microsoft.com/office/drawing/2014/main" id="{9AB8F265-85F3-350C-0CEE-83410E88235F}"/>
                </a:ext>
              </a:extLst>
            </p:cNvPr>
            <p:cNvSpPr/>
            <p:nvPr/>
          </p:nvSpPr>
          <p:spPr>
            <a:xfrm>
              <a:off x="4250477" y="164161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79" y="1"/>
                  </a:moveTo>
                  <a:cubicBezTo>
                    <a:pt x="298" y="1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8" y="1501"/>
                    <a:pt x="679" y="1501"/>
                  </a:cubicBezTo>
                  <a:cubicBezTo>
                    <a:pt x="1048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6" y="513"/>
                    <a:pt x="1191" y="513"/>
                  </a:cubicBezTo>
                  <a:cubicBezTo>
                    <a:pt x="1108" y="513"/>
                    <a:pt x="1036" y="596"/>
                    <a:pt x="1036" y="679"/>
                  </a:cubicBezTo>
                  <a:lnTo>
                    <a:pt x="1036" y="846"/>
                  </a:lnTo>
                  <a:cubicBezTo>
                    <a:pt x="1036" y="1037"/>
                    <a:pt x="870" y="1203"/>
                    <a:pt x="679" y="1203"/>
                  </a:cubicBezTo>
                  <a:cubicBezTo>
                    <a:pt x="477" y="1203"/>
                    <a:pt x="322" y="1037"/>
                    <a:pt x="322" y="846"/>
                  </a:cubicBezTo>
                  <a:lnTo>
                    <a:pt x="322" y="679"/>
                  </a:lnTo>
                  <a:cubicBezTo>
                    <a:pt x="322" y="489"/>
                    <a:pt x="477" y="322"/>
                    <a:pt x="679" y="322"/>
                  </a:cubicBezTo>
                  <a:cubicBezTo>
                    <a:pt x="763" y="322"/>
                    <a:pt x="834" y="251"/>
                    <a:pt x="834" y="156"/>
                  </a:cubicBezTo>
                  <a:cubicBezTo>
                    <a:pt x="834" y="72"/>
                    <a:pt x="763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" name="Google Shape;12028;p81">
              <a:extLst>
                <a:ext uri="{FF2B5EF4-FFF2-40B4-BE49-F238E27FC236}">
                  <a16:creationId xmlns:a16="http://schemas.microsoft.com/office/drawing/2014/main" id="{6E59C39E-1497-3145-3A07-628A01A77FC0}"/>
                </a:ext>
              </a:extLst>
            </p:cNvPr>
            <p:cNvSpPr/>
            <p:nvPr/>
          </p:nvSpPr>
          <p:spPr>
            <a:xfrm>
              <a:off x="4348781" y="164161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1"/>
                  </a:moveTo>
                  <a:cubicBezTo>
                    <a:pt x="298" y="1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8" y="596"/>
                    <a:pt x="1274" y="513"/>
                    <a:pt x="1191" y="513"/>
                  </a:cubicBezTo>
                  <a:cubicBezTo>
                    <a:pt x="1096" y="513"/>
                    <a:pt x="1024" y="596"/>
                    <a:pt x="1024" y="679"/>
                  </a:cubicBezTo>
                  <a:lnTo>
                    <a:pt x="1024" y="846"/>
                  </a:lnTo>
                  <a:cubicBezTo>
                    <a:pt x="1024" y="1037"/>
                    <a:pt x="858" y="1203"/>
                    <a:pt x="667" y="1203"/>
                  </a:cubicBezTo>
                  <a:cubicBezTo>
                    <a:pt x="477" y="1203"/>
                    <a:pt x="310" y="1037"/>
                    <a:pt x="310" y="846"/>
                  </a:cubicBezTo>
                  <a:lnTo>
                    <a:pt x="310" y="679"/>
                  </a:lnTo>
                  <a:cubicBezTo>
                    <a:pt x="310" y="489"/>
                    <a:pt x="477" y="322"/>
                    <a:pt x="667" y="322"/>
                  </a:cubicBezTo>
                  <a:cubicBezTo>
                    <a:pt x="762" y="322"/>
                    <a:pt x="834" y="251"/>
                    <a:pt x="834" y="156"/>
                  </a:cubicBezTo>
                  <a:cubicBezTo>
                    <a:pt x="834" y="72"/>
                    <a:pt x="762" y="1"/>
                    <a:pt x="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" name="Google Shape;12029;p81">
              <a:extLst>
                <a:ext uri="{FF2B5EF4-FFF2-40B4-BE49-F238E27FC236}">
                  <a16:creationId xmlns:a16="http://schemas.microsoft.com/office/drawing/2014/main" id="{B15412CD-0B5A-4BF1-577A-3938298FCA49}"/>
                </a:ext>
              </a:extLst>
            </p:cNvPr>
            <p:cNvSpPr/>
            <p:nvPr/>
          </p:nvSpPr>
          <p:spPr>
            <a:xfrm>
              <a:off x="4261517" y="1739922"/>
              <a:ext cx="119680" cy="59840"/>
            </a:xfrm>
            <a:custGeom>
              <a:avLst/>
              <a:gdLst/>
              <a:ahLst/>
              <a:cxnLst/>
              <a:rect l="l" t="t" r="r" b="b"/>
              <a:pathLst>
                <a:path w="3740" h="1870" extrusionOk="0">
                  <a:moveTo>
                    <a:pt x="3394" y="322"/>
                  </a:moveTo>
                  <a:cubicBezTo>
                    <a:pt x="3370" y="643"/>
                    <a:pt x="3192" y="941"/>
                    <a:pt x="2918" y="1167"/>
                  </a:cubicBezTo>
                  <a:cubicBezTo>
                    <a:pt x="2727" y="774"/>
                    <a:pt x="2323" y="513"/>
                    <a:pt x="1858" y="513"/>
                  </a:cubicBezTo>
                  <a:cubicBezTo>
                    <a:pt x="1418" y="513"/>
                    <a:pt x="1013" y="763"/>
                    <a:pt x="810" y="1167"/>
                  </a:cubicBezTo>
                  <a:cubicBezTo>
                    <a:pt x="549" y="941"/>
                    <a:pt x="370" y="655"/>
                    <a:pt x="334" y="322"/>
                  </a:cubicBezTo>
                  <a:close/>
                  <a:moveTo>
                    <a:pt x="1858" y="834"/>
                  </a:moveTo>
                  <a:cubicBezTo>
                    <a:pt x="2204" y="834"/>
                    <a:pt x="2513" y="1048"/>
                    <a:pt x="2644" y="1346"/>
                  </a:cubicBezTo>
                  <a:cubicBezTo>
                    <a:pt x="2477" y="1429"/>
                    <a:pt x="2263" y="1501"/>
                    <a:pt x="2025" y="1525"/>
                  </a:cubicBezTo>
                  <a:lnTo>
                    <a:pt x="2025" y="1346"/>
                  </a:lnTo>
                  <a:cubicBezTo>
                    <a:pt x="2025" y="1251"/>
                    <a:pt x="1953" y="1179"/>
                    <a:pt x="1858" y="1179"/>
                  </a:cubicBezTo>
                  <a:cubicBezTo>
                    <a:pt x="1775" y="1179"/>
                    <a:pt x="1703" y="1251"/>
                    <a:pt x="1703" y="1346"/>
                  </a:cubicBezTo>
                  <a:lnTo>
                    <a:pt x="1703" y="1525"/>
                  </a:lnTo>
                  <a:cubicBezTo>
                    <a:pt x="1477" y="1501"/>
                    <a:pt x="1251" y="1429"/>
                    <a:pt x="1072" y="1346"/>
                  </a:cubicBezTo>
                  <a:cubicBezTo>
                    <a:pt x="1203" y="1036"/>
                    <a:pt x="1525" y="834"/>
                    <a:pt x="1858" y="834"/>
                  </a:cubicBezTo>
                  <a:close/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1108"/>
                    <a:pt x="834" y="1870"/>
                    <a:pt x="1858" y="1870"/>
                  </a:cubicBezTo>
                  <a:cubicBezTo>
                    <a:pt x="2894" y="1870"/>
                    <a:pt x="3728" y="1108"/>
                    <a:pt x="3728" y="167"/>
                  </a:cubicBezTo>
                  <a:cubicBezTo>
                    <a:pt x="3739" y="84"/>
                    <a:pt x="3668" y="1"/>
                    <a:pt x="35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" name="Google Shape;12030;p81">
              <a:extLst>
                <a:ext uri="{FF2B5EF4-FFF2-40B4-BE49-F238E27FC236}">
                  <a16:creationId xmlns:a16="http://schemas.microsoft.com/office/drawing/2014/main" id="{F85EC1FE-6E32-7E05-BB02-82F291A2411F}"/>
                </a:ext>
              </a:extLst>
            </p:cNvPr>
            <p:cNvSpPr/>
            <p:nvPr/>
          </p:nvSpPr>
          <p:spPr>
            <a:xfrm>
              <a:off x="4221517" y="1614482"/>
              <a:ext cx="199296" cy="206624"/>
            </a:xfrm>
            <a:custGeom>
              <a:avLst/>
              <a:gdLst/>
              <a:ahLst/>
              <a:cxnLst/>
              <a:rect l="l" t="t" r="r" b="b"/>
              <a:pathLst>
                <a:path w="6228" h="6457" extrusionOk="0">
                  <a:moveTo>
                    <a:pt x="1764" y="1"/>
                  </a:moveTo>
                  <a:cubicBezTo>
                    <a:pt x="1669" y="1"/>
                    <a:pt x="1573" y="9"/>
                    <a:pt x="1477" y="27"/>
                  </a:cubicBezTo>
                  <a:cubicBezTo>
                    <a:pt x="763" y="134"/>
                    <a:pt x="191" y="706"/>
                    <a:pt x="72" y="1420"/>
                  </a:cubicBezTo>
                  <a:cubicBezTo>
                    <a:pt x="1" y="1920"/>
                    <a:pt x="132" y="2408"/>
                    <a:pt x="453" y="2778"/>
                  </a:cubicBezTo>
                  <a:cubicBezTo>
                    <a:pt x="632" y="2992"/>
                    <a:pt x="656" y="3266"/>
                    <a:pt x="548" y="3528"/>
                  </a:cubicBezTo>
                  <a:cubicBezTo>
                    <a:pt x="453" y="3766"/>
                    <a:pt x="406" y="4004"/>
                    <a:pt x="406" y="4254"/>
                  </a:cubicBezTo>
                  <a:cubicBezTo>
                    <a:pt x="406" y="5468"/>
                    <a:pt x="1620" y="6457"/>
                    <a:pt x="3108" y="6457"/>
                  </a:cubicBezTo>
                  <a:cubicBezTo>
                    <a:pt x="4597" y="6457"/>
                    <a:pt x="5823" y="5468"/>
                    <a:pt x="5823" y="4254"/>
                  </a:cubicBezTo>
                  <a:cubicBezTo>
                    <a:pt x="5823" y="4004"/>
                    <a:pt x="5775" y="3766"/>
                    <a:pt x="5668" y="3528"/>
                  </a:cubicBezTo>
                  <a:cubicBezTo>
                    <a:pt x="5573" y="3266"/>
                    <a:pt x="5609" y="2992"/>
                    <a:pt x="5775" y="2778"/>
                  </a:cubicBezTo>
                  <a:cubicBezTo>
                    <a:pt x="6085" y="2408"/>
                    <a:pt x="6228" y="1920"/>
                    <a:pt x="6144" y="1420"/>
                  </a:cubicBezTo>
                  <a:cubicBezTo>
                    <a:pt x="6109" y="1146"/>
                    <a:pt x="5990" y="861"/>
                    <a:pt x="5787" y="634"/>
                  </a:cubicBezTo>
                  <a:cubicBezTo>
                    <a:pt x="5754" y="595"/>
                    <a:pt x="5714" y="577"/>
                    <a:pt x="5673" y="577"/>
                  </a:cubicBezTo>
                  <a:cubicBezTo>
                    <a:pt x="5639" y="577"/>
                    <a:pt x="5605" y="589"/>
                    <a:pt x="5573" y="611"/>
                  </a:cubicBezTo>
                  <a:cubicBezTo>
                    <a:pt x="5489" y="658"/>
                    <a:pt x="5489" y="753"/>
                    <a:pt x="5537" y="825"/>
                  </a:cubicBezTo>
                  <a:cubicBezTo>
                    <a:pt x="5692" y="1027"/>
                    <a:pt x="5787" y="1230"/>
                    <a:pt x="5823" y="1468"/>
                  </a:cubicBezTo>
                  <a:cubicBezTo>
                    <a:pt x="5882" y="1873"/>
                    <a:pt x="5775" y="2254"/>
                    <a:pt x="5525" y="2575"/>
                  </a:cubicBezTo>
                  <a:cubicBezTo>
                    <a:pt x="5263" y="2873"/>
                    <a:pt x="5216" y="3290"/>
                    <a:pt x="5370" y="3635"/>
                  </a:cubicBezTo>
                  <a:cubicBezTo>
                    <a:pt x="5466" y="3837"/>
                    <a:pt x="5513" y="4040"/>
                    <a:pt x="5513" y="4254"/>
                  </a:cubicBezTo>
                  <a:cubicBezTo>
                    <a:pt x="5513" y="5290"/>
                    <a:pt x="4430" y="6123"/>
                    <a:pt x="3108" y="6123"/>
                  </a:cubicBezTo>
                  <a:cubicBezTo>
                    <a:pt x="1787" y="6123"/>
                    <a:pt x="715" y="5278"/>
                    <a:pt x="715" y="4254"/>
                  </a:cubicBezTo>
                  <a:cubicBezTo>
                    <a:pt x="715" y="4040"/>
                    <a:pt x="763" y="3837"/>
                    <a:pt x="846" y="3635"/>
                  </a:cubicBezTo>
                  <a:cubicBezTo>
                    <a:pt x="1013" y="3290"/>
                    <a:pt x="953" y="2873"/>
                    <a:pt x="703" y="2575"/>
                  </a:cubicBezTo>
                  <a:cubicBezTo>
                    <a:pt x="441" y="2254"/>
                    <a:pt x="346" y="1873"/>
                    <a:pt x="406" y="1468"/>
                  </a:cubicBezTo>
                  <a:cubicBezTo>
                    <a:pt x="489" y="884"/>
                    <a:pt x="953" y="432"/>
                    <a:pt x="1537" y="337"/>
                  </a:cubicBezTo>
                  <a:cubicBezTo>
                    <a:pt x="1606" y="327"/>
                    <a:pt x="1676" y="322"/>
                    <a:pt x="1746" y="322"/>
                  </a:cubicBezTo>
                  <a:cubicBezTo>
                    <a:pt x="2090" y="322"/>
                    <a:pt x="2422" y="444"/>
                    <a:pt x="2680" y="682"/>
                  </a:cubicBezTo>
                  <a:cubicBezTo>
                    <a:pt x="2805" y="795"/>
                    <a:pt x="2962" y="852"/>
                    <a:pt x="3120" y="852"/>
                  </a:cubicBezTo>
                  <a:cubicBezTo>
                    <a:pt x="3278" y="852"/>
                    <a:pt x="3436" y="795"/>
                    <a:pt x="3561" y="682"/>
                  </a:cubicBezTo>
                  <a:cubicBezTo>
                    <a:pt x="3818" y="444"/>
                    <a:pt x="4150" y="322"/>
                    <a:pt x="4495" y="322"/>
                  </a:cubicBezTo>
                  <a:cubicBezTo>
                    <a:pt x="4564" y="322"/>
                    <a:pt x="4634" y="327"/>
                    <a:pt x="4704" y="337"/>
                  </a:cubicBezTo>
                  <a:cubicBezTo>
                    <a:pt x="4835" y="349"/>
                    <a:pt x="4966" y="396"/>
                    <a:pt x="5097" y="456"/>
                  </a:cubicBezTo>
                  <a:cubicBezTo>
                    <a:pt x="5117" y="469"/>
                    <a:pt x="5139" y="475"/>
                    <a:pt x="5162" y="475"/>
                  </a:cubicBezTo>
                  <a:cubicBezTo>
                    <a:pt x="5221" y="475"/>
                    <a:pt x="5282" y="436"/>
                    <a:pt x="5299" y="384"/>
                  </a:cubicBezTo>
                  <a:cubicBezTo>
                    <a:pt x="5323" y="313"/>
                    <a:pt x="5299" y="206"/>
                    <a:pt x="5228" y="170"/>
                  </a:cubicBezTo>
                  <a:cubicBezTo>
                    <a:pt x="5073" y="99"/>
                    <a:pt x="4918" y="39"/>
                    <a:pt x="4751" y="27"/>
                  </a:cubicBezTo>
                  <a:cubicBezTo>
                    <a:pt x="4664" y="15"/>
                    <a:pt x="4577" y="9"/>
                    <a:pt x="4491" y="9"/>
                  </a:cubicBezTo>
                  <a:cubicBezTo>
                    <a:pt x="4063" y="9"/>
                    <a:pt x="3662" y="156"/>
                    <a:pt x="3334" y="444"/>
                  </a:cubicBezTo>
                  <a:cubicBezTo>
                    <a:pt x="3275" y="503"/>
                    <a:pt x="3192" y="533"/>
                    <a:pt x="3108" y="533"/>
                  </a:cubicBezTo>
                  <a:cubicBezTo>
                    <a:pt x="3025" y="533"/>
                    <a:pt x="2942" y="503"/>
                    <a:pt x="2882" y="444"/>
                  </a:cubicBezTo>
                  <a:cubicBezTo>
                    <a:pt x="2572" y="163"/>
                    <a:pt x="2176" y="1"/>
                    <a:pt x="17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4" name="Google Shape;12031;p81">
            <a:extLst>
              <a:ext uri="{FF2B5EF4-FFF2-40B4-BE49-F238E27FC236}">
                <a16:creationId xmlns:a16="http://schemas.microsoft.com/office/drawing/2014/main" id="{DF3D9F54-BC17-06C8-BFF3-B5B02C3F60EF}"/>
              </a:ext>
            </a:extLst>
          </p:cNvPr>
          <p:cNvGrpSpPr/>
          <p:nvPr/>
        </p:nvGrpSpPr>
        <p:grpSpPr>
          <a:xfrm>
            <a:off x="4943072" y="3152180"/>
            <a:ext cx="694976" cy="696512"/>
            <a:chOff x="2499405" y="1499890"/>
            <a:chExt cx="347488" cy="34825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85" name="Google Shape;12032;p81">
              <a:extLst>
                <a:ext uri="{FF2B5EF4-FFF2-40B4-BE49-F238E27FC236}">
                  <a16:creationId xmlns:a16="http://schemas.microsoft.com/office/drawing/2014/main" id="{097506ED-5207-4917-F71C-4394FE4AFDA1}"/>
                </a:ext>
              </a:extLst>
            </p:cNvPr>
            <p:cNvSpPr/>
            <p:nvPr/>
          </p:nvSpPr>
          <p:spPr>
            <a:xfrm>
              <a:off x="2634669" y="1725842"/>
              <a:ext cx="75840" cy="38496"/>
            </a:xfrm>
            <a:custGeom>
              <a:avLst/>
              <a:gdLst/>
              <a:ahLst/>
              <a:cxnLst/>
              <a:rect l="l" t="t" r="r" b="b"/>
              <a:pathLst>
                <a:path w="2370" h="1203" extrusionOk="0">
                  <a:moveTo>
                    <a:pt x="1965" y="310"/>
                  </a:moveTo>
                  <a:cubicBezTo>
                    <a:pt x="2012" y="310"/>
                    <a:pt x="2024" y="333"/>
                    <a:pt x="2024" y="357"/>
                  </a:cubicBezTo>
                  <a:cubicBezTo>
                    <a:pt x="2024" y="381"/>
                    <a:pt x="2024" y="417"/>
                    <a:pt x="2000" y="429"/>
                  </a:cubicBezTo>
                  <a:lnTo>
                    <a:pt x="1643" y="726"/>
                  </a:lnTo>
                  <a:cubicBezTo>
                    <a:pt x="1506" y="839"/>
                    <a:pt x="1346" y="896"/>
                    <a:pt x="1185" y="896"/>
                  </a:cubicBezTo>
                  <a:cubicBezTo>
                    <a:pt x="1024" y="896"/>
                    <a:pt x="863" y="839"/>
                    <a:pt x="726" y="726"/>
                  </a:cubicBezTo>
                  <a:lnTo>
                    <a:pt x="369" y="429"/>
                  </a:lnTo>
                  <a:cubicBezTo>
                    <a:pt x="345" y="405"/>
                    <a:pt x="345" y="369"/>
                    <a:pt x="357" y="357"/>
                  </a:cubicBezTo>
                  <a:cubicBezTo>
                    <a:pt x="357" y="333"/>
                    <a:pt x="369" y="310"/>
                    <a:pt x="417" y="310"/>
                  </a:cubicBezTo>
                  <a:close/>
                  <a:moveTo>
                    <a:pt x="417" y="0"/>
                  </a:moveTo>
                  <a:cubicBezTo>
                    <a:pt x="250" y="0"/>
                    <a:pt x="119" y="107"/>
                    <a:pt x="60" y="250"/>
                  </a:cubicBezTo>
                  <a:cubicBezTo>
                    <a:pt x="0" y="405"/>
                    <a:pt x="48" y="560"/>
                    <a:pt x="179" y="667"/>
                  </a:cubicBezTo>
                  <a:lnTo>
                    <a:pt x="536" y="964"/>
                  </a:lnTo>
                  <a:cubicBezTo>
                    <a:pt x="726" y="1131"/>
                    <a:pt x="965" y="1203"/>
                    <a:pt x="1191" y="1203"/>
                  </a:cubicBezTo>
                  <a:cubicBezTo>
                    <a:pt x="1429" y="1203"/>
                    <a:pt x="1655" y="1131"/>
                    <a:pt x="1846" y="964"/>
                  </a:cubicBezTo>
                  <a:lnTo>
                    <a:pt x="2203" y="667"/>
                  </a:lnTo>
                  <a:cubicBezTo>
                    <a:pt x="2322" y="583"/>
                    <a:pt x="2370" y="417"/>
                    <a:pt x="2322" y="250"/>
                  </a:cubicBezTo>
                  <a:cubicBezTo>
                    <a:pt x="2262" y="107"/>
                    <a:pt x="2131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" name="Google Shape;12033;p81">
              <a:extLst>
                <a:ext uri="{FF2B5EF4-FFF2-40B4-BE49-F238E27FC236}">
                  <a16:creationId xmlns:a16="http://schemas.microsoft.com/office/drawing/2014/main" id="{1BA7C51E-0D83-BCB3-E7D9-039DBE9AE341}"/>
                </a:ext>
              </a:extLst>
            </p:cNvPr>
            <p:cNvSpPr/>
            <p:nvPr/>
          </p:nvSpPr>
          <p:spPr>
            <a:xfrm>
              <a:off x="2596173" y="1658002"/>
              <a:ext cx="43456" cy="48416"/>
            </a:xfrm>
            <a:custGeom>
              <a:avLst/>
              <a:gdLst/>
              <a:ahLst/>
              <a:cxnLst/>
              <a:rect l="l" t="t" r="r" b="b"/>
              <a:pathLst>
                <a:path w="1358" h="1513" extrusionOk="0">
                  <a:moveTo>
                    <a:pt x="667" y="1"/>
                  </a:moveTo>
                  <a:cubicBezTo>
                    <a:pt x="298" y="1"/>
                    <a:pt x="1" y="298"/>
                    <a:pt x="1" y="679"/>
                  </a:cubicBezTo>
                  <a:lnTo>
                    <a:pt x="1" y="834"/>
                  </a:lnTo>
                  <a:cubicBezTo>
                    <a:pt x="1" y="1215"/>
                    <a:pt x="298" y="1513"/>
                    <a:pt x="667" y="1513"/>
                  </a:cubicBezTo>
                  <a:cubicBezTo>
                    <a:pt x="1036" y="1513"/>
                    <a:pt x="1334" y="1215"/>
                    <a:pt x="1334" y="834"/>
                  </a:cubicBezTo>
                  <a:lnTo>
                    <a:pt x="1334" y="679"/>
                  </a:lnTo>
                  <a:cubicBezTo>
                    <a:pt x="1358" y="584"/>
                    <a:pt x="1275" y="525"/>
                    <a:pt x="1191" y="525"/>
                  </a:cubicBezTo>
                  <a:cubicBezTo>
                    <a:pt x="1096" y="525"/>
                    <a:pt x="1025" y="596"/>
                    <a:pt x="1025" y="691"/>
                  </a:cubicBezTo>
                  <a:lnTo>
                    <a:pt x="1025" y="858"/>
                  </a:lnTo>
                  <a:cubicBezTo>
                    <a:pt x="1025" y="1048"/>
                    <a:pt x="858" y="1215"/>
                    <a:pt x="667" y="1215"/>
                  </a:cubicBezTo>
                  <a:cubicBezTo>
                    <a:pt x="477" y="1215"/>
                    <a:pt x="310" y="1048"/>
                    <a:pt x="310" y="858"/>
                  </a:cubicBezTo>
                  <a:lnTo>
                    <a:pt x="310" y="691"/>
                  </a:lnTo>
                  <a:cubicBezTo>
                    <a:pt x="310" y="501"/>
                    <a:pt x="477" y="334"/>
                    <a:pt x="667" y="334"/>
                  </a:cubicBezTo>
                  <a:cubicBezTo>
                    <a:pt x="763" y="334"/>
                    <a:pt x="834" y="263"/>
                    <a:pt x="834" y="167"/>
                  </a:cubicBezTo>
                  <a:cubicBezTo>
                    <a:pt x="834" y="84"/>
                    <a:pt x="763" y="1"/>
                    <a:pt x="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7" name="Google Shape;12034;p81">
              <a:extLst>
                <a:ext uri="{FF2B5EF4-FFF2-40B4-BE49-F238E27FC236}">
                  <a16:creationId xmlns:a16="http://schemas.microsoft.com/office/drawing/2014/main" id="{46D5DE95-B0B8-6C8B-148E-5C2775CEB5AB}"/>
                </a:ext>
              </a:extLst>
            </p:cNvPr>
            <p:cNvSpPr/>
            <p:nvPr/>
          </p:nvSpPr>
          <p:spPr>
            <a:xfrm>
              <a:off x="2705133" y="1658002"/>
              <a:ext cx="43488" cy="48416"/>
            </a:xfrm>
            <a:custGeom>
              <a:avLst/>
              <a:gdLst/>
              <a:ahLst/>
              <a:cxnLst/>
              <a:rect l="l" t="t" r="r" b="b"/>
              <a:pathLst>
                <a:path w="1359" h="1513" extrusionOk="0">
                  <a:moveTo>
                    <a:pt x="668" y="1"/>
                  </a:moveTo>
                  <a:cubicBezTo>
                    <a:pt x="298" y="1"/>
                    <a:pt x="1" y="298"/>
                    <a:pt x="1" y="679"/>
                  </a:cubicBezTo>
                  <a:lnTo>
                    <a:pt x="1" y="834"/>
                  </a:lnTo>
                  <a:cubicBezTo>
                    <a:pt x="1" y="1215"/>
                    <a:pt x="298" y="1513"/>
                    <a:pt x="668" y="1513"/>
                  </a:cubicBezTo>
                  <a:cubicBezTo>
                    <a:pt x="1037" y="1513"/>
                    <a:pt x="1334" y="1215"/>
                    <a:pt x="1334" y="834"/>
                  </a:cubicBezTo>
                  <a:lnTo>
                    <a:pt x="1334" y="679"/>
                  </a:lnTo>
                  <a:cubicBezTo>
                    <a:pt x="1358" y="584"/>
                    <a:pt x="1287" y="525"/>
                    <a:pt x="1191" y="525"/>
                  </a:cubicBezTo>
                  <a:cubicBezTo>
                    <a:pt x="1096" y="525"/>
                    <a:pt x="1025" y="596"/>
                    <a:pt x="1025" y="691"/>
                  </a:cubicBezTo>
                  <a:lnTo>
                    <a:pt x="1025" y="858"/>
                  </a:lnTo>
                  <a:cubicBezTo>
                    <a:pt x="1025" y="1048"/>
                    <a:pt x="858" y="1215"/>
                    <a:pt x="668" y="1215"/>
                  </a:cubicBezTo>
                  <a:cubicBezTo>
                    <a:pt x="477" y="1215"/>
                    <a:pt x="310" y="1048"/>
                    <a:pt x="310" y="858"/>
                  </a:cubicBezTo>
                  <a:lnTo>
                    <a:pt x="310" y="691"/>
                  </a:lnTo>
                  <a:cubicBezTo>
                    <a:pt x="310" y="501"/>
                    <a:pt x="477" y="334"/>
                    <a:pt x="668" y="334"/>
                  </a:cubicBezTo>
                  <a:cubicBezTo>
                    <a:pt x="763" y="334"/>
                    <a:pt x="834" y="263"/>
                    <a:pt x="834" y="167"/>
                  </a:cubicBezTo>
                  <a:cubicBezTo>
                    <a:pt x="834" y="84"/>
                    <a:pt x="763" y="1"/>
                    <a:pt x="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" name="Google Shape;12035;p81">
              <a:extLst>
                <a:ext uri="{FF2B5EF4-FFF2-40B4-BE49-F238E27FC236}">
                  <a16:creationId xmlns:a16="http://schemas.microsoft.com/office/drawing/2014/main" id="{D7DA050D-6E67-A856-417D-D14EFE97983F}"/>
                </a:ext>
              </a:extLst>
            </p:cNvPr>
            <p:cNvSpPr/>
            <p:nvPr/>
          </p:nvSpPr>
          <p:spPr>
            <a:xfrm>
              <a:off x="2499405" y="1499890"/>
              <a:ext cx="347488" cy="348256"/>
            </a:xfrm>
            <a:custGeom>
              <a:avLst/>
              <a:gdLst/>
              <a:ahLst/>
              <a:cxnLst/>
              <a:rect l="l" t="t" r="r" b="b"/>
              <a:pathLst>
                <a:path w="10859" h="10883" extrusionOk="0">
                  <a:moveTo>
                    <a:pt x="2102" y="1361"/>
                  </a:moveTo>
                  <a:cubicBezTo>
                    <a:pt x="2136" y="1361"/>
                    <a:pt x="2169" y="1364"/>
                    <a:pt x="2203" y="1370"/>
                  </a:cubicBezTo>
                  <a:cubicBezTo>
                    <a:pt x="2382" y="1406"/>
                    <a:pt x="2917" y="1537"/>
                    <a:pt x="3549" y="1953"/>
                  </a:cubicBezTo>
                  <a:cubicBezTo>
                    <a:pt x="3441" y="1989"/>
                    <a:pt x="3346" y="2048"/>
                    <a:pt x="3263" y="2108"/>
                  </a:cubicBezTo>
                  <a:cubicBezTo>
                    <a:pt x="3227" y="2132"/>
                    <a:pt x="3191" y="2156"/>
                    <a:pt x="3144" y="2191"/>
                  </a:cubicBezTo>
                  <a:cubicBezTo>
                    <a:pt x="2715" y="1763"/>
                    <a:pt x="2239" y="1525"/>
                    <a:pt x="1965" y="1477"/>
                  </a:cubicBezTo>
                  <a:cubicBezTo>
                    <a:pt x="1905" y="1465"/>
                    <a:pt x="1846" y="1465"/>
                    <a:pt x="1798" y="1465"/>
                  </a:cubicBezTo>
                  <a:cubicBezTo>
                    <a:pt x="1889" y="1392"/>
                    <a:pt x="1994" y="1361"/>
                    <a:pt x="2102" y="1361"/>
                  </a:cubicBezTo>
                  <a:close/>
                  <a:moveTo>
                    <a:pt x="6442" y="346"/>
                  </a:moveTo>
                  <a:cubicBezTo>
                    <a:pt x="6906" y="346"/>
                    <a:pt x="7311" y="477"/>
                    <a:pt x="7525" y="572"/>
                  </a:cubicBezTo>
                  <a:lnTo>
                    <a:pt x="7347" y="751"/>
                  </a:lnTo>
                  <a:cubicBezTo>
                    <a:pt x="7311" y="798"/>
                    <a:pt x="7287" y="846"/>
                    <a:pt x="7311" y="894"/>
                  </a:cubicBezTo>
                  <a:cubicBezTo>
                    <a:pt x="7323" y="953"/>
                    <a:pt x="7370" y="1001"/>
                    <a:pt x="7430" y="1013"/>
                  </a:cubicBezTo>
                  <a:cubicBezTo>
                    <a:pt x="7632" y="1072"/>
                    <a:pt x="7847" y="1132"/>
                    <a:pt x="8025" y="1215"/>
                  </a:cubicBezTo>
                  <a:cubicBezTo>
                    <a:pt x="7692" y="1334"/>
                    <a:pt x="7263" y="1537"/>
                    <a:pt x="6811" y="1894"/>
                  </a:cubicBezTo>
                  <a:cubicBezTo>
                    <a:pt x="6608" y="1906"/>
                    <a:pt x="6382" y="1953"/>
                    <a:pt x="6144" y="2048"/>
                  </a:cubicBezTo>
                  <a:cubicBezTo>
                    <a:pt x="5835" y="2144"/>
                    <a:pt x="5561" y="2299"/>
                    <a:pt x="5430" y="2370"/>
                  </a:cubicBezTo>
                  <a:cubicBezTo>
                    <a:pt x="5299" y="2299"/>
                    <a:pt x="5025" y="2144"/>
                    <a:pt x="4715" y="2048"/>
                  </a:cubicBezTo>
                  <a:cubicBezTo>
                    <a:pt x="4465" y="1953"/>
                    <a:pt x="4239" y="1906"/>
                    <a:pt x="4049" y="1894"/>
                  </a:cubicBezTo>
                  <a:cubicBezTo>
                    <a:pt x="3596" y="1548"/>
                    <a:pt x="3168" y="1346"/>
                    <a:pt x="2846" y="1215"/>
                  </a:cubicBezTo>
                  <a:cubicBezTo>
                    <a:pt x="2989" y="1132"/>
                    <a:pt x="3203" y="1060"/>
                    <a:pt x="3406" y="1013"/>
                  </a:cubicBezTo>
                  <a:cubicBezTo>
                    <a:pt x="3465" y="1001"/>
                    <a:pt x="3513" y="953"/>
                    <a:pt x="3525" y="894"/>
                  </a:cubicBezTo>
                  <a:cubicBezTo>
                    <a:pt x="3537" y="834"/>
                    <a:pt x="3525" y="775"/>
                    <a:pt x="3489" y="751"/>
                  </a:cubicBezTo>
                  <a:lnTo>
                    <a:pt x="3298" y="572"/>
                  </a:lnTo>
                  <a:cubicBezTo>
                    <a:pt x="3525" y="477"/>
                    <a:pt x="3930" y="346"/>
                    <a:pt x="4394" y="346"/>
                  </a:cubicBezTo>
                  <a:cubicBezTo>
                    <a:pt x="4751" y="346"/>
                    <a:pt x="5013" y="453"/>
                    <a:pt x="5168" y="536"/>
                  </a:cubicBezTo>
                  <a:cubicBezTo>
                    <a:pt x="5239" y="584"/>
                    <a:pt x="5328" y="608"/>
                    <a:pt x="5418" y="608"/>
                  </a:cubicBezTo>
                  <a:cubicBezTo>
                    <a:pt x="5507" y="608"/>
                    <a:pt x="5596" y="584"/>
                    <a:pt x="5668" y="536"/>
                  </a:cubicBezTo>
                  <a:cubicBezTo>
                    <a:pt x="5823" y="453"/>
                    <a:pt x="6073" y="346"/>
                    <a:pt x="6442" y="346"/>
                  </a:cubicBezTo>
                  <a:close/>
                  <a:moveTo>
                    <a:pt x="1840" y="1782"/>
                  </a:moveTo>
                  <a:cubicBezTo>
                    <a:pt x="1869" y="1782"/>
                    <a:pt x="1902" y="1784"/>
                    <a:pt x="1941" y="1787"/>
                  </a:cubicBezTo>
                  <a:cubicBezTo>
                    <a:pt x="2120" y="1822"/>
                    <a:pt x="2513" y="2013"/>
                    <a:pt x="2929" y="2406"/>
                  </a:cubicBezTo>
                  <a:cubicBezTo>
                    <a:pt x="2727" y="2644"/>
                    <a:pt x="2489" y="2953"/>
                    <a:pt x="2275" y="3394"/>
                  </a:cubicBezTo>
                  <a:cubicBezTo>
                    <a:pt x="1917" y="2953"/>
                    <a:pt x="1727" y="2358"/>
                    <a:pt x="1667" y="1894"/>
                  </a:cubicBezTo>
                  <a:cubicBezTo>
                    <a:pt x="1667" y="1882"/>
                    <a:pt x="1667" y="1834"/>
                    <a:pt x="1679" y="1822"/>
                  </a:cubicBezTo>
                  <a:cubicBezTo>
                    <a:pt x="1706" y="1795"/>
                    <a:pt x="1753" y="1782"/>
                    <a:pt x="1840" y="1782"/>
                  </a:cubicBezTo>
                  <a:close/>
                  <a:moveTo>
                    <a:pt x="8691" y="1364"/>
                  </a:moveTo>
                  <a:cubicBezTo>
                    <a:pt x="8804" y="1364"/>
                    <a:pt x="8923" y="1408"/>
                    <a:pt x="9002" y="1477"/>
                  </a:cubicBezTo>
                  <a:cubicBezTo>
                    <a:pt x="8942" y="1477"/>
                    <a:pt x="8906" y="1477"/>
                    <a:pt x="8847" y="1489"/>
                  </a:cubicBezTo>
                  <a:cubicBezTo>
                    <a:pt x="8704" y="1513"/>
                    <a:pt x="8513" y="1584"/>
                    <a:pt x="8335" y="1703"/>
                  </a:cubicBezTo>
                  <a:cubicBezTo>
                    <a:pt x="8263" y="1751"/>
                    <a:pt x="8228" y="1834"/>
                    <a:pt x="8275" y="1929"/>
                  </a:cubicBezTo>
                  <a:cubicBezTo>
                    <a:pt x="8308" y="1979"/>
                    <a:pt x="8358" y="2005"/>
                    <a:pt x="8417" y="2005"/>
                  </a:cubicBezTo>
                  <a:cubicBezTo>
                    <a:pt x="8444" y="2005"/>
                    <a:pt x="8472" y="2000"/>
                    <a:pt x="8502" y="1989"/>
                  </a:cubicBezTo>
                  <a:cubicBezTo>
                    <a:pt x="8644" y="1894"/>
                    <a:pt x="8799" y="1834"/>
                    <a:pt x="8906" y="1822"/>
                  </a:cubicBezTo>
                  <a:cubicBezTo>
                    <a:pt x="8948" y="1815"/>
                    <a:pt x="8984" y="1812"/>
                    <a:pt x="9014" y="1812"/>
                  </a:cubicBezTo>
                  <a:cubicBezTo>
                    <a:pt x="9088" y="1812"/>
                    <a:pt x="9131" y="1829"/>
                    <a:pt x="9156" y="1846"/>
                  </a:cubicBezTo>
                  <a:cubicBezTo>
                    <a:pt x="9168" y="1858"/>
                    <a:pt x="9180" y="1906"/>
                    <a:pt x="9168" y="1941"/>
                  </a:cubicBezTo>
                  <a:cubicBezTo>
                    <a:pt x="9109" y="2382"/>
                    <a:pt x="8918" y="2977"/>
                    <a:pt x="8561" y="3442"/>
                  </a:cubicBezTo>
                  <a:cubicBezTo>
                    <a:pt x="8347" y="3013"/>
                    <a:pt x="8109" y="2680"/>
                    <a:pt x="7906" y="2441"/>
                  </a:cubicBezTo>
                  <a:cubicBezTo>
                    <a:pt x="7930" y="2418"/>
                    <a:pt x="7966" y="2406"/>
                    <a:pt x="7978" y="2370"/>
                  </a:cubicBezTo>
                  <a:cubicBezTo>
                    <a:pt x="8037" y="2310"/>
                    <a:pt x="8049" y="2203"/>
                    <a:pt x="7990" y="2144"/>
                  </a:cubicBezTo>
                  <a:cubicBezTo>
                    <a:pt x="7957" y="2111"/>
                    <a:pt x="7913" y="2093"/>
                    <a:pt x="7871" y="2093"/>
                  </a:cubicBezTo>
                  <a:cubicBezTo>
                    <a:pt x="7836" y="2093"/>
                    <a:pt x="7802" y="2105"/>
                    <a:pt x="7775" y="2132"/>
                  </a:cubicBezTo>
                  <a:lnTo>
                    <a:pt x="7680" y="2227"/>
                  </a:lnTo>
                  <a:cubicBezTo>
                    <a:pt x="7632" y="2191"/>
                    <a:pt x="7609" y="2168"/>
                    <a:pt x="7561" y="2132"/>
                  </a:cubicBezTo>
                  <a:cubicBezTo>
                    <a:pt x="7478" y="2072"/>
                    <a:pt x="7382" y="2013"/>
                    <a:pt x="7275" y="1989"/>
                  </a:cubicBezTo>
                  <a:cubicBezTo>
                    <a:pt x="7894" y="1537"/>
                    <a:pt x="8442" y="1406"/>
                    <a:pt x="8621" y="1370"/>
                  </a:cubicBezTo>
                  <a:cubicBezTo>
                    <a:pt x="8643" y="1366"/>
                    <a:pt x="8667" y="1364"/>
                    <a:pt x="8691" y="1364"/>
                  </a:cubicBezTo>
                  <a:close/>
                  <a:moveTo>
                    <a:pt x="6873" y="2207"/>
                  </a:moveTo>
                  <a:cubicBezTo>
                    <a:pt x="7051" y="2207"/>
                    <a:pt x="7212" y="2247"/>
                    <a:pt x="7335" y="2346"/>
                  </a:cubicBezTo>
                  <a:cubicBezTo>
                    <a:pt x="8168" y="3001"/>
                    <a:pt x="8585" y="4334"/>
                    <a:pt x="8763" y="5085"/>
                  </a:cubicBezTo>
                  <a:cubicBezTo>
                    <a:pt x="9013" y="6168"/>
                    <a:pt x="9049" y="7144"/>
                    <a:pt x="8978" y="7442"/>
                  </a:cubicBezTo>
                  <a:cubicBezTo>
                    <a:pt x="8930" y="7656"/>
                    <a:pt x="8632" y="7966"/>
                    <a:pt x="8240" y="8264"/>
                  </a:cubicBezTo>
                  <a:cubicBezTo>
                    <a:pt x="7859" y="8549"/>
                    <a:pt x="7430" y="8787"/>
                    <a:pt x="6978" y="8954"/>
                  </a:cubicBezTo>
                  <a:cubicBezTo>
                    <a:pt x="7323" y="8704"/>
                    <a:pt x="7549" y="8323"/>
                    <a:pt x="7549" y="7883"/>
                  </a:cubicBezTo>
                  <a:cubicBezTo>
                    <a:pt x="7561" y="7787"/>
                    <a:pt x="7489" y="7716"/>
                    <a:pt x="7394" y="7716"/>
                  </a:cubicBezTo>
                  <a:cubicBezTo>
                    <a:pt x="7311" y="7716"/>
                    <a:pt x="7228" y="7787"/>
                    <a:pt x="7228" y="7883"/>
                  </a:cubicBezTo>
                  <a:cubicBezTo>
                    <a:pt x="7228" y="8418"/>
                    <a:pt x="6799" y="8859"/>
                    <a:pt x="6263" y="8859"/>
                  </a:cubicBezTo>
                  <a:cubicBezTo>
                    <a:pt x="6037" y="8859"/>
                    <a:pt x="5835" y="8787"/>
                    <a:pt x="5656" y="8656"/>
                  </a:cubicBezTo>
                  <a:cubicBezTo>
                    <a:pt x="5579" y="8597"/>
                    <a:pt x="5486" y="8567"/>
                    <a:pt x="5394" y="8567"/>
                  </a:cubicBezTo>
                  <a:cubicBezTo>
                    <a:pt x="5302" y="8567"/>
                    <a:pt x="5209" y="8597"/>
                    <a:pt x="5132" y="8656"/>
                  </a:cubicBezTo>
                  <a:cubicBezTo>
                    <a:pt x="4953" y="8787"/>
                    <a:pt x="4751" y="8859"/>
                    <a:pt x="4525" y="8859"/>
                  </a:cubicBezTo>
                  <a:cubicBezTo>
                    <a:pt x="3989" y="8859"/>
                    <a:pt x="3560" y="8418"/>
                    <a:pt x="3560" y="7883"/>
                  </a:cubicBezTo>
                  <a:cubicBezTo>
                    <a:pt x="3560" y="7787"/>
                    <a:pt x="3477" y="7716"/>
                    <a:pt x="3394" y="7716"/>
                  </a:cubicBezTo>
                  <a:cubicBezTo>
                    <a:pt x="3298" y="7716"/>
                    <a:pt x="3227" y="7787"/>
                    <a:pt x="3227" y="7883"/>
                  </a:cubicBezTo>
                  <a:cubicBezTo>
                    <a:pt x="3227" y="8323"/>
                    <a:pt x="3453" y="8728"/>
                    <a:pt x="3799" y="8954"/>
                  </a:cubicBezTo>
                  <a:cubicBezTo>
                    <a:pt x="3346" y="8787"/>
                    <a:pt x="2917" y="8549"/>
                    <a:pt x="2525" y="8264"/>
                  </a:cubicBezTo>
                  <a:cubicBezTo>
                    <a:pt x="2144" y="7966"/>
                    <a:pt x="1846" y="7656"/>
                    <a:pt x="1798" y="7442"/>
                  </a:cubicBezTo>
                  <a:cubicBezTo>
                    <a:pt x="1727" y="7144"/>
                    <a:pt x="1751" y="6168"/>
                    <a:pt x="2013" y="5085"/>
                  </a:cubicBezTo>
                  <a:cubicBezTo>
                    <a:pt x="2191" y="4334"/>
                    <a:pt x="2608" y="3001"/>
                    <a:pt x="3441" y="2346"/>
                  </a:cubicBezTo>
                  <a:cubicBezTo>
                    <a:pt x="3562" y="2252"/>
                    <a:pt x="3719" y="2214"/>
                    <a:pt x="3893" y="2214"/>
                  </a:cubicBezTo>
                  <a:cubicBezTo>
                    <a:pt x="4356" y="2214"/>
                    <a:pt x="4933" y="2479"/>
                    <a:pt x="5227" y="2644"/>
                  </a:cubicBezTo>
                  <a:lnTo>
                    <a:pt x="5227" y="2894"/>
                  </a:lnTo>
                  <a:cubicBezTo>
                    <a:pt x="5227" y="2977"/>
                    <a:pt x="5299" y="3061"/>
                    <a:pt x="5382" y="3061"/>
                  </a:cubicBezTo>
                  <a:cubicBezTo>
                    <a:pt x="5477" y="3061"/>
                    <a:pt x="5549" y="2977"/>
                    <a:pt x="5549" y="2894"/>
                  </a:cubicBezTo>
                  <a:lnTo>
                    <a:pt x="5549" y="2644"/>
                  </a:lnTo>
                  <a:cubicBezTo>
                    <a:pt x="5841" y="2472"/>
                    <a:pt x="6412" y="2207"/>
                    <a:pt x="6873" y="2207"/>
                  </a:cubicBezTo>
                  <a:close/>
                  <a:moveTo>
                    <a:pt x="5401" y="8880"/>
                  </a:moveTo>
                  <a:cubicBezTo>
                    <a:pt x="5424" y="8880"/>
                    <a:pt x="5448" y="8889"/>
                    <a:pt x="5465" y="8906"/>
                  </a:cubicBezTo>
                  <a:cubicBezTo>
                    <a:pt x="5680" y="9085"/>
                    <a:pt x="5965" y="9192"/>
                    <a:pt x="6263" y="9192"/>
                  </a:cubicBezTo>
                  <a:cubicBezTo>
                    <a:pt x="6382" y="9168"/>
                    <a:pt x="6489" y="9156"/>
                    <a:pt x="6597" y="9145"/>
                  </a:cubicBezTo>
                  <a:lnTo>
                    <a:pt x="6597" y="9145"/>
                  </a:lnTo>
                  <a:cubicBezTo>
                    <a:pt x="6442" y="9490"/>
                    <a:pt x="6085" y="9728"/>
                    <a:pt x="5704" y="9728"/>
                  </a:cubicBezTo>
                  <a:lnTo>
                    <a:pt x="5120" y="9728"/>
                  </a:lnTo>
                  <a:cubicBezTo>
                    <a:pt x="4715" y="9728"/>
                    <a:pt x="4382" y="9478"/>
                    <a:pt x="4227" y="9145"/>
                  </a:cubicBezTo>
                  <a:lnTo>
                    <a:pt x="4227" y="9145"/>
                  </a:lnTo>
                  <a:cubicBezTo>
                    <a:pt x="4334" y="9168"/>
                    <a:pt x="4441" y="9192"/>
                    <a:pt x="4537" y="9192"/>
                  </a:cubicBezTo>
                  <a:cubicBezTo>
                    <a:pt x="4834" y="9192"/>
                    <a:pt x="5108" y="9085"/>
                    <a:pt x="5346" y="8906"/>
                  </a:cubicBezTo>
                  <a:cubicBezTo>
                    <a:pt x="5358" y="8889"/>
                    <a:pt x="5379" y="8880"/>
                    <a:pt x="5401" y="8880"/>
                  </a:cubicBezTo>
                  <a:close/>
                  <a:moveTo>
                    <a:pt x="9418" y="2144"/>
                  </a:moveTo>
                  <a:cubicBezTo>
                    <a:pt x="9918" y="2632"/>
                    <a:pt x="10168" y="3156"/>
                    <a:pt x="10276" y="3430"/>
                  </a:cubicBezTo>
                  <a:lnTo>
                    <a:pt x="9811" y="3430"/>
                  </a:lnTo>
                  <a:cubicBezTo>
                    <a:pt x="9752" y="3430"/>
                    <a:pt x="9704" y="3453"/>
                    <a:pt x="9680" y="3513"/>
                  </a:cubicBezTo>
                  <a:cubicBezTo>
                    <a:pt x="9645" y="3561"/>
                    <a:pt x="9645" y="3632"/>
                    <a:pt x="9680" y="3680"/>
                  </a:cubicBezTo>
                  <a:cubicBezTo>
                    <a:pt x="10311" y="4704"/>
                    <a:pt x="10466" y="6073"/>
                    <a:pt x="10490" y="6597"/>
                  </a:cubicBezTo>
                  <a:lnTo>
                    <a:pt x="10228" y="6490"/>
                  </a:lnTo>
                  <a:cubicBezTo>
                    <a:pt x="10210" y="6485"/>
                    <a:pt x="10191" y="6482"/>
                    <a:pt x="10172" y="6482"/>
                  </a:cubicBezTo>
                  <a:cubicBezTo>
                    <a:pt x="10138" y="6482"/>
                    <a:pt x="10103" y="6491"/>
                    <a:pt x="10073" y="6513"/>
                  </a:cubicBezTo>
                  <a:cubicBezTo>
                    <a:pt x="10037" y="6537"/>
                    <a:pt x="10014" y="6585"/>
                    <a:pt x="10014" y="6644"/>
                  </a:cubicBezTo>
                  <a:cubicBezTo>
                    <a:pt x="10014" y="6656"/>
                    <a:pt x="10014" y="8014"/>
                    <a:pt x="9454" y="8966"/>
                  </a:cubicBezTo>
                  <a:lnTo>
                    <a:pt x="9085" y="8716"/>
                  </a:lnTo>
                  <a:cubicBezTo>
                    <a:pt x="9049" y="8680"/>
                    <a:pt x="9002" y="8680"/>
                    <a:pt x="8966" y="8680"/>
                  </a:cubicBezTo>
                  <a:cubicBezTo>
                    <a:pt x="8918" y="8692"/>
                    <a:pt x="8883" y="8716"/>
                    <a:pt x="8859" y="8752"/>
                  </a:cubicBezTo>
                  <a:cubicBezTo>
                    <a:pt x="8859" y="8776"/>
                    <a:pt x="8394" y="9514"/>
                    <a:pt x="7656" y="9990"/>
                  </a:cubicBezTo>
                  <a:lnTo>
                    <a:pt x="7394" y="9740"/>
                  </a:lnTo>
                  <a:cubicBezTo>
                    <a:pt x="7363" y="9708"/>
                    <a:pt x="7325" y="9694"/>
                    <a:pt x="7287" y="9694"/>
                  </a:cubicBezTo>
                  <a:cubicBezTo>
                    <a:pt x="7253" y="9694"/>
                    <a:pt x="7220" y="9706"/>
                    <a:pt x="7192" y="9728"/>
                  </a:cubicBezTo>
                  <a:cubicBezTo>
                    <a:pt x="7168" y="9728"/>
                    <a:pt x="6370" y="10359"/>
                    <a:pt x="5418" y="10538"/>
                  </a:cubicBezTo>
                  <a:cubicBezTo>
                    <a:pt x="4465" y="10383"/>
                    <a:pt x="3644" y="9740"/>
                    <a:pt x="3644" y="9728"/>
                  </a:cubicBezTo>
                  <a:cubicBezTo>
                    <a:pt x="3616" y="9706"/>
                    <a:pt x="3582" y="9694"/>
                    <a:pt x="3549" y="9694"/>
                  </a:cubicBezTo>
                  <a:cubicBezTo>
                    <a:pt x="3511" y="9694"/>
                    <a:pt x="3473" y="9708"/>
                    <a:pt x="3441" y="9740"/>
                  </a:cubicBezTo>
                  <a:lnTo>
                    <a:pt x="3191" y="9990"/>
                  </a:lnTo>
                  <a:cubicBezTo>
                    <a:pt x="2441" y="9502"/>
                    <a:pt x="2001" y="8752"/>
                    <a:pt x="1977" y="8752"/>
                  </a:cubicBezTo>
                  <a:cubicBezTo>
                    <a:pt x="1953" y="8716"/>
                    <a:pt x="1917" y="8692"/>
                    <a:pt x="1870" y="8680"/>
                  </a:cubicBezTo>
                  <a:cubicBezTo>
                    <a:pt x="1861" y="8677"/>
                    <a:pt x="1851" y="8676"/>
                    <a:pt x="1841" y="8676"/>
                  </a:cubicBezTo>
                  <a:cubicBezTo>
                    <a:pt x="1812" y="8676"/>
                    <a:pt x="1780" y="8689"/>
                    <a:pt x="1763" y="8716"/>
                  </a:cubicBezTo>
                  <a:lnTo>
                    <a:pt x="1382" y="8966"/>
                  </a:lnTo>
                  <a:cubicBezTo>
                    <a:pt x="822" y="8002"/>
                    <a:pt x="822" y="6656"/>
                    <a:pt x="822" y="6644"/>
                  </a:cubicBezTo>
                  <a:cubicBezTo>
                    <a:pt x="822" y="6597"/>
                    <a:pt x="786" y="6537"/>
                    <a:pt x="762" y="6513"/>
                  </a:cubicBezTo>
                  <a:cubicBezTo>
                    <a:pt x="732" y="6490"/>
                    <a:pt x="701" y="6477"/>
                    <a:pt x="667" y="6477"/>
                  </a:cubicBezTo>
                  <a:cubicBezTo>
                    <a:pt x="648" y="6477"/>
                    <a:pt x="629" y="6481"/>
                    <a:pt x="608" y="6490"/>
                  </a:cubicBezTo>
                  <a:lnTo>
                    <a:pt x="310" y="6597"/>
                  </a:lnTo>
                  <a:cubicBezTo>
                    <a:pt x="346" y="6061"/>
                    <a:pt x="489" y="4704"/>
                    <a:pt x="1132" y="3680"/>
                  </a:cubicBezTo>
                  <a:cubicBezTo>
                    <a:pt x="1167" y="3632"/>
                    <a:pt x="1167" y="3572"/>
                    <a:pt x="1132" y="3513"/>
                  </a:cubicBezTo>
                  <a:cubicBezTo>
                    <a:pt x="1108" y="3465"/>
                    <a:pt x="1060" y="3430"/>
                    <a:pt x="1001" y="3430"/>
                  </a:cubicBezTo>
                  <a:lnTo>
                    <a:pt x="536" y="3430"/>
                  </a:lnTo>
                  <a:cubicBezTo>
                    <a:pt x="643" y="3156"/>
                    <a:pt x="893" y="2632"/>
                    <a:pt x="1382" y="2144"/>
                  </a:cubicBezTo>
                  <a:cubicBezTo>
                    <a:pt x="1489" y="2668"/>
                    <a:pt x="1727" y="3275"/>
                    <a:pt x="2132" y="3739"/>
                  </a:cubicBezTo>
                  <a:cubicBezTo>
                    <a:pt x="1977" y="4096"/>
                    <a:pt x="1846" y="4513"/>
                    <a:pt x="1727" y="5013"/>
                  </a:cubicBezTo>
                  <a:cubicBezTo>
                    <a:pt x="1477" y="6109"/>
                    <a:pt x="1417" y="7144"/>
                    <a:pt x="1524" y="7537"/>
                  </a:cubicBezTo>
                  <a:cubicBezTo>
                    <a:pt x="1596" y="7811"/>
                    <a:pt x="1905" y="8192"/>
                    <a:pt x="2370" y="8525"/>
                  </a:cubicBezTo>
                  <a:cubicBezTo>
                    <a:pt x="2846" y="8883"/>
                    <a:pt x="3429" y="9168"/>
                    <a:pt x="3977" y="9335"/>
                  </a:cubicBezTo>
                  <a:cubicBezTo>
                    <a:pt x="4203" y="9752"/>
                    <a:pt x="4632" y="10038"/>
                    <a:pt x="5120" y="10038"/>
                  </a:cubicBezTo>
                  <a:lnTo>
                    <a:pt x="5692" y="10038"/>
                  </a:lnTo>
                  <a:cubicBezTo>
                    <a:pt x="6180" y="10038"/>
                    <a:pt x="6620" y="9752"/>
                    <a:pt x="6835" y="9335"/>
                  </a:cubicBezTo>
                  <a:cubicBezTo>
                    <a:pt x="7382" y="9168"/>
                    <a:pt x="7966" y="8883"/>
                    <a:pt x="8442" y="8525"/>
                  </a:cubicBezTo>
                  <a:cubicBezTo>
                    <a:pt x="8918" y="8192"/>
                    <a:pt x="9216" y="7811"/>
                    <a:pt x="9287" y="7537"/>
                  </a:cubicBezTo>
                  <a:cubicBezTo>
                    <a:pt x="9383" y="7144"/>
                    <a:pt x="9335" y="6109"/>
                    <a:pt x="9085" y="5013"/>
                  </a:cubicBezTo>
                  <a:cubicBezTo>
                    <a:pt x="8966" y="4513"/>
                    <a:pt x="8823" y="4096"/>
                    <a:pt x="8680" y="3739"/>
                  </a:cubicBezTo>
                  <a:cubicBezTo>
                    <a:pt x="9085" y="3287"/>
                    <a:pt x="9335" y="2668"/>
                    <a:pt x="9418" y="2144"/>
                  </a:cubicBezTo>
                  <a:close/>
                  <a:moveTo>
                    <a:pt x="4406" y="1"/>
                  </a:moveTo>
                  <a:cubicBezTo>
                    <a:pt x="3596" y="1"/>
                    <a:pt x="2989" y="346"/>
                    <a:pt x="2965" y="358"/>
                  </a:cubicBezTo>
                  <a:cubicBezTo>
                    <a:pt x="2917" y="394"/>
                    <a:pt x="2882" y="441"/>
                    <a:pt x="2882" y="477"/>
                  </a:cubicBezTo>
                  <a:cubicBezTo>
                    <a:pt x="2882" y="524"/>
                    <a:pt x="2906" y="584"/>
                    <a:pt x="2929" y="620"/>
                  </a:cubicBezTo>
                  <a:lnTo>
                    <a:pt x="3084" y="763"/>
                  </a:lnTo>
                  <a:cubicBezTo>
                    <a:pt x="2822" y="834"/>
                    <a:pt x="2584" y="941"/>
                    <a:pt x="2370" y="1060"/>
                  </a:cubicBezTo>
                  <a:cubicBezTo>
                    <a:pt x="2334" y="1060"/>
                    <a:pt x="2310" y="1048"/>
                    <a:pt x="2286" y="1048"/>
                  </a:cubicBezTo>
                  <a:cubicBezTo>
                    <a:pt x="2234" y="1038"/>
                    <a:pt x="2181" y="1033"/>
                    <a:pt x="2129" y="1033"/>
                  </a:cubicBezTo>
                  <a:cubicBezTo>
                    <a:pt x="1942" y="1033"/>
                    <a:pt x="1759" y="1099"/>
                    <a:pt x="1620" y="1239"/>
                  </a:cubicBezTo>
                  <a:cubicBezTo>
                    <a:pt x="1477" y="1370"/>
                    <a:pt x="1382" y="1548"/>
                    <a:pt x="1370" y="1751"/>
                  </a:cubicBezTo>
                  <a:cubicBezTo>
                    <a:pt x="429" y="2584"/>
                    <a:pt x="191" y="3501"/>
                    <a:pt x="179" y="3549"/>
                  </a:cubicBezTo>
                  <a:cubicBezTo>
                    <a:pt x="167" y="3596"/>
                    <a:pt x="179" y="3656"/>
                    <a:pt x="203" y="3680"/>
                  </a:cubicBezTo>
                  <a:cubicBezTo>
                    <a:pt x="239" y="3727"/>
                    <a:pt x="286" y="3739"/>
                    <a:pt x="322" y="3739"/>
                  </a:cubicBezTo>
                  <a:lnTo>
                    <a:pt x="727" y="3739"/>
                  </a:lnTo>
                  <a:cubicBezTo>
                    <a:pt x="0" y="5096"/>
                    <a:pt x="0" y="6751"/>
                    <a:pt x="0" y="6811"/>
                  </a:cubicBezTo>
                  <a:cubicBezTo>
                    <a:pt x="0" y="6847"/>
                    <a:pt x="24" y="6906"/>
                    <a:pt x="60" y="6942"/>
                  </a:cubicBezTo>
                  <a:cubicBezTo>
                    <a:pt x="90" y="6957"/>
                    <a:pt x="115" y="6972"/>
                    <a:pt x="145" y="6972"/>
                  </a:cubicBezTo>
                  <a:cubicBezTo>
                    <a:pt x="162" y="6972"/>
                    <a:pt x="181" y="6967"/>
                    <a:pt x="203" y="6954"/>
                  </a:cubicBezTo>
                  <a:lnTo>
                    <a:pt x="524" y="6847"/>
                  </a:lnTo>
                  <a:cubicBezTo>
                    <a:pt x="548" y="7323"/>
                    <a:pt x="667" y="8442"/>
                    <a:pt x="1215" y="9276"/>
                  </a:cubicBezTo>
                  <a:cubicBezTo>
                    <a:pt x="1251" y="9311"/>
                    <a:pt x="1274" y="9335"/>
                    <a:pt x="1322" y="9347"/>
                  </a:cubicBezTo>
                  <a:cubicBezTo>
                    <a:pt x="1336" y="9354"/>
                    <a:pt x="1350" y="9357"/>
                    <a:pt x="1363" y="9357"/>
                  </a:cubicBezTo>
                  <a:cubicBezTo>
                    <a:pt x="1396" y="9357"/>
                    <a:pt x="1424" y="9340"/>
                    <a:pt x="1441" y="9323"/>
                  </a:cubicBezTo>
                  <a:lnTo>
                    <a:pt x="1810" y="9073"/>
                  </a:lnTo>
                  <a:cubicBezTo>
                    <a:pt x="2013" y="9335"/>
                    <a:pt x="2465" y="9942"/>
                    <a:pt x="3144" y="10347"/>
                  </a:cubicBezTo>
                  <a:cubicBezTo>
                    <a:pt x="3169" y="10367"/>
                    <a:pt x="3198" y="10377"/>
                    <a:pt x="3226" y="10377"/>
                  </a:cubicBezTo>
                  <a:cubicBezTo>
                    <a:pt x="3267" y="10377"/>
                    <a:pt x="3306" y="10358"/>
                    <a:pt x="3334" y="10323"/>
                  </a:cubicBezTo>
                  <a:lnTo>
                    <a:pt x="3572" y="10085"/>
                  </a:lnTo>
                  <a:cubicBezTo>
                    <a:pt x="3834" y="10276"/>
                    <a:pt x="4549" y="10740"/>
                    <a:pt x="5406" y="10883"/>
                  </a:cubicBezTo>
                  <a:lnTo>
                    <a:pt x="5465" y="10883"/>
                  </a:lnTo>
                  <a:cubicBezTo>
                    <a:pt x="6299" y="10752"/>
                    <a:pt x="7025" y="10276"/>
                    <a:pt x="7287" y="10085"/>
                  </a:cubicBezTo>
                  <a:lnTo>
                    <a:pt x="7525" y="10323"/>
                  </a:lnTo>
                  <a:cubicBezTo>
                    <a:pt x="7556" y="10347"/>
                    <a:pt x="7607" y="10365"/>
                    <a:pt x="7656" y="10365"/>
                  </a:cubicBezTo>
                  <a:cubicBezTo>
                    <a:pt x="7682" y="10365"/>
                    <a:pt x="7707" y="10360"/>
                    <a:pt x="7728" y="10347"/>
                  </a:cubicBezTo>
                  <a:cubicBezTo>
                    <a:pt x="8394" y="9942"/>
                    <a:pt x="8859" y="9335"/>
                    <a:pt x="9049" y="9073"/>
                  </a:cubicBezTo>
                  <a:lnTo>
                    <a:pt x="9418" y="9323"/>
                  </a:lnTo>
                  <a:cubicBezTo>
                    <a:pt x="9454" y="9347"/>
                    <a:pt x="9490" y="9347"/>
                    <a:pt x="9537" y="9347"/>
                  </a:cubicBezTo>
                  <a:cubicBezTo>
                    <a:pt x="9585" y="9335"/>
                    <a:pt x="9609" y="9323"/>
                    <a:pt x="9645" y="9276"/>
                  </a:cubicBezTo>
                  <a:cubicBezTo>
                    <a:pt x="10192" y="8442"/>
                    <a:pt x="10311" y="7323"/>
                    <a:pt x="10347" y="6847"/>
                  </a:cubicBezTo>
                  <a:lnTo>
                    <a:pt x="10657" y="6954"/>
                  </a:lnTo>
                  <a:cubicBezTo>
                    <a:pt x="10676" y="6959"/>
                    <a:pt x="10698" y="6962"/>
                    <a:pt x="10719" y="6962"/>
                  </a:cubicBezTo>
                  <a:cubicBezTo>
                    <a:pt x="10749" y="6962"/>
                    <a:pt x="10778" y="6956"/>
                    <a:pt x="10799" y="6942"/>
                  </a:cubicBezTo>
                  <a:cubicBezTo>
                    <a:pt x="10847" y="6906"/>
                    <a:pt x="10859" y="6871"/>
                    <a:pt x="10859" y="6811"/>
                  </a:cubicBezTo>
                  <a:cubicBezTo>
                    <a:pt x="10835" y="6728"/>
                    <a:pt x="10835" y="5096"/>
                    <a:pt x="10109" y="3739"/>
                  </a:cubicBezTo>
                  <a:lnTo>
                    <a:pt x="10514" y="3739"/>
                  </a:lnTo>
                  <a:cubicBezTo>
                    <a:pt x="10549" y="3739"/>
                    <a:pt x="10597" y="3715"/>
                    <a:pt x="10633" y="3680"/>
                  </a:cubicBezTo>
                  <a:cubicBezTo>
                    <a:pt x="10657" y="3632"/>
                    <a:pt x="10668" y="3596"/>
                    <a:pt x="10657" y="3549"/>
                  </a:cubicBezTo>
                  <a:cubicBezTo>
                    <a:pt x="10645" y="3501"/>
                    <a:pt x="10407" y="2584"/>
                    <a:pt x="9466" y="1751"/>
                  </a:cubicBezTo>
                  <a:cubicBezTo>
                    <a:pt x="9454" y="1548"/>
                    <a:pt x="9359" y="1370"/>
                    <a:pt x="9216" y="1239"/>
                  </a:cubicBezTo>
                  <a:cubicBezTo>
                    <a:pt x="9074" y="1106"/>
                    <a:pt x="8886" y="1034"/>
                    <a:pt x="8696" y="1034"/>
                  </a:cubicBezTo>
                  <a:cubicBezTo>
                    <a:pt x="8647" y="1034"/>
                    <a:pt x="8598" y="1039"/>
                    <a:pt x="8549" y="1048"/>
                  </a:cubicBezTo>
                  <a:cubicBezTo>
                    <a:pt x="8525" y="1048"/>
                    <a:pt x="8502" y="1060"/>
                    <a:pt x="8466" y="1060"/>
                  </a:cubicBezTo>
                  <a:cubicBezTo>
                    <a:pt x="8251" y="941"/>
                    <a:pt x="7990" y="858"/>
                    <a:pt x="7751" y="763"/>
                  </a:cubicBezTo>
                  <a:lnTo>
                    <a:pt x="7906" y="620"/>
                  </a:lnTo>
                  <a:cubicBezTo>
                    <a:pt x="7930" y="584"/>
                    <a:pt x="7954" y="524"/>
                    <a:pt x="7954" y="477"/>
                  </a:cubicBezTo>
                  <a:cubicBezTo>
                    <a:pt x="7954" y="441"/>
                    <a:pt x="7918" y="394"/>
                    <a:pt x="7870" y="358"/>
                  </a:cubicBezTo>
                  <a:cubicBezTo>
                    <a:pt x="7847" y="346"/>
                    <a:pt x="7239" y="1"/>
                    <a:pt x="6430" y="1"/>
                  </a:cubicBezTo>
                  <a:cubicBezTo>
                    <a:pt x="6001" y="1"/>
                    <a:pt x="5680" y="143"/>
                    <a:pt x="5501" y="239"/>
                  </a:cubicBezTo>
                  <a:cubicBezTo>
                    <a:pt x="5471" y="257"/>
                    <a:pt x="5442" y="266"/>
                    <a:pt x="5412" y="266"/>
                  </a:cubicBezTo>
                  <a:cubicBezTo>
                    <a:pt x="5382" y="266"/>
                    <a:pt x="5352" y="257"/>
                    <a:pt x="5323" y="239"/>
                  </a:cubicBezTo>
                  <a:cubicBezTo>
                    <a:pt x="5144" y="143"/>
                    <a:pt x="4834" y="1"/>
                    <a:pt x="4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" name="Google Shape;12036;p81">
              <a:extLst>
                <a:ext uri="{FF2B5EF4-FFF2-40B4-BE49-F238E27FC236}">
                  <a16:creationId xmlns:a16="http://schemas.microsoft.com/office/drawing/2014/main" id="{829C9FD1-ED2E-DE7A-D2F3-9CF545E5A117}"/>
                </a:ext>
              </a:extLst>
            </p:cNvPr>
            <p:cNvSpPr/>
            <p:nvPr/>
          </p:nvSpPr>
          <p:spPr>
            <a:xfrm>
              <a:off x="2667053" y="1609618"/>
              <a:ext cx="10688" cy="37760"/>
            </a:xfrm>
            <a:custGeom>
              <a:avLst/>
              <a:gdLst/>
              <a:ahLst/>
              <a:cxnLst/>
              <a:rect l="l" t="t" r="r" b="b"/>
              <a:pathLst>
                <a:path w="334" h="1180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013"/>
                  </a:lnTo>
                  <a:cubicBezTo>
                    <a:pt x="0" y="1096"/>
                    <a:pt x="72" y="1179"/>
                    <a:pt x="167" y="1179"/>
                  </a:cubicBezTo>
                  <a:cubicBezTo>
                    <a:pt x="250" y="1179"/>
                    <a:pt x="334" y="1096"/>
                    <a:pt x="334" y="1013"/>
                  </a:cubicBezTo>
                  <a:lnTo>
                    <a:pt x="334" y="167"/>
                  </a:lnTo>
                  <a:cubicBezTo>
                    <a:pt x="334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0" name="Google Shape;12037;p81">
            <a:extLst>
              <a:ext uri="{FF2B5EF4-FFF2-40B4-BE49-F238E27FC236}">
                <a16:creationId xmlns:a16="http://schemas.microsoft.com/office/drawing/2014/main" id="{9402E8CA-9423-5CAB-F02D-16E880AFD816}"/>
              </a:ext>
            </a:extLst>
          </p:cNvPr>
          <p:cNvGrpSpPr/>
          <p:nvPr/>
        </p:nvGrpSpPr>
        <p:grpSpPr>
          <a:xfrm>
            <a:off x="3857952" y="3153396"/>
            <a:ext cx="663040" cy="696064"/>
            <a:chOff x="1956845" y="1500498"/>
            <a:chExt cx="331520" cy="34803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91" name="Google Shape;12038;p81">
              <a:extLst>
                <a:ext uri="{FF2B5EF4-FFF2-40B4-BE49-F238E27FC236}">
                  <a16:creationId xmlns:a16="http://schemas.microsoft.com/office/drawing/2014/main" id="{6080282E-6CBC-CDAD-6236-5534EAF6F998}"/>
                </a:ext>
              </a:extLst>
            </p:cNvPr>
            <p:cNvSpPr/>
            <p:nvPr/>
          </p:nvSpPr>
          <p:spPr>
            <a:xfrm>
              <a:off x="2078413" y="1736882"/>
              <a:ext cx="88800" cy="44608"/>
            </a:xfrm>
            <a:custGeom>
              <a:avLst/>
              <a:gdLst/>
              <a:ahLst/>
              <a:cxnLst/>
              <a:rect l="l" t="t" r="r" b="b"/>
              <a:pathLst>
                <a:path w="2775" h="1394" extrusionOk="0">
                  <a:moveTo>
                    <a:pt x="2322" y="310"/>
                  </a:moveTo>
                  <a:cubicBezTo>
                    <a:pt x="2381" y="310"/>
                    <a:pt x="2417" y="357"/>
                    <a:pt x="2429" y="381"/>
                  </a:cubicBezTo>
                  <a:cubicBezTo>
                    <a:pt x="2429" y="405"/>
                    <a:pt x="2429" y="477"/>
                    <a:pt x="2381" y="500"/>
                  </a:cubicBezTo>
                  <a:lnTo>
                    <a:pt x="1953" y="858"/>
                  </a:lnTo>
                  <a:cubicBezTo>
                    <a:pt x="1786" y="994"/>
                    <a:pt x="1584" y="1063"/>
                    <a:pt x="1384" y="1063"/>
                  </a:cubicBezTo>
                  <a:cubicBezTo>
                    <a:pt x="1185" y="1063"/>
                    <a:pt x="988" y="994"/>
                    <a:pt x="833" y="858"/>
                  </a:cubicBezTo>
                  <a:lnTo>
                    <a:pt x="405" y="500"/>
                  </a:lnTo>
                  <a:cubicBezTo>
                    <a:pt x="345" y="453"/>
                    <a:pt x="357" y="393"/>
                    <a:pt x="369" y="381"/>
                  </a:cubicBezTo>
                  <a:cubicBezTo>
                    <a:pt x="393" y="369"/>
                    <a:pt x="405" y="310"/>
                    <a:pt x="476" y="310"/>
                  </a:cubicBezTo>
                  <a:close/>
                  <a:moveTo>
                    <a:pt x="464" y="0"/>
                  </a:moveTo>
                  <a:cubicBezTo>
                    <a:pt x="286" y="0"/>
                    <a:pt x="119" y="96"/>
                    <a:pt x="60" y="274"/>
                  </a:cubicBezTo>
                  <a:cubicBezTo>
                    <a:pt x="0" y="441"/>
                    <a:pt x="48" y="631"/>
                    <a:pt x="191" y="750"/>
                  </a:cubicBezTo>
                  <a:lnTo>
                    <a:pt x="631" y="1108"/>
                  </a:lnTo>
                  <a:cubicBezTo>
                    <a:pt x="845" y="1286"/>
                    <a:pt x="1119" y="1393"/>
                    <a:pt x="1381" y="1393"/>
                  </a:cubicBezTo>
                  <a:cubicBezTo>
                    <a:pt x="1655" y="1393"/>
                    <a:pt x="1941" y="1298"/>
                    <a:pt x="2143" y="1108"/>
                  </a:cubicBezTo>
                  <a:lnTo>
                    <a:pt x="2572" y="750"/>
                  </a:lnTo>
                  <a:cubicBezTo>
                    <a:pt x="2727" y="631"/>
                    <a:pt x="2774" y="453"/>
                    <a:pt x="2715" y="274"/>
                  </a:cubicBezTo>
                  <a:cubicBezTo>
                    <a:pt x="2655" y="107"/>
                    <a:pt x="2488" y="0"/>
                    <a:pt x="2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" name="Google Shape;12039;p81">
              <a:extLst>
                <a:ext uri="{FF2B5EF4-FFF2-40B4-BE49-F238E27FC236}">
                  <a16:creationId xmlns:a16="http://schemas.microsoft.com/office/drawing/2014/main" id="{E58D3B33-5ED6-6B2A-7CC3-397DE52E2CB0}"/>
                </a:ext>
              </a:extLst>
            </p:cNvPr>
            <p:cNvSpPr/>
            <p:nvPr/>
          </p:nvSpPr>
          <p:spPr>
            <a:xfrm>
              <a:off x="1956845" y="1500498"/>
              <a:ext cx="331520" cy="348032"/>
            </a:xfrm>
            <a:custGeom>
              <a:avLst/>
              <a:gdLst/>
              <a:ahLst/>
              <a:cxnLst/>
              <a:rect l="l" t="t" r="r" b="b"/>
              <a:pathLst>
                <a:path w="10360" h="10876" extrusionOk="0">
                  <a:moveTo>
                    <a:pt x="1205" y="326"/>
                  </a:moveTo>
                  <a:cubicBezTo>
                    <a:pt x="1252" y="326"/>
                    <a:pt x="1300" y="330"/>
                    <a:pt x="1346" y="339"/>
                  </a:cubicBezTo>
                  <a:cubicBezTo>
                    <a:pt x="1942" y="494"/>
                    <a:pt x="2525" y="791"/>
                    <a:pt x="3061" y="1232"/>
                  </a:cubicBezTo>
                  <a:cubicBezTo>
                    <a:pt x="2894" y="1315"/>
                    <a:pt x="2727" y="1387"/>
                    <a:pt x="2585" y="1458"/>
                  </a:cubicBezTo>
                  <a:cubicBezTo>
                    <a:pt x="2108" y="922"/>
                    <a:pt x="1489" y="565"/>
                    <a:pt x="1108" y="470"/>
                  </a:cubicBezTo>
                  <a:cubicBezTo>
                    <a:pt x="989" y="458"/>
                    <a:pt x="882" y="458"/>
                    <a:pt x="811" y="458"/>
                  </a:cubicBezTo>
                  <a:cubicBezTo>
                    <a:pt x="918" y="368"/>
                    <a:pt x="1060" y="326"/>
                    <a:pt x="1205" y="326"/>
                  </a:cubicBezTo>
                  <a:close/>
                  <a:moveTo>
                    <a:pt x="9179" y="326"/>
                  </a:moveTo>
                  <a:cubicBezTo>
                    <a:pt x="9324" y="326"/>
                    <a:pt x="9466" y="368"/>
                    <a:pt x="9574" y="458"/>
                  </a:cubicBezTo>
                  <a:lnTo>
                    <a:pt x="9585" y="482"/>
                  </a:lnTo>
                  <a:cubicBezTo>
                    <a:pt x="9548" y="471"/>
                    <a:pt x="9506" y="465"/>
                    <a:pt x="9459" y="465"/>
                  </a:cubicBezTo>
                  <a:cubicBezTo>
                    <a:pt x="9401" y="465"/>
                    <a:pt x="9336" y="474"/>
                    <a:pt x="9264" y="494"/>
                  </a:cubicBezTo>
                  <a:cubicBezTo>
                    <a:pt x="9085" y="541"/>
                    <a:pt x="8847" y="636"/>
                    <a:pt x="8609" y="779"/>
                  </a:cubicBezTo>
                  <a:cubicBezTo>
                    <a:pt x="8538" y="815"/>
                    <a:pt x="8502" y="922"/>
                    <a:pt x="8562" y="994"/>
                  </a:cubicBezTo>
                  <a:cubicBezTo>
                    <a:pt x="8591" y="1046"/>
                    <a:pt x="8644" y="1074"/>
                    <a:pt x="8697" y="1074"/>
                  </a:cubicBezTo>
                  <a:cubicBezTo>
                    <a:pt x="8729" y="1074"/>
                    <a:pt x="8761" y="1064"/>
                    <a:pt x="8788" y="1041"/>
                  </a:cubicBezTo>
                  <a:cubicBezTo>
                    <a:pt x="8990" y="922"/>
                    <a:pt x="9193" y="815"/>
                    <a:pt x="9335" y="791"/>
                  </a:cubicBezTo>
                  <a:cubicBezTo>
                    <a:pt x="9389" y="780"/>
                    <a:pt x="9439" y="774"/>
                    <a:pt x="9484" y="774"/>
                  </a:cubicBezTo>
                  <a:cubicBezTo>
                    <a:pt x="9580" y="774"/>
                    <a:pt x="9656" y="798"/>
                    <a:pt x="9705" y="839"/>
                  </a:cubicBezTo>
                  <a:cubicBezTo>
                    <a:pt x="9788" y="898"/>
                    <a:pt x="9800" y="994"/>
                    <a:pt x="9800" y="1053"/>
                  </a:cubicBezTo>
                  <a:cubicBezTo>
                    <a:pt x="9764" y="1577"/>
                    <a:pt x="9633" y="2244"/>
                    <a:pt x="9228" y="2756"/>
                  </a:cubicBezTo>
                  <a:cubicBezTo>
                    <a:pt x="9133" y="2601"/>
                    <a:pt x="9014" y="2446"/>
                    <a:pt x="8871" y="2303"/>
                  </a:cubicBezTo>
                  <a:cubicBezTo>
                    <a:pt x="8633" y="2041"/>
                    <a:pt x="8371" y="1815"/>
                    <a:pt x="8085" y="1625"/>
                  </a:cubicBezTo>
                  <a:cubicBezTo>
                    <a:pt x="8133" y="1565"/>
                    <a:pt x="8192" y="1518"/>
                    <a:pt x="8252" y="1458"/>
                  </a:cubicBezTo>
                  <a:cubicBezTo>
                    <a:pt x="8312" y="1398"/>
                    <a:pt x="8312" y="1291"/>
                    <a:pt x="8252" y="1232"/>
                  </a:cubicBezTo>
                  <a:cubicBezTo>
                    <a:pt x="8222" y="1202"/>
                    <a:pt x="8181" y="1187"/>
                    <a:pt x="8139" y="1187"/>
                  </a:cubicBezTo>
                  <a:cubicBezTo>
                    <a:pt x="8097" y="1187"/>
                    <a:pt x="8056" y="1202"/>
                    <a:pt x="8026" y="1232"/>
                  </a:cubicBezTo>
                  <a:lnTo>
                    <a:pt x="7800" y="1458"/>
                  </a:lnTo>
                  <a:cubicBezTo>
                    <a:pt x="7657" y="1375"/>
                    <a:pt x="7490" y="1291"/>
                    <a:pt x="7323" y="1232"/>
                  </a:cubicBezTo>
                  <a:cubicBezTo>
                    <a:pt x="7859" y="791"/>
                    <a:pt x="8442" y="494"/>
                    <a:pt x="9038" y="339"/>
                  </a:cubicBezTo>
                  <a:cubicBezTo>
                    <a:pt x="9084" y="330"/>
                    <a:pt x="9132" y="326"/>
                    <a:pt x="9179" y="326"/>
                  </a:cubicBezTo>
                  <a:close/>
                  <a:moveTo>
                    <a:pt x="902" y="792"/>
                  </a:moveTo>
                  <a:cubicBezTo>
                    <a:pt x="947" y="792"/>
                    <a:pt x="996" y="796"/>
                    <a:pt x="1049" y="803"/>
                  </a:cubicBezTo>
                  <a:cubicBezTo>
                    <a:pt x="1489" y="886"/>
                    <a:pt x="2013" y="1327"/>
                    <a:pt x="2299" y="1637"/>
                  </a:cubicBezTo>
                  <a:cubicBezTo>
                    <a:pt x="2013" y="1827"/>
                    <a:pt x="1751" y="2053"/>
                    <a:pt x="1513" y="2327"/>
                  </a:cubicBezTo>
                  <a:cubicBezTo>
                    <a:pt x="1370" y="2470"/>
                    <a:pt x="1251" y="2625"/>
                    <a:pt x="1156" y="2768"/>
                  </a:cubicBezTo>
                  <a:cubicBezTo>
                    <a:pt x="763" y="2244"/>
                    <a:pt x="632" y="1589"/>
                    <a:pt x="584" y="1077"/>
                  </a:cubicBezTo>
                  <a:cubicBezTo>
                    <a:pt x="584" y="994"/>
                    <a:pt x="596" y="910"/>
                    <a:pt x="680" y="851"/>
                  </a:cubicBezTo>
                  <a:cubicBezTo>
                    <a:pt x="728" y="810"/>
                    <a:pt x="805" y="792"/>
                    <a:pt x="902" y="792"/>
                  </a:cubicBezTo>
                  <a:close/>
                  <a:moveTo>
                    <a:pt x="5192" y="1160"/>
                  </a:moveTo>
                  <a:cubicBezTo>
                    <a:pt x="6668" y="1160"/>
                    <a:pt x="7811" y="1625"/>
                    <a:pt x="8633" y="2518"/>
                  </a:cubicBezTo>
                  <a:cubicBezTo>
                    <a:pt x="9478" y="3470"/>
                    <a:pt x="9812" y="4744"/>
                    <a:pt x="9931" y="5661"/>
                  </a:cubicBezTo>
                  <a:cubicBezTo>
                    <a:pt x="10002" y="6375"/>
                    <a:pt x="9990" y="6947"/>
                    <a:pt x="9978" y="7244"/>
                  </a:cubicBezTo>
                  <a:lnTo>
                    <a:pt x="9526" y="7078"/>
                  </a:lnTo>
                  <a:cubicBezTo>
                    <a:pt x="9513" y="7073"/>
                    <a:pt x="9497" y="7071"/>
                    <a:pt x="9479" y="7071"/>
                  </a:cubicBezTo>
                  <a:cubicBezTo>
                    <a:pt x="9448" y="7071"/>
                    <a:pt x="9413" y="7079"/>
                    <a:pt x="9383" y="7102"/>
                  </a:cubicBezTo>
                  <a:cubicBezTo>
                    <a:pt x="9335" y="7125"/>
                    <a:pt x="9312" y="7173"/>
                    <a:pt x="9312" y="7233"/>
                  </a:cubicBezTo>
                  <a:cubicBezTo>
                    <a:pt x="9312" y="7244"/>
                    <a:pt x="9276" y="8256"/>
                    <a:pt x="8871" y="9376"/>
                  </a:cubicBezTo>
                  <a:lnTo>
                    <a:pt x="8562" y="9007"/>
                  </a:lnTo>
                  <a:cubicBezTo>
                    <a:pt x="8538" y="8959"/>
                    <a:pt x="8478" y="8947"/>
                    <a:pt x="8431" y="8947"/>
                  </a:cubicBezTo>
                  <a:cubicBezTo>
                    <a:pt x="8371" y="8947"/>
                    <a:pt x="8323" y="8971"/>
                    <a:pt x="8312" y="9030"/>
                  </a:cubicBezTo>
                  <a:cubicBezTo>
                    <a:pt x="8061" y="9507"/>
                    <a:pt x="7645" y="9923"/>
                    <a:pt x="7430" y="10138"/>
                  </a:cubicBezTo>
                  <a:lnTo>
                    <a:pt x="7049" y="9614"/>
                  </a:lnTo>
                  <a:cubicBezTo>
                    <a:pt x="7466" y="9340"/>
                    <a:pt x="7740" y="8864"/>
                    <a:pt x="7740" y="8328"/>
                  </a:cubicBezTo>
                  <a:cubicBezTo>
                    <a:pt x="7740" y="8245"/>
                    <a:pt x="7669" y="8173"/>
                    <a:pt x="7585" y="8173"/>
                  </a:cubicBezTo>
                  <a:cubicBezTo>
                    <a:pt x="7490" y="8173"/>
                    <a:pt x="7419" y="8245"/>
                    <a:pt x="7419" y="8328"/>
                  </a:cubicBezTo>
                  <a:cubicBezTo>
                    <a:pt x="7419" y="9007"/>
                    <a:pt x="6883" y="9542"/>
                    <a:pt x="6228" y="9542"/>
                  </a:cubicBezTo>
                  <a:cubicBezTo>
                    <a:pt x="5954" y="9542"/>
                    <a:pt x="5704" y="9447"/>
                    <a:pt x="5478" y="9280"/>
                  </a:cubicBezTo>
                  <a:cubicBezTo>
                    <a:pt x="5389" y="9215"/>
                    <a:pt x="5284" y="9182"/>
                    <a:pt x="5183" y="9182"/>
                  </a:cubicBezTo>
                  <a:cubicBezTo>
                    <a:pt x="5082" y="9182"/>
                    <a:pt x="4984" y="9215"/>
                    <a:pt x="4906" y="9280"/>
                  </a:cubicBezTo>
                  <a:cubicBezTo>
                    <a:pt x="4692" y="9447"/>
                    <a:pt x="4442" y="9542"/>
                    <a:pt x="4156" y="9542"/>
                  </a:cubicBezTo>
                  <a:cubicBezTo>
                    <a:pt x="3501" y="9542"/>
                    <a:pt x="2966" y="9007"/>
                    <a:pt x="2966" y="8328"/>
                  </a:cubicBezTo>
                  <a:cubicBezTo>
                    <a:pt x="2966" y="8245"/>
                    <a:pt x="2894" y="8173"/>
                    <a:pt x="2799" y="8173"/>
                  </a:cubicBezTo>
                  <a:cubicBezTo>
                    <a:pt x="2716" y="8173"/>
                    <a:pt x="2632" y="8245"/>
                    <a:pt x="2632" y="8328"/>
                  </a:cubicBezTo>
                  <a:cubicBezTo>
                    <a:pt x="2632" y="8864"/>
                    <a:pt x="2918" y="9340"/>
                    <a:pt x="3335" y="9614"/>
                  </a:cubicBezTo>
                  <a:lnTo>
                    <a:pt x="2954" y="10138"/>
                  </a:lnTo>
                  <a:cubicBezTo>
                    <a:pt x="2739" y="9935"/>
                    <a:pt x="2323" y="9507"/>
                    <a:pt x="2073" y="9030"/>
                  </a:cubicBezTo>
                  <a:cubicBezTo>
                    <a:pt x="2037" y="8983"/>
                    <a:pt x="2001" y="8959"/>
                    <a:pt x="1954" y="8947"/>
                  </a:cubicBezTo>
                  <a:cubicBezTo>
                    <a:pt x="1894" y="8947"/>
                    <a:pt x="1846" y="8959"/>
                    <a:pt x="1823" y="9007"/>
                  </a:cubicBezTo>
                  <a:lnTo>
                    <a:pt x="1501" y="9376"/>
                  </a:lnTo>
                  <a:cubicBezTo>
                    <a:pt x="1108" y="8256"/>
                    <a:pt x="1073" y="7233"/>
                    <a:pt x="1073" y="7233"/>
                  </a:cubicBezTo>
                  <a:cubicBezTo>
                    <a:pt x="1073" y="7185"/>
                    <a:pt x="1049" y="7125"/>
                    <a:pt x="1001" y="7102"/>
                  </a:cubicBezTo>
                  <a:cubicBezTo>
                    <a:pt x="971" y="7079"/>
                    <a:pt x="941" y="7071"/>
                    <a:pt x="907" y="7071"/>
                  </a:cubicBezTo>
                  <a:cubicBezTo>
                    <a:pt x="888" y="7071"/>
                    <a:pt x="868" y="7073"/>
                    <a:pt x="846" y="7078"/>
                  </a:cubicBezTo>
                  <a:lnTo>
                    <a:pt x="406" y="7244"/>
                  </a:lnTo>
                  <a:cubicBezTo>
                    <a:pt x="394" y="6947"/>
                    <a:pt x="370" y="6375"/>
                    <a:pt x="465" y="5673"/>
                  </a:cubicBezTo>
                  <a:cubicBezTo>
                    <a:pt x="584" y="4756"/>
                    <a:pt x="894" y="3470"/>
                    <a:pt x="1763" y="2518"/>
                  </a:cubicBezTo>
                  <a:cubicBezTo>
                    <a:pt x="2561" y="1625"/>
                    <a:pt x="3728" y="1160"/>
                    <a:pt x="5192" y="1160"/>
                  </a:cubicBezTo>
                  <a:close/>
                  <a:moveTo>
                    <a:pt x="5192" y="9492"/>
                  </a:moveTo>
                  <a:cubicBezTo>
                    <a:pt x="5225" y="9492"/>
                    <a:pt x="5258" y="9501"/>
                    <a:pt x="5287" y="9518"/>
                  </a:cubicBezTo>
                  <a:cubicBezTo>
                    <a:pt x="5561" y="9745"/>
                    <a:pt x="5883" y="9852"/>
                    <a:pt x="6228" y="9852"/>
                  </a:cubicBezTo>
                  <a:cubicBezTo>
                    <a:pt x="6371" y="9852"/>
                    <a:pt x="6526" y="9840"/>
                    <a:pt x="6657" y="9792"/>
                  </a:cubicBezTo>
                  <a:lnTo>
                    <a:pt x="6657" y="9792"/>
                  </a:lnTo>
                  <a:cubicBezTo>
                    <a:pt x="6466" y="10245"/>
                    <a:pt x="6037" y="10554"/>
                    <a:pt x="5525" y="10554"/>
                  </a:cubicBezTo>
                  <a:lnTo>
                    <a:pt x="4847" y="10554"/>
                  </a:lnTo>
                  <a:cubicBezTo>
                    <a:pt x="4335" y="10554"/>
                    <a:pt x="3906" y="10233"/>
                    <a:pt x="3728" y="9792"/>
                  </a:cubicBezTo>
                  <a:lnTo>
                    <a:pt x="3728" y="9792"/>
                  </a:lnTo>
                  <a:cubicBezTo>
                    <a:pt x="3859" y="9840"/>
                    <a:pt x="4013" y="9852"/>
                    <a:pt x="4156" y="9852"/>
                  </a:cubicBezTo>
                  <a:cubicBezTo>
                    <a:pt x="4502" y="9852"/>
                    <a:pt x="4823" y="9733"/>
                    <a:pt x="5097" y="9518"/>
                  </a:cubicBezTo>
                  <a:cubicBezTo>
                    <a:pt x="5127" y="9501"/>
                    <a:pt x="5159" y="9492"/>
                    <a:pt x="5192" y="9492"/>
                  </a:cubicBezTo>
                  <a:close/>
                  <a:moveTo>
                    <a:pt x="9185" y="0"/>
                  </a:moveTo>
                  <a:cubicBezTo>
                    <a:pt x="9105" y="0"/>
                    <a:pt x="9024" y="10"/>
                    <a:pt x="8943" y="29"/>
                  </a:cubicBezTo>
                  <a:cubicBezTo>
                    <a:pt x="8252" y="208"/>
                    <a:pt x="7597" y="565"/>
                    <a:pt x="6966" y="1101"/>
                  </a:cubicBezTo>
                  <a:cubicBezTo>
                    <a:pt x="6430" y="934"/>
                    <a:pt x="5835" y="851"/>
                    <a:pt x="5180" y="851"/>
                  </a:cubicBezTo>
                  <a:cubicBezTo>
                    <a:pt x="4525" y="851"/>
                    <a:pt x="3930" y="934"/>
                    <a:pt x="3394" y="1101"/>
                  </a:cubicBezTo>
                  <a:cubicBezTo>
                    <a:pt x="2775" y="565"/>
                    <a:pt x="2096" y="196"/>
                    <a:pt x="1418" y="29"/>
                  </a:cubicBezTo>
                  <a:cubicBezTo>
                    <a:pt x="1344" y="11"/>
                    <a:pt x="1269" y="2"/>
                    <a:pt x="1195" y="2"/>
                  </a:cubicBezTo>
                  <a:cubicBezTo>
                    <a:pt x="982" y="2"/>
                    <a:pt x="773" y="75"/>
                    <a:pt x="596" y="208"/>
                  </a:cubicBezTo>
                  <a:cubicBezTo>
                    <a:pt x="370" y="386"/>
                    <a:pt x="239" y="672"/>
                    <a:pt x="251" y="946"/>
                  </a:cubicBezTo>
                  <a:cubicBezTo>
                    <a:pt x="287" y="1565"/>
                    <a:pt x="418" y="2410"/>
                    <a:pt x="965" y="3030"/>
                  </a:cubicBezTo>
                  <a:cubicBezTo>
                    <a:pt x="453" y="3911"/>
                    <a:pt x="227" y="4899"/>
                    <a:pt x="132" y="5637"/>
                  </a:cubicBezTo>
                  <a:cubicBezTo>
                    <a:pt x="1" y="6661"/>
                    <a:pt x="96" y="7459"/>
                    <a:pt x="96" y="7483"/>
                  </a:cubicBezTo>
                  <a:cubicBezTo>
                    <a:pt x="96" y="7530"/>
                    <a:pt x="120" y="7578"/>
                    <a:pt x="168" y="7602"/>
                  </a:cubicBezTo>
                  <a:cubicBezTo>
                    <a:pt x="198" y="7624"/>
                    <a:pt x="223" y="7633"/>
                    <a:pt x="250" y="7633"/>
                  </a:cubicBezTo>
                  <a:cubicBezTo>
                    <a:pt x="265" y="7633"/>
                    <a:pt x="281" y="7630"/>
                    <a:pt x="299" y="7625"/>
                  </a:cubicBezTo>
                  <a:lnTo>
                    <a:pt x="751" y="7459"/>
                  </a:lnTo>
                  <a:cubicBezTo>
                    <a:pt x="775" y="7852"/>
                    <a:pt x="894" y="8780"/>
                    <a:pt x="1299" y="9745"/>
                  </a:cubicBezTo>
                  <a:cubicBezTo>
                    <a:pt x="1311" y="9792"/>
                    <a:pt x="1370" y="9840"/>
                    <a:pt x="1418" y="9852"/>
                  </a:cubicBezTo>
                  <a:cubicBezTo>
                    <a:pt x="1428" y="9854"/>
                    <a:pt x="1438" y="9855"/>
                    <a:pt x="1447" y="9855"/>
                  </a:cubicBezTo>
                  <a:cubicBezTo>
                    <a:pt x="1493" y="9855"/>
                    <a:pt x="1531" y="9832"/>
                    <a:pt x="1561" y="9792"/>
                  </a:cubicBezTo>
                  <a:lnTo>
                    <a:pt x="1906" y="9388"/>
                  </a:lnTo>
                  <a:cubicBezTo>
                    <a:pt x="2299" y="10007"/>
                    <a:pt x="2847" y="10471"/>
                    <a:pt x="2870" y="10495"/>
                  </a:cubicBezTo>
                  <a:cubicBezTo>
                    <a:pt x="2896" y="10512"/>
                    <a:pt x="2929" y="10523"/>
                    <a:pt x="2959" y="10523"/>
                  </a:cubicBezTo>
                  <a:cubicBezTo>
                    <a:pt x="2969" y="10523"/>
                    <a:pt x="2980" y="10522"/>
                    <a:pt x="2989" y="10519"/>
                  </a:cubicBezTo>
                  <a:cubicBezTo>
                    <a:pt x="3037" y="10519"/>
                    <a:pt x="3085" y="10495"/>
                    <a:pt x="3097" y="10459"/>
                  </a:cubicBezTo>
                  <a:lnTo>
                    <a:pt x="3454" y="9983"/>
                  </a:lnTo>
                  <a:cubicBezTo>
                    <a:pt x="3549" y="10173"/>
                    <a:pt x="3680" y="10352"/>
                    <a:pt x="3847" y="10507"/>
                  </a:cubicBezTo>
                  <a:cubicBezTo>
                    <a:pt x="4109" y="10745"/>
                    <a:pt x="4466" y="10876"/>
                    <a:pt x="4823" y="10876"/>
                  </a:cubicBezTo>
                  <a:lnTo>
                    <a:pt x="5514" y="10876"/>
                  </a:lnTo>
                  <a:cubicBezTo>
                    <a:pt x="6121" y="10876"/>
                    <a:pt x="6657" y="10519"/>
                    <a:pt x="6895" y="9983"/>
                  </a:cubicBezTo>
                  <a:lnTo>
                    <a:pt x="7252" y="10459"/>
                  </a:lnTo>
                  <a:cubicBezTo>
                    <a:pt x="7276" y="10495"/>
                    <a:pt x="7311" y="10519"/>
                    <a:pt x="7359" y="10519"/>
                  </a:cubicBezTo>
                  <a:lnTo>
                    <a:pt x="7371" y="10519"/>
                  </a:lnTo>
                  <a:cubicBezTo>
                    <a:pt x="7419" y="10519"/>
                    <a:pt x="7442" y="10507"/>
                    <a:pt x="7478" y="10471"/>
                  </a:cubicBezTo>
                  <a:cubicBezTo>
                    <a:pt x="7502" y="10459"/>
                    <a:pt x="8050" y="9983"/>
                    <a:pt x="8442" y="9376"/>
                  </a:cubicBezTo>
                  <a:lnTo>
                    <a:pt x="8788" y="9780"/>
                  </a:lnTo>
                  <a:cubicBezTo>
                    <a:pt x="8812" y="9816"/>
                    <a:pt x="8871" y="9840"/>
                    <a:pt x="8931" y="9840"/>
                  </a:cubicBezTo>
                  <a:cubicBezTo>
                    <a:pt x="8990" y="9816"/>
                    <a:pt x="9038" y="9792"/>
                    <a:pt x="9050" y="9733"/>
                  </a:cubicBezTo>
                  <a:cubicBezTo>
                    <a:pt x="9443" y="8780"/>
                    <a:pt x="9562" y="7852"/>
                    <a:pt x="9597" y="7435"/>
                  </a:cubicBezTo>
                  <a:lnTo>
                    <a:pt x="10050" y="7602"/>
                  </a:lnTo>
                  <a:cubicBezTo>
                    <a:pt x="10071" y="7612"/>
                    <a:pt x="10095" y="7618"/>
                    <a:pt x="10117" y="7618"/>
                  </a:cubicBezTo>
                  <a:cubicBezTo>
                    <a:pt x="10144" y="7618"/>
                    <a:pt x="10168" y="7609"/>
                    <a:pt x="10181" y="7590"/>
                  </a:cubicBezTo>
                  <a:cubicBezTo>
                    <a:pt x="10228" y="7554"/>
                    <a:pt x="10252" y="7518"/>
                    <a:pt x="10252" y="7471"/>
                  </a:cubicBezTo>
                  <a:cubicBezTo>
                    <a:pt x="10276" y="7459"/>
                    <a:pt x="10359" y="6673"/>
                    <a:pt x="10228" y="5637"/>
                  </a:cubicBezTo>
                  <a:cubicBezTo>
                    <a:pt x="10133" y="4899"/>
                    <a:pt x="9919" y="3911"/>
                    <a:pt x="9395" y="3030"/>
                  </a:cubicBezTo>
                  <a:cubicBezTo>
                    <a:pt x="9943" y="2410"/>
                    <a:pt x="10097" y="1565"/>
                    <a:pt x="10109" y="946"/>
                  </a:cubicBezTo>
                  <a:cubicBezTo>
                    <a:pt x="10121" y="648"/>
                    <a:pt x="9990" y="386"/>
                    <a:pt x="9764" y="208"/>
                  </a:cubicBezTo>
                  <a:cubicBezTo>
                    <a:pt x="9600" y="69"/>
                    <a:pt x="9397" y="0"/>
                    <a:pt x="91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" name="Google Shape;12040;p81">
              <a:extLst>
                <a:ext uri="{FF2B5EF4-FFF2-40B4-BE49-F238E27FC236}">
                  <a16:creationId xmlns:a16="http://schemas.microsoft.com/office/drawing/2014/main" id="{AD9EE7E9-3625-7B61-F0EC-919C1CAF9D88}"/>
                </a:ext>
              </a:extLst>
            </p:cNvPr>
            <p:cNvSpPr/>
            <p:nvPr/>
          </p:nvSpPr>
          <p:spPr>
            <a:xfrm>
              <a:off x="2030765" y="1652690"/>
              <a:ext cx="48800" cy="59840"/>
            </a:xfrm>
            <a:custGeom>
              <a:avLst/>
              <a:gdLst/>
              <a:ahLst/>
              <a:cxnLst/>
              <a:rect l="l" t="t" r="r" b="b"/>
              <a:pathLst>
                <a:path w="1525" h="1870" extrusionOk="0">
                  <a:moveTo>
                    <a:pt x="763" y="0"/>
                  </a:moveTo>
                  <a:cubicBezTo>
                    <a:pt x="346" y="0"/>
                    <a:pt x="1" y="345"/>
                    <a:pt x="1" y="762"/>
                  </a:cubicBezTo>
                  <a:lnTo>
                    <a:pt x="1" y="1107"/>
                  </a:lnTo>
                  <a:cubicBezTo>
                    <a:pt x="1" y="1524"/>
                    <a:pt x="346" y="1869"/>
                    <a:pt x="763" y="1869"/>
                  </a:cubicBezTo>
                  <a:cubicBezTo>
                    <a:pt x="1179" y="1869"/>
                    <a:pt x="1525" y="1524"/>
                    <a:pt x="1525" y="1107"/>
                  </a:cubicBezTo>
                  <a:lnTo>
                    <a:pt x="1525" y="762"/>
                  </a:lnTo>
                  <a:cubicBezTo>
                    <a:pt x="1501" y="643"/>
                    <a:pt x="1477" y="548"/>
                    <a:pt x="1430" y="441"/>
                  </a:cubicBezTo>
                  <a:cubicBezTo>
                    <a:pt x="1394" y="379"/>
                    <a:pt x="1340" y="343"/>
                    <a:pt x="1285" y="343"/>
                  </a:cubicBezTo>
                  <a:cubicBezTo>
                    <a:pt x="1265" y="343"/>
                    <a:pt x="1246" y="348"/>
                    <a:pt x="1227" y="357"/>
                  </a:cubicBezTo>
                  <a:cubicBezTo>
                    <a:pt x="1144" y="405"/>
                    <a:pt x="1108" y="500"/>
                    <a:pt x="1144" y="572"/>
                  </a:cubicBezTo>
                  <a:cubicBezTo>
                    <a:pt x="1179" y="631"/>
                    <a:pt x="1191" y="691"/>
                    <a:pt x="1191" y="762"/>
                  </a:cubicBezTo>
                  <a:lnTo>
                    <a:pt x="1191" y="1107"/>
                  </a:lnTo>
                  <a:cubicBezTo>
                    <a:pt x="1191" y="1345"/>
                    <a:pt x="1001" y="1536"/>
                    <a:pt x="763" y="1536"/>
                  </a:cubicBezTo>
                  <a:cubicBezTo>
                    <a:pt x="525" y="1536"/>
                    <a:pt x="334" y="1345"/>
                    <a:pt x="334" y="1107"/>
                  </a:cubicBezTo>
                  <a:lnTo>
                    <a:pt x="334" y="762"/>
                  </a:lnTo>
                  <a:cubicBezTo>
                    <a:pt x="334" y="524"/>
                    <a:pt x="525" y="333"/>
                    <a:pt x="763" y="333"/>
                  </a:cubicBezTo>
                  <a:cubicBezTo>
                    <a:pt x="846" y="333"/>
                    <a:pt x="929" y="262"/>
                    <a:pt x="929" y="167"/>
                  </a:cubicBezTo>
                  <a:cubicBezTo>
                    <a:pt x="929" y="83"/>
                    <a:pt x="846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" name="Google Shape;12041;p81">
              <a:extLst>
                <a:ext uri="{FF2B5EF4-FFF2-40B4-BE49-F238E27FC236}">
                  <a16:creationId xmlns:a16="http://schemas.microsoft.com/office/drawing/2014/main" id="{0E792FA0-14F6-684C-86BF-162A8DA9F6A1}"/>
                </a:ext>
              </a:extLst>
            </p:cNvPr>
            <p:cNvSpPr/>
            <p:nvPr/>
          </p:nvSpPr>
          <p:spPr>
            <a:xfrm>
              <a:off x="2167181" y="1652690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50" y="0"/>
                  </a:moveTo>
                  <a:cubicBezTo>
                    <a:pt x="334" y="0"/>
                    <a:pt x="0" y="345"/>
                    <a:pt x="0" y="762"/>
                  </a:cubicBezTo>
                  <a:lnTo>
                    <a:pt x="0" y="1107"/>
                  </a:lnTo>
                  <a:cubicBezTo>
                    <a:pt x="0" y="1524"/>
                    <a:pt x="334" y="1869"/>
                    <a:pt x="750" y="1869"/>
                  </a:cubicBezTo>
                  <a:cubicBezTo>
                    <a:pt x="1167" y="1869"/>
                    <a:pt x="1512" y="1524"/>
                    <a:pt x="1512" y="1107"/>
                  </a:cubicBezTo>
                  <a:lnTo>
                    <a:pt x="1512" y="762"/>
                  </a:lnTo>
                  <a:cubicBezTo>
                    <a:pt x="1500" y="643"/>
                    <a:pt x="1465" y="548"/>
                    <a:pt x="1429" y="441"/>
                  </a:cubicBezTo>
                  <a:cubicBezTo>
                    <a:pt x="1394" y="379"/>
                    <a:pt x="1333" y="343"/>
                    <a:pt x="1274" y="343"/>
                  </a:cubicBezTo>
                  <a:cubicBezTo>
                    <a:pt x="1254" y="343"/>
                    <a:pt x="1233" y="348"/>
                    <a:pt x="1215" y="357"/>
                  </a:cubicBezTo>
                  <a:cubicBezTo>
                    <a:pt x="1143" y="405"/>
                    <a:pt x="1096" y="500"/>
                    <a:pt x="1143" y="572"/>
                  </a:cubicBezTo>
                  <a:cubicBezTo>
                    <a:pt x="1167" y="631"/>
                    <a:pt x="1191" y="691"/>
                    <a:pt x="1191" y="762"/>
                  </a:cubicBezTo>
                  <a:lnTo>
                    <a:pt x="1191" y="1107"/>
                  </a:lnTo>
                  <a:cubicBezTo>
                    <a:pt x="1191" y="1345"/>
                    <a:pt x="988" y="1536"/>
                    <a:pt x="750" y="1536"/>
                  </a:cubicBezTo>
                  <a:cubicBezTo>
                    <a:pt x="512" y="1536"/>
                    <a:pt x="322" y="1345"/>
                    <a:pt x="322" y="1107"/>
                  </a:cubicBezTo>
                  <a:lnTo>
                    <a:pt x="322" y="762"/>
                  </a:lnTo>
                  <a:cubicBezTo>
                    <a:pt x="322" y="524"/>
                    <a:pt x="512" y="333"/>
                    <a:pt x="750" y="333"/>
                  </a:cubicBezTo>
                  <a:cubicBezTo>
                    <a:pt x="846" y="333"/>
                    <a:pt x="917" y="262"/>
                    <a:pt x="917" y="167"/>
                  </a:cubicBezTo>
                  <a:cubicBezTo>
                    <a:pt x="917" y="83"/>
                    <a:pt x="846" y="0"/>
                    <a:pt x="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" name="Google Shape;12042;p81">
              <a:extLst>
                <a:ext uri="{FF2B5EF4-FFF2-40B4-BE49-F238E27FC236}">
                  <a16:creationId xmlns:a16="http://schemas.microsoft.com/office/drawing/2014/main" id="{6CD7CB99-AF20-C2EB-8F9C-3F4CFFDFA842}"/>
                </a:ext>
              </a:extLst>
            </p:cNvPr>
            <p:cNvSpPr/>
            <p:nvPr/>
          </p:nvSpPr>
          <p:spPr>
            <a:xfrm>
              <a:off x="2020877" y="1729234"/>
              <a:ext cx="20608" cy="15680"/>
            </a:xfrm>
            <a:custGeom>
              <a:avLst/>
              <a:gdLst/>
              <a:ahLst/>
              <a:cxnLst/>
              <a:rect l="l" t="t" r="r" b="b"/>
              <a:pathLst>
                <a:path w="644" h="490" extrusionOk="0">
                  <a:moveTo>
                    <a:pt x="178" y="0"/>
                  </a:moveTo>
                  <a:cubicBezTo>
                    <a:pt x="124" y="0"/>
                    <a:pt x="71" y="26"/>
                    <a:pt x="48" y="73"/>
                  </a:cubicBezTo>
                  <a:cubicBezTo>
                    <a:pt x="0" y="144"/>
                    <a:pt x="12" y="251"/>
                    <a:pt x="84" y="299"/>
                  </a:cubicBezTo>
                  <a:cubicBezTo>
                    <a:pt x="191" y="346"/>
                    <a:pt x="298" y="430"/>
                    <a:pt x="405" y="477"/>
                  </a:cubicBezTo>
                  <a:cubicBezTo>
                    <a:pt x="429" y="489"/>
                    <a:pt x="441" y="489"/>
                    <a:pt x="476" y="489"/>
                  </a:cubicBezTo>
                  <a:cubicBezTo>
                    <a:pt x="536" y="489"/>
                    <a:pt x="596" y="454"/>
                    <a:pt x="619" y="394"/>
                  </a:cubicBezTo>
                  <a:cubicBezTo>
                    <a:pt x="643" y="323"/>
                    <a:pt x="607" y="215"/>
                    <a:pt x="536" y="192"/>
                  </a:cubicBezTo>
                  <a:cubicBezTo>
                    <a:pt x="441" y="144"/>
                    <a:pt x="357" y="85"/>
                    <a:pt x="262" y="25"/>
                  </a:cubicBezTo>
                  <a:cubicBezTo>
                    <a:pt x="237" y="8"/>
                    <a:pt x="207" y="0"/>
                    <a:pt x="1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" name="Google Shape;12043;p81">
              <a:extLst>
                <a:ext uri="{FF2B5EF4-FFF2-40B4-BE49-F238E27FC236}">
                  <a16:creationId xmlns:a16="http://schemas.microsoft.com/office/drawing/2014/main" id="{11E9108B-E89B-8C79-9902-56294AAE71AF}"/>
                </a:ext>
              </a:extLst>
            </p:cNvPr>
            <p:cNvSpPr/>
            <p:nvPr/>
          </p:nvSpPr>
          <p:spPr>
            <a:xfrm>
              <a:off x="1986189" y="1685426"/>
              <a:ext cx="27840" cy="38144"/>
            </a:xfrm>
            <a:custGeom>
              <a:avLst/>
              <a:gdLst/>
              <a:ahLst/>
              <a:cxnLst/>
              <a:rect l="l" t="t" r="r" b="b"/>
              <a:pathLst>
                <a:path w="870" h="1192" extrusionOk="0">
                  <a:moveTo>
                    <a:pt x="189" y="1"/>
                  </a:moveTo>
                  <a:cubicBezTo>
                    <a:pt x="170" y="1"/>
                    <a:pt x="150" y="5"/>
                    <a:pt x="132" y="13"/>
                  </a:cubicBezTo>
                  <a:cubicBezTo>
                    <a:pt x="36" y="37"/>
                    <a:pt x="1" y="132"/>
                    <a:pt x="25" y="215"/>
                  </a:cubicBezTo>
                  <a:cubicBezTo>
                    <a:pt x="25" y="239"/>
                    <a:pt x="179" y="680"/>
                    <a:pt x="560" y="1132"/>
                  </a:cubicBezTo>
                  <a:cubicBezTo>
                    <a:pt x="596" y="1156"/>
                    <a:pt x="632" y="1192"/>
                    <a:pt x="679" y="1192"/>
                  </a:cubicBezTo>
                  <a:cubicBezTo>
                    <a:pt x="715" y="1192"/>
                    <a:pt x="751" y="1168"/>
                    <a:pt x="787" y="1144"/>
                  </a:cubicBezTo>
                  <a:cubicBezTo>
                    <a:pt x="870" y="1084"/>
                    <a:pt x="870" y="977"/>
                    <a:pt x="810" y="918"/>
                  </a:cubicBezTo>
                  <a:cubicBezTo>
                    <a:pt x="477" y="513"/>
                    <a:pt x="334" y="120"/>
                    <a:pt x="334" y="120"/>
                  </a:cubicBezTo>
                  <a:cubicBezTo>
                    <a:pt x="316" y="46"/>
                    <a:pt x="254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" name="Google Shape;12044;p81">
              <a:extLst>
                <a:ext uri="{FF2B5EF4-FFF2-40B4-BE49-F238E27FC236}">
                  <a16:creationId xmlns:a16="http://schemas.microsoft.com/office/drawing/2014/main" id="{5EFF641E-C061-B738-8C8F-2F30A5F64488}"/>
                </a:ext>
              </a:extLst>
            </p:cNvPr>
            <p:cNvSpPr/>
            <p:nvPr/>
          </p:nvSpPr>
          <p:spPr>
            <a:xfrm>
              <a:off x="2198797" y="1729234"/>
              <a:ext cx="20608" cy="15680"/>
            </a:xfrm>
            <a:custGeom>
              <a:avLst/>
              <a:gdLst/>
              <a:ahLst/>
              <a:cxnLst/>
              <a:rect l="l" t="t" r="r" b="b"/>
              <a:pathLst>
                <a:path w="644" h="490" extrusionOk="0">
                  <a:moveTo>
                    <a:pt x="466" y="0"/>
                  </a:moveTo>
                  <a:cubicBezTo>
                    <a:pt x="437" y="0"/>
                    <a:pt x="407" y="8"/>
                    <a:pt x="381" y="25"/>
                  </a:cubicBezTo>
                  <a:cubicBezTo>
                    <a:pt x="286" y="85"/>
                    <a:pt x="203" y="144"/>
                    <a:pt x="108" y="192"/>
                  </a:cubicBezTo>
                  <a:cubicBezTo>
                    <a:pt x="36" y="239"/>
                    <a:pt x="0" y="323"/>
                    <a:pt x="36" y="394"/>
                  </a:cubicBezTo>
                  <a:cubicBezTo>
                    <a:pt x="60" y="454"/>
                    <a:pt x="119" y="489"/>
                    <a:pt x="179" y="489"/>
                  </a:cubicBezTo>
                  <a:cubicBezTo>
                    <a:pt x="215" y="489"/>
                    <a:pt x="227" y="489"/>
                    <a:pt x="262" y="477"/>
                  </a:cubicBezTo>
                  <a:lnTo>
                    <a:pt x="572" y="299"/>
                  </a:lnTo>
                  <a:cubicBezTo>
                    <a:pt x="631" y="239"/>
                    <a:pt x="643" y="144"/>
                    <a:pt x="596" y="73"/>
                  </a:cubicBezTo>
                  <a:cubicBezTo>
                    <a:pt x="573" y="26"/>
                    <a:pt x="520" y="0"/>
                    <a:pt x="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" name="Google Shape;12045;p81">
              <a:extLst>
                <a:ext uri="{FF2B5EF4-FFF2-40B4-BE49-F238E27FC236}">
                  <a16:creationId xmlns:a16="http://schemas.microsoft.com/office/drawing/2014/main" id="{66688B10-CD54-D255-933A-410B8BD8A9A1}"/>
                </a:ext>
              </a:extLst>
            </p:cNvPr>
            <p:cNvSpPr/>
            <p:nvPr/>
          </p:nvSpPr>
          <p:spPr>
            <a:xfrm>
              <a:off x="2225453" y="1685426"/>
              <a:ext cx="28224" cy="37760"/>
            </a:xfrm>
            <a:custGeom>
              <a:avLst/>
              <a:gdLst/>
              <a:ahLst/>
              <a:cxnLst/>
              <a:rect l="l" t="t" r="r" b="b"/>
              <a:pathLst>
                <a:path w="882" h="1180" extrusionOk="0">
                  <a:moveTo>
                    <a:pt x="688" y="1"/>
                  </a:moveTo>
                  <a:cubicBezTo>
                    <a:pt x="620" y="1"/>
                    <a:pt x="564" y="44"/>
                    <a:pt x="537" y="108"/>
                  </a:cubicBezTo>
                  <a:cubicBezTo>
                    <a:pt x="537" y="108"/>
                    <a:pt x="406" y="513"/>
                    <a:pt x="60" y="918"/>
                  </a:cubicBezTo>
                  <a:cubicBezTo>
                    <a:pt x="1" y="989"/>
                    <a:pt x="25" y="1084"/>
                    <a:pt x="84" y="1144"/>
                  </a:cubicBezTo>
                  <a:cubicBezTo>
                    <a:pt x="108" y="1168"/>
                    <a:pt x="144" y="1180"/>
                    <a:pt x="179" y="1180"/>
                  </a:cubicBezTo>
                  <a:cubicBezTo>
                    <a:pt x="227" y="1180"/>
                    <a:pt x="275" y="1168"/>
                    <a:pt x="299" y="1120"/>
                  </a:cubicBezTo>
                  <a:cubicBezTo>
                    <a:pt x="691" y="668"/>
                    <a:pt x="834" y="227"/>
                    <a:pt x="834" y="215"/>
                  </a:cubicBezTo>
                  <a:cubicBezTo>
                    <a:pt x="882" y="132"/>
                    <a:pt x="834" y="37"/>
                    <a:pt x="751" y="13"/>
                  </a:cubicBezTo>
                  <a:cubicBezTo>
                    <a:pt x="729" y="5"/>
                    <a:pt x="708" y="1"/>
                    <a:pt x="6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" name="Google Shape;12046;p81">
              <a:extLst>
                <a:ext uri="{FF2B5EF4-FFF2-40B4-BE49-F238E27FC236}">
                  <a16:creationId xmlns:a16="http://schemas.microsoft.com/office/drawing/2014/main" id="{34BA8E7D-F7D4-D0A7-E80A-9C0F51481A6A}"/>
                </a:ext>
              </a:extLst>
            </p:cNvPr>
            <p:cNvSpPr/>
            <p:nvPr/>
          </p:nvSpPr>
          <p:spPr>
            <a:xfrm>
              <a:off x="2046381" y="1573906"/>
              <a:ext cx="22528" cy="16320"/>
            </a:xfrm>
            <a:custGeom>
              <a:avLst/>
              <a:gdLst/>
              <a:ahLst/>
              <a:cxnLst/>
              <a:rect l="l" t="t" r="r" b="b"/>
              <a:pathLst>
                <a:path w="704" h="510" extrusionOk="0">
                  <a:moveTo>
                    <a:pt x="508" y="1"/>
                  </a:moveTo>
                  <a:cubicBezTo>
                    <a:pt x="489" y="1"/>
                    <a:pt x="471" y="4"/>
                    <a:pt x="453" y="9"/>
                  </a:cubicBezTo>
                  <a:cubicBezTo>
                    <a:pt x="334" y="69"/>
                    <a:pt x="215" y="140"/>
                    <a:pt x="96" y="212"/>
                  </a:cubicBezTo>
                  <a:cubicBezTo>
                    <a:pt x="25" y="247"/>
                    <a:pt x="1" y="355"/>
                    <a:pt x="49" y="426"/>
                  </a:cubicBezTo>
                  <a:cubicBezTo>
                    <a:pt x="84" y="474"/>
                    <a:pt x="120" y="509"/>
                    <a:pt x="180" y="509"/>
                  </a:cubicBezTo>
                  <a:cubicBezTo>
                    <a:pt x="215" y="509"/>
                    <a:pt x="239" y="486"/>
                    <a:pt x="275" y="474"/>
                  </a:cubicBezTo>
                  <a:cubicBezTo>
                    <a:pt x="382" y="414"/>
                    <a:pt x="477" y="343"/>
                    <a:pt x="596" y="295"/>
                  </a:cubicBezTo>
                  <a:cubicBezTo>
                    <a:pt x="656" y="271"/>
                    <a:pt x="703" y="176"/>
                    <a:pt x="656" y="93"/>
                  </a:cubicBezTo>
                  <a:cubicBezTo>
                    <a:pt x="629" y="30"/>
                    <a:pt x="568" y="1"/>
                    <a:pt x="5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" name="Google Shape;12047;p81">
              <a:extLst>
                <a:ext uri="{FF2B5EF4-FFF2-40B4-BE49-F238E27FC236}">
                  <a16:creationId xmlns:a16="http://schemas.microsoft.com/office/drawing/2014/main" id="{68855AAB-B80E-7A17-D69F-0321DC64482E}"/>
                </a:ext>
              </a:extLst>
            </p:cNvPr>
            <p:cNvSpPr/>
            <p:nvPr/>
          </p:nvSpPr>
          <p:spPr>
            <a:xfrm>
              <a:off x="2078765" y="1587538"/>
              <a:ext cx="87680" cy="18304"/>
            </a:xfrm>
            <a:custGeom>
              <a:avLst/>
              <a:gdLst/>
              <a:ahLst/>
              <a:cxnLst/>
              <a:rect l="l" t="t" r="r" b="b"/>
              <a:pathLst>
                <a:path w="2740" h="572" extrusionOk="0">
                  <a:moveTo>
                    <a:pt x="1370" y="0"/>
                  </a:moveTo>
                  <a:cubicBezTo>
                    <a:pt x="942" y="0"/>
                    <a:pt x="513" y="95"/>
                    <a:pt x="120" y="262"/>
                  </a:cubicBezTo>
                  <a:cubicBezTo>
                    <a:pt x="49" y="286"/>
                    <a:pt x="1" y="393"/>
                    <a:pt x="37" y="464"/>
                  </a:cubicBezTo>
                  <a:cubicBezTo>
                    <a:pt x="56" y="523"/>
                    <a:pt x="132" y="566"/>
                    <a:pt x="198" y="566"/>
                  </a:cubicBezTo>
                  <a:cubicBezTo>
                    <a:pt x="213" y="566"/>
                    <a:pt x="226" y="564"/>
                    <a:pt x="239" y="560"/>
                  </a:cubicBezTo>
                  <a:cubicBezTo>
                    <a:pt x="584" y="405"/>
                    <a:pt x="965" y="333"/>
                    <a:pt x="1370" y="333"/>
                  </a:cubicBezTo>
                  <a:cubicBezTo>
                    <a:pt x="1775" y="333"/>
                    <a:pt x="2168" y="405"/>
                    <a:pt x="2501" y="560"/>
                  </a:cubicBezTo>
                  <a:cubicBezTo>
                    <a:pt x="2525" y="572"/>
                    <a:pt x="2549" y="572"/>
                    <a:pt x="2561" y="572"/>
                  </a:cubicBezTo>
                  <a:cubicBezTo>
                    <a:pt x="2620" y="572"/>
                    <a:pt x="2680" y="536"/>
                    <a:pt x="2716" y="464"/>
                  </a:cubicBezTo>
                  <a:cubicBezTo>
                    <a:pt x="2739" y="381"/>
                    <a:pt x="2716" y="286"/>
                    <a:pt x="2620" y="262"/>
                  </a:cubicBezTo>
                  <a:cubicBezTo>
                    <a:pt x="2239" y="95"/>
                    <a:pt x="1811" y="0"/>
                    <a:pt x="13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" name="Google Shape;12048;p81">
              <a:extLst>
                <a:ext uri="{FF2B5EF4-FFF2-40B4-BE49-F238E27FC236}">
                  <a16:creationId xmlns:a16="http://schemas.microsoft.com/office/drawing/2014/main" id="{6F9BD4AF-CFFE-36E0-EE3F-25094682F8FD}"/>
                </a:ext>
              </a:extLst>
            </p:cNvPr>
            <p:cNvSpPr/>
            <p:nvPr/>
          </p:nvSpPr>
          <p:spPr>
            <a:xfrm>
              <a:off x="2177069" y="1574130"/>
              <a:ext cx="22528" cy="16480"/>
            </a:xfrm>
            <a:custGeom>
              <a:avLst/>
              <a:gdLst/>
              <a:ahLst/>
              <a:cxnLst/>
              <a:rect l="l" t="t" r="r" b="b"/>
              <a:pathLst>
                <a:path w="704" h="515" extrusionOk="0">
                  <a:moveTo>
                    <a:pt x="190" y="0"/>
                  </a:moveTo>
                  <a:cubicBezTo>
                    <a:pt x="129" y="0"/>
                    <a:pt x="66" y="36"/>
                    <a:pt x="48" y="98"/>
                  </a:cubicBezTo>
                  <a:cubicBezTo>
                    <a:pt x="1" y="169"/>
                    <a:pt x="48" y="276"/>
                    <a:pt x="120" y="300"/>
                  </a:cubicBezTo>
                  <a:cubicBezTo>
                    <a:pt x="239" y="360"/>
                    <a:pt x="346" y="419"/>
                    <a:pt x="441" y="479"/>
                  </a:cubicBezTo>
                  <a:cubicBezTo>
                    <a:pt x="477" y="490"/>
                    <a:pt x="501" y="514"/>
                    <a:pt x="537" y="514"/>
                  </a:cubicBezTo>
                  <a:cubicBezTo>
                    <a:pt x="596" y="514"/>
                    <a:pt x="644" y="479"/>
                    <a:pt x="668" y="431"/>
                  </a:cubicBezTo>
                  <a:cubicBezTo>
                    <a:pt x="703" y="360"/>
                    <a:pt x="668" y="264"/>
                    <a:pt x="608" y="217"/>
                  </a:cubicBezTo>
                  <a:cubicBezTo>
                    <a:pt x="489" y="133"/>
                    <a:pt x="370" y="86"/>
                    <a:pt x="251" y="14"/>
                  </a:cubicBezTo>
                  <a:cubicBezTo>
                    <a:pt x="232" y="5"/>
                    <a:pt x="211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" name="Google Shape;12049;p81">
              <a:extLst>
                <a:ext uri="{FF2B5EF4-FFF2-40B4-BE49-F238E27FC236}">
                  <a16:creationId xmlns:a16="http://schemas.microsoft.com/office/drawing/2014/main" id="{FEEA3F03-56AA-C77C-3C33-31199FACD1B5}"/>
                </a:ext>
              </a:extLst>
            </p:cNvPr>
            <p:cNvSpPr/>
            <p:nvPr/>
          </p:nvSpPr>
          <p:spPr>
            <a:xfrm>
              <a:off x="2078413" y="1560466"/>
              <a:ext cx="88800" cy="15648"/>
            </a:xfrm>
            <a:custGeom>
              <a:avLst/>
              <a:gdLst/>
              <a:ahLst/>
              <a:cxnLst/>
              <a:rect l="l" t="t" r="r" b="b"/>
              <a:pathLst>
                <a:path w="2775" h="489" extrusionOk="0">
                  <a:moveTo>
                    <a:pt x="1381" y="1"/>
                  </a:moveTo>
                  <a:cubicBezTo>
                    <a:pt x="953" y="1"/>
                    <a:pt x="536" y="60"/>
                    <a:pt x="131" y="179"/>
                  </a:cubicBezTo>
                  <a:cubicBezTo>
                    <a:pt x="48" y="215"/>
                    <a:pt x="0" y="298"/>
                    <a:pt x="36" y="370"/>
                  </a:cubicBezTo>
                  <a:cubicBezTo>
                    <a:pt x="54" y="444"/>
                    <a:pt x="116" y="489"/>
                    <a:pt x="175" y="489"/>
                  </a:cubicBezTo>
                  <a:cubicBezTo>
                    <a:pt x="193" y="489"/>
                    <a:pt x="210" y="485"/>
                    <a:pt x="226" y="477"/>
                  </a:cubicBezTo>
                  <a:cubicBezTo>
                    <a:pt x="595" y="370"/>
                    <a:pt x="988" y="310"/>
                    <a:pt x="1381" y="310"/>
                  </a:cubicBezTo>
                  <a:cubicBezTo>
                    <a:pt x="1786" y="310"/>
                    <a:pt x="2179" y="370"/>
                    <a:pt x="2548" y="477"/>
                  </a:cubicBezTo>
                  <a:lnTo>
                    <a:pt x="2596" y="477"/>
                  </a:lnTo>
                  <a:cubicBezTo>
                    <a:pt x="2667" y="477"/>
                    <a:pt x="2727" y="429"/>
                    <a:pt x="2738" y="358"/>
                  </a:cubicBezTo>
                  <a:cubicBezTo>
                    <a:pt x="2774" y="286"/>
                    <a:pt x="2727" y="191"/>
                    <a:pt x="2631" y="179"/>
                  </a:cubicBezTo>
                  <a:cubicBezTo>
                    <a:pt x="2238" y="60"/>
                    <a:pt x="1822" y="1"/>
                    <a:pt x="1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3" name="Google Shape;12050;p81">
            <a:extLst>
              <a:ext uri="{FF2B5EF4-FFF2-40B4-BE49-F238E27FC236}">
                <a16:creationId xmlns:a16="http://schemas.microsoft.com/office/drawing/2014/main" id="{8B36E8D7-C4CA-1560-C7C1-D25BA9E0DAFF}"/>
              </a:ext>
            </a:extLst>
          </p:cNvPr>
          <p:cNvGrpSpPr/>
          <p:nvPr/>
        </p:nvGrpSpPr>
        <p:grpSpPr>
          <a:xfrm>
            <a:off x="12635488" y="3252148"/>
            <a:ext cx="697280" cy="501312"/>
            <a:chOff x="6345613" y="1549874"/>
            <a:chExt cx="348640" cy="25065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04" name="Google Shape;12051;p81">
              <a:extLst>
                <a:ext uri="{FF2B5EF4-FFF2-40B4-BE49-F238E27FC236}">
                  <a16:creationId xmlns:a16="http://schemas.microsoft.com/office/drawing/2014/main" id="{44CE55BE-445B-2325-9775-5D238DE4BDFF}"/>
                </a:ext>
              </a:extLst>
            </p:cNvPr>
            <p:cNvSpPr/>
            <p:nvPr/>
          </p:nvSpPr>
          <p:spPr>
            <a:xfrm>
              <a:off x="6405805" y="1685810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10"/>
                  </a:moveTo>
                  <a:cubicBezTo>
                    <a:pt x="607" y="310"/>
                    <a:pt x="679" y="382"/>
                    <a:pt x="679" y="489"/>
                  </a:cubicBezTo>
                  <a:cubicBezTo>
                    <a:pt x="691" y="596"/>
                    <a:pt x="607" y="668"/>
                    <a:pt x="500" y="668"/>
                  </a:cubicBezTo>
                  <a:cubicBezTo>
                    <a:pt x="393" y="668"/>
                    <a:pt x="322" y="596"/>
                    <a:pt x="322" y="489"/>
                  </a:cubicBezTo>
                  <a:cubicBezTo>
                    <a:pt x="322" y="382"/>
                    <a:pt x="393" y="310"/>
                    <a:pt x="500" y="310"/>
                  </a:cubicBezTo>
                  <a:close/>
                  <a:moveTo>
                    <a:pt x="500" y="1"/>
                  </a:moveTo>
                  <a:cubicBezTo>
                    <a:pt x="215" y="1"/>
                    <a:pt x="0" y="215"/>
                    <a:pt x="0" y="501"/>
                  </a:cubicBezTo>
                  <a:cubicBezTo>
                    <a:pt x="0" y="787"/>
                    <a:pt x="215" y="1013"/>
                    <a:pt x="500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15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" name="Google Shape;12052;p81">
              <a:extLst>
                <a:ext uri="{FF2B5EF4-FFF2-40B4-BE49-F238E27FC236}">
                  <a16:creationId xmlns:a16="http://schemas.microsoft.com/office/drawing/2014/main" id="{0E6908EA-4B2B-092D-1C15-70A687069AFA}"/>
                </a:ext>
              </a:extLst>
            </p:cNvPr>
            <p:cNvSpPr/>
            <p:nvPr/>
          </p:nvSpPr>
          <p:spPr>
            <a:xfrm>
              <a:off x="6345613" y="1549874"/>
              <a:ext cx="348640" cy="250656"/>
            </a:xfrm>
            <a:custGeom>
              <a:avLst/>
              <a:gdLst/>
              <a:ahLst/>
              <a:cxnLst/>
              <a:rect l="l" t="t" r="r" b="b"/>
              <a:pathLst>
                <a:path w="10895" h="7833" extrusionOk="0">
                  <a:moveTo>
                    <a:pt x="691" y="4380"/>
                  </a:moveTo>
                  <a:lnTo>
                    <a:pt x="691" y="4380"/>
                  </a:lnTo>
                  <a:cubicBezTo>
                    <a:pt x="703" y="4511"/>
                    <a:pt x="655" y="4630"/>
                    <a:pt x="548" y="4737"/>
                  </a:cubicBezTo>
                  <a:cubicBezTo>
                    <a:pt x="512" y="4797"/>
                    <a:pt x="464" y="4832"/>
                    <a:pt x="429" y="4856"/>
                  </a:cubicBezTo>
                  <a:cubicBezTo>
                    <a:pt x="405" y="4808"/>
                    <a:pt x="369" y="4761"/>
                    <a:pt x="345" y="4713"/>
                  </a:cubicBezTo>
                  <a:cubicBezTo>
                    <a:pt x="345" y="4677"/>
                    <a:pt x="357" y="4630"/>
                    <a:pt x="393" y="4570"/>
                  </a:cubicBezTo>
                  <a:cubicBezTo>
                    <a:pt x="452" y="4475"/>
                    <a:pt x="548" y="4416"/>
                    <a:pt x="691" y="4380"/>
                  </a:cubicBezTo>
                  <a:close/>
                  <a:moveTo>
                    <a:pt x="5691" y="403"/>
                  </a:moveTo>
                  <a:lnTo>
                    <a:pt x="5536" y="903"/>
                  </a:lnTo>
                  <a:cubicBezTo>
                    <a:pt x="5525" y="963"/>
                    <a:pt x="5536" y="1022"/>
                    <a:pt x="5584" y="1058"/>
                  </a:cubicBezTo>
                  <a:cubicBezTo>
                    <a:pt x="5616" y="1090"/>
                    <a:pt x="5653" y="1106"/>
                    <a:pt x="5692" y="1106"/>
                  </a:cubicBezTo>
                  <a:cubicBezTo>
                    <a:pt x="5711" y="1106"/>
                    <a:pt x="5731" y="1102"/>
                    <a:pt x="5751" y="1094"/>
                  </a:cubicBezTo>
                  <a:cubicBezTo>
                    <a:pt x="6167" y="922"/>
                    <a:pt x="6580" y="867"/>
                    <a:pt x="6935" y="867"/>
                  </a:cubicBezTo>
                  <a:cubicBezTo>
                    <a:pt x="7270" y="867"/>
                    <a:pt x="7554" y="916"/>
                    <a:pt x="7739" y="963"/>
                  </a:cubicBezTo>
                  <a:lnTo>
                    <a:pt x="7370" y="1296"/>
                  </a:lnTo>
                  <a:cubicBezTo>
                    <a:pt x="7322" y="1344"/>
                    <a:pt x="7310" y="1415"/>
                    <a:pt x="7322" y="1475"/>
                  </a:cubicBezTo>
                  <a:cubicBezTo>
                    <a:pt x="7358" y="1534"/>
                    <a:pt x="7394" y="1582"/>
                    <a:pt x="7477" y="1582"/>
                  </a:cubicBezTo>
                  <a:cubicBezTo>
                    <a:pt x="8323" y="1618"/>
                    <a:pt x="9001" y="1856"/>
                    <a:pt x="9358" y="1999"/>
                  </a:cubicBezTo>
                  <a:lnTo>
                    <a:pt x="8989" y="2225"/>
                  </a:lnTo>
                  <a:cubicBezTo>
                    <a:pt x="8930" y="2249"/>
                    <a:pt x="8906" y="2332"/>
                    <a:pt x="8918" y="2391"/>
                  </a:cubicBezTo>
                  <a:cubicBezTo>
                    <a:pt x="8930" y="2451"/>
                    <a:pt x="8977" y="2511"/>
                    <a:pt x="9037" y="2522"/>
                  </a:cubicBezTo>
                  <a:cubicBezTo>
                    <a:pt x="9561" y="2653"/>
                    <a:pt x="10156" y="3058"/>
                    <a:pt x="10418" y="3249"/>
                  </a:cubicBezTo>
                  <a:lnTo>
                    <a:pt x="10037" y="3642"/>
                  </a:lnTo>
                  <a:cubicBezTo>
                    <a:pt x="9977" y="3701"/>
                    <a:pt x="9977" y="3785"/>
                    <a:pt x="10013" y="3844"/>
                  </a:cubicBezTo>
                  <a:cubicBezTo>
                    <a:pt x="10299" y="4249"/>
                    <a:pt x="10418" y="4713"/>
                    <a:pt x="10466" y="5023"/>
                  </a:cubicBezTo>
                  <a:cubicBezTo>
                    <a:pt x="10251" y="4808"/>
                    <a:pt x="9775" y="4570"/>
                    <a:pt x="9120" y="4392"/>
                  </a:cubicBezTo>
                  <a:cubicBezTo>
                    <a:pt x="9113" y="4390"/>
                    <a:pt x="9105" y="4390"/>
                    <a:pt x="9098" y="4390"/>
                  </a:cubicBezTo>
                  <a:cubicBezTo>
                    <a:pt x="9032" y="4390"/>
                    <a:pt x="8962" y="4435"/>
                    <a:pt x="8930" y="4499"/>
                  </a:cubicBezTo>
                  <a:lnTo>
                    <a:pt x="8787" y="4963"/>
                  </a:lnTo>
                  <a:cubicBezTo>
                    <a:pt x="7775" y="4344"/>
                    <a:pt x="7072" y="4082"/>
                    <a:pt x="7037" y="4070"/>
                  </a:cubicBezTo>
                  <a:cubicBezTo>
                    <a:pt x="7018" y="4061"/>
                    <a:pt x="6998" y="4056"/>
                    <a:pt x="6979" y="4056"/>
                  </a:cubicBezTo>
                  <a:cubicBezTo>
                    <a:pt x="6924" y="4056"/>
                    <a:pt x="6869" y="4092"/>
                    <a:pt x="6834" y="4154"/>
                  </a:cubicBezTo>
                  <a:lnTo>
                    <a:pt x="6537" y="4797"/>
                  </a:lnTo>
                  <a:cubicBezTo>
                    <a:pt x="6239" y="4594"/>
                    <a:pt x="5941" y="4416"/>
                    <a:pt x="5632" y="4249"/>
                  </a:cubicBezTo>
                  <a:cubicBezTo>
                    <a:pt x="5606" y="4234"/>
                    <a:pt x="5578" y="4227"/>
                    <a:pt x="5552" y="4227"/>
                  </a:cubicBezTo>
                  <a:cubicBezTo>
                    <a:pt x="5494" y="4227"/>
                    <a:pt x="5442" y="4259"/>
                    <a:pt x="5417" y="4308"/>
                  </a:cubicBezTo>
                  <a:cubicBezTo>
                    <a:pt x="5370" y="4380"/>
                    <a:pt x="5405" y="4487"/>
                    <a:pt x="5477" y="4511"/>
                  </a:cubicBezTo>
                  <a:cubicBezTo>
                    <a:pt x="5834" y="4713"/>
                    <a:pt x="6191" y="4928"/>
                    <a:pt x="6525" y="5154"/>
                  </a:cubicBezTo>
                  <a:cubicBezTo>
                    <a:pt x="6560" y="5189"/>
                    <a:pt x="6608" y="5189"/>
                    <a:pt x="6656" y="5189"/>
                  </a:cubicBezTo>
                  <a:cubicBezTo>
                    <a:pt x="6703" y="5166"/>
                    <a:pt x="6739" y="5142"/>
                    <a:pt x="6763" y="5094"/>
                  </a:cubicBezTo>
                  <a:lnTo>
                    <a:pt x="7072" y="4404"/>
                  </a:lnTo>
                  <a:cubicBezTo>
                    <a:pt x="7334" y="4523"/>
                    <a:pt x="7977" y="4808"/>
                    <a:pt x="8799" y="5320"/>
                  </a:cubicBezTo>
                  <a:cubicBezTo>
                    <a:pt x="8827" y="5334"/>
                    <a:pt x="8850" y="5340"/>
                    <a:pt x="8875" y="5340"/>
                  </a:cubicBezTo>
                  <a:cubicBezTo>
                    <a:pt x="8892" y="5340"/>
                    <a:pt x="8910" y="5337"/>
                    <a:pt x="8930" y="5332"/>
                  </a:cubicBezTo>
                  <a:cubicBezTo>
                    <a:pt x="8977" y="5320"/>
                    <a:pt x="9001" y="5273"/>
                    <a:pt x="9025" y="5225"/>
                  </a:cubicBezTo>
                  <a:lnTo>
                    <a:pt x="9180" y="4725"/>
                  </a:lnTo>
                  <a:cubicBezTo>
                    <a:pt x="9573" y="4832"/>
                    <a:pt x="9894" y="4975"/>
                    <a:pt x="10132" y="5106"/>
                  </a:cubicBezTo>
                  <a:cubicBezTo>
                    <a:pt x="9763" y="5630"/>
                    <a:pt x="9061" y="6047"/>
                    <a:pt x="8132" y="6297"/>
                  </a:cubicBezTo>
                  <a:cubicBezTo>
                    <a:pt x="7420" y="6505"/>
                    <a:pt x="6565" y="6601"/>
                    <a:pt x="5681" y="6601"/>
                  </a:cubicBezTo>
                  <a:cubicBezTo>
                    <a:pt x="5455" y="6601"/>
                    <a:pt x="5228" y="6595"/>
                    <a:pt x="5001" y="6582"/>
                  </a:cubicBezTo>
                  <a:cubicBezTo>
                    <a:pt x="4274" y="6535"/>
                    <a:pt x="3560" y="6416"/>
                    <a:pt x="2905" y="6261"/>
                  </a:cubicBezTo>
                  <a:cubicBezTo>
                    <a:pt x="3572" y="5785"/>
                    <a:pt x="3620" y="5130"/>
                    <a:pt x="3572" y="4749"/>
                  </a:cubicBezTo>
                  <a:cubicBezTo>
                    <a:pt x="3561" y="4673"/>
                    <a:pt x="3500" y="4616"/>
                    <a:pt x="3417" y="4616"/>
                  </a:cubicBezTo>
                  <a:cubicBezTo>
                    <a:pt x="3409" y="4616"/>
                    <a:pt x="3401" y="4617"/>
                    <a:pt x="3393" y="4618"/>
                  </a:cubicBezTo>
                  <a:cubicBezTo>
                    <a:pt x="3310" y="4630"/>
                    <a:pt x="3250" y="4713"/>
                    <a:pt x="3262" y="4797"/>
                  </a:cubicBezTo>
                  <a:cubicBezTo>
                    <a:pt x="3310" y="5213"/>
                    <a:pt x="3215" y="5785"/>
                    <a:pt x="2500" y="6142"/>
                  </a:cubicBezTo>
                  <a:cubicBezTo>
                    <a:pt x="2357" y="6094"/>
                    <a:pt x="2203" y="6035"/>
                    <a:pt x="2060" y="5975"/>
                  </a:cubicBezTo>
                  <a:cubicBezTo>
                    <a:pt x="1429" y="5725"/>
                    <a:pt x="941" y="5428"/>
                    <a:pt x="631" y="5082"/>
                  </a:cubicBezTo>
                  <a:cubicBezTo>
                    <a:pt x="822" y="4951"/>
                    <a:pt x="1024" y="4689"/>
                    <a:pt x="1000" y="4320"/>
                  </a:cubicBezTo>
                  <a:cubicBezTo>
                    <a:pt x="1441" y="4249"/>
                    <a:pt x="1786" y="4118"/>
                    <a:pt x="2119" y="3999"/>
                  </a:cubicBezTo>
                  <a:cubicBezTo>
                    <a:pt x="2460" y="3863"/>
                    <a:pt x="2746" y="3748"/>
                    <a:pt x="3051" y="3748"/>
                  </a:cubicBezTo>
                  <a:cubicBezTo>
                    <a:pt x="3066" y="3748"/>
                    <a:pt x="3081" y="3748"/>
                    <a:pt x="3096" y="3749"/>
                  </a:cubicBezTo>
                  <a:cubicBezTo>
                    <a:pt x="3084" y="3808"/>
                    <a:pt x="3072" y="3892"/>
                    <a:pt x="3072" y="3951"/>
                  </a:cubicBezTo>
                  <a:cubicBezTo>
                    <a:pt x="3072" y="4035"/>
                    <a:pt x="3084" y="4118"/>
                    <a:pt x="3108" y="4189"/>
                  </a:cubicBezTo>
                  <a:cubicBezTo>
                    <a:pt x="3137" y="4258"/>
                    <a:pt x="3199" y="4303"/>
                    <a:pt x="3267" y="4303"/>
                  </a:cubicBezTo>
                  <a:cubicBezTo>
                    <a:pt x="3281" y="4303"/>
                    <a:pt x="3295" y="4301"/>
                    <a:pt x="3310" y="4296"/>
                  </a:cubicBezTo>
                  <a:cubicBezTo>
                    <a:pt x="3393" y="4261"/>
                    <a:pt x="3441" y="4166"/>
                    <a:pt x="3405" y="4094"/>
                  </a:cubicBezTo>
                  <a:cubicBezTo>
                    <a:pt x="3393" y="4035"/>
                    <a:pt x="3381" y="4011"/>
                    <a:pt x="3381" y="3963"/>
                  </a:cubicBezTo>
                  <a:cubicBezTo>
                    <a:pt x="3381" y="3725"/>
                    <a:pt x="3572" y="3534"/>
                    <a:pt x="3810" y="3534"/>
                  </a:cubicBezTo>
                  <a:cubicBezTo>
                    <a:pt x="4048" y="3534"/>
                    <a:pt x="4239" y="3725"/>
                    <a:pt x="4239" y="3963"/>
                  </a:cubicBezTo>
                  <a:cubicBezTo>
                    <a:pt x="4239" y="4082"/>
                    <a:pt x="4203" y="4189"/>
                    <a:pt x="4108" y="4273"/>
                  </a:cubicBezTo>
                  <a:cubicBezTo>
                    <a:pt x="4048" y="4332"/>
                    <a:pt x="4048" y="4439"/>
                    <a:pt x="4108" y="4499"/>
                  </a:cubicBezTo>
                  <a:cubicBezTo>
                    <a:pt x="4143" y="4535"/>
                    <a:pt x="4179" y="4547"/>
                    <a:pt x="4227" y="4547"/>
                  </a:cubicBezTo>
                  <a:cubicBezTo>
                    <a:pt x="4274" y="4547"/>
                    <a:pt x="4298" y="4535"/>
                    <a:pt x="4334" y="4499"/>
                  </a:cubicBezTo>
                  <a:cubicBezTo>
                    <a:pt x="4453" y="4392"/>
                    <a:pt x="4513" y="4249"/>
                    <a:pt x="4536" y="4094"/>
                  </a:cubicBezTo>
                  <a:cubicBezTo>
                    <a:pt x="4632" y="4130"/>
                    <a:pt x="4739" y="4177"/>
                    <a:pt x="4858" y="4237"/>
                  </a:cubicBezTo>
                  <a:cubicBezTo>
                    <a:pt x="4870" y="4249"/>
                    <a:pt x="4894" y="4249"/>
                    <a:pt x="4917" y="4249"/>
                  </a:cubicBezTo>
                  <a:cubicBezTo>
                    <a:pt x="4977" y="4249"/>
                    <a:pt x="5036" y="4213"/>
                    <a:pt x="5060" y="4154"/>
                  </a:cubicBezTo>
                  <a:cubicBezTo>
                    <a:pt x="5096" y="4082"/>
                    <a:pt x="5060" y="3975"/>
                    <a:pt x="4989" y="3951"/>
                  </a:cubicBezTo>
                  <a:cubicBezTo>
                    <a:pt x="4774" y="3856"/>
                    <a:pt x="4620" y="3796"/>
                    <a:pt x="4524" y="3773"/>
                  </a:cubicBezTo>
                  <a:cubicBezTo>
                    <a:pt x="4441" y="3463"/>
                    <a:pt x="4143" y="3225"/>
                    <a:pt x="3798" y="3225"/>
                  </a:cubicBezTo>
                  <a:cubicBezTo>
                    <a:pt x="3572" y="3225"/>
                    <a:pt x="3381" y="3320"/>
                    <a:pt x="3227" y="3475"/>
                  </a:cubicBezTo>
                  <a:cubicBezTo>
                    <a:pt x="3162" y="3463"/>
                    <a:pt x="3098" y="3458"/>
                    <a:pt x="3034" y="3458"/>
                  </a:cubicBezTo>
                  <a:cubicBezTo>
                    <a:pt x="2897" y="3458"/>
                    <a:pt x="2757" y="3482"/>
                    <a:pt x="2596" y="3523"/>
                  </a:cubicBezTo>
                  <a:cubicBezTo>
                    <a:pt x="2488" y="3546"/>
                    <a:pt x="2369" y="3582"/>
                    <a:pt x="2262" y="3618"/>
                  </a:cubicBezTo>
                  <a:cubicBezTo>
                    <a:pt x="2155" y="2999"/>
                    <a:pt x="2322" y="2415"/>
                    <a:pt x="2738" y="1891"/>
                  </a:cubicBezTo>
                  <a:cubicBezTo>
                    <a:pt x="2953" y="1641"/>
                    <a:pt x="3167" y="1451"/>
                    <a:pt x="3322" y="1344"/>
                  </a:cubicBezTo>
                  <a:lnTo>
                    <a:pt x="3405" y="1594"/>
                  </a:lnTo>
                  <a:cubicBezTo>
                    <a:pt x="3429" y="1641"/>
                    <a:pt x="3465" y="1689"/>
                    <a:pt x="3524" y="1701"/>
                  </a:cubicBezTo>
                  <a:cubicBezTo>
                    <a:pt x="3538" y="1704"/>
                    <a:pt x="3552" y="1705"/>
                    <a:pt x="3565" y="1705"/>
                  </a:cubicBezTo>
                  <a:cubicBezTo>
                    <a:pt x="3606" y="1705"/>
                    <a:pt x="3643" y="1690"/>
                    <a:pt x="3679" y="1653"/>
                  </a:cubicBezTo>
                  <a:cubicBezTo>
                    <a:pt x="4393" y="927"/>
                    <a:pt x="5251" y="558"/>
                    <a:pt x="5691" y="403"/>
                  </a:cubicBezTo>
                  <a:close/>
                  <a:moveTo>
                    <a:pt x="3036" y="6642"/>
                  </a:moveTo>
                  <a:cubicBezTo>
                    <a:pt x="3262" y="6702"/>
                    <a:pt x="3500" y="6749"/>
                    <a:pt x="3739" y="6797"/>
                  </a:cubicBezTo>
                  <a:lnTo>
                    <a:pt x="3739" y="6928"/>
                  </a:lnTo>
                  <a:lnTo>
                    <a:pt x="3608" y="6940"/>
                  </a:lnTo>
                  <a:cubicBezTo>
                    <a:pt x="3393" y="6975"/>
                    <a:pt x="3227" y="7142"/>
                    <a:pt x="3227" y="7368"/>
                  </a:cubicBezTo>
                  <a:cubicBezTo>
                    <a:pt x="3250" y="7404"/>
                    <a:pt x="3262" y="7428"/>
                    <a:pt x="3262" y="7475"/>
                  </a:cubicBezTo>
                  <a:lnTo>
                    <a:pt x="2655" y="7475"/>
                  </a:lnTo>
                  <a:cubicBezTo>
                    <a:pt x="2596" y="7475"/>
                    <a:pt x="2536" y="7428"/>
                    <a:pt x="2536" y="7356"/>
                  </a:cubicBezTo>
                  <a:cubicBezTo>
                    <a:pt x="2536" y="7297"/>
                    <a:pt x="2572" y="7249"/>
                    <a:pt x="2631" y="7249"/>
                  </a:cubicBezTo>
                  <a:lnTo>
                    <a:pt x="2905" y="7225"/>
                  </a:lnTo>
                  <a:cubicBezTo>
                    <a:pt x="2977" y="7214"/>
                    <a:pt x="3036" y="7154"/>
                    <a:pt x="3036" y="7059"/>
                  </a:cubicBezTo>
                  <a:lnTo>
                    <a:pt x="3036" y="6642"/>
                  </a:lnTo>
                  <a:close/>
                  <a:moveTo>
                    <a:pt x="4084" y="6833"/>
                  </a:moveTo>
                  <a:cubicBezTo>
                    <a:pt x="4262" y="6868"/>
                    <a:pt x="4441" y="6880"/>
                    <a:pt x="4620" y="6892"/>
                  </a:cubicBezTo>
                  <a:lnTo>
                    <a:pt x="4620" y="7297"/>
                  </a:lnTo>
                  <a:cubicBezTo>
                    <a:pt x="4620" y="7404"/>
                    <a:pt x="4536" y="7475"/>
                    <a:pt x="4441" y="7475"/>
                  </a:cubicBezTo>
                  <a:lnTo>
                    <a:pt x="3691" y="7475"/>
                  </a:lnTo>
                  <a:cubicBezTo>
                    <a:pt x="3631" y="7475"/>
                    <a:pt x="3572" y="7428"/>
                    <a:pt x="3572" y="7356"/>
                  </a:cubicBezTo>
                  <a:cubicBezTo>
                    <a:pt x="3572" y="7297"/>
                    <a:pt x="3620" y="7249"/>
                    <a:pt x="3679" y="7249"/>
                  </a:cubicBezTo>
                  <a:lnTo>
                    <a:pt x="3941" y="7225"/>
                  </a:lnTo>
                  <a:cubicBezTo>
                    <a:pt x="4024" y="7202"/>
                    <a:pt x="4084" y="7142"/>
                    <a:pt x="4084" y="7059"/>
                  </a:cubicBezTo>
                  <a:lnTo>
                    <a:pt x="4084" y="6833"/>
                  </a:lnTo>
                  <a:close/>
                  <a:moveTo>
                    <a:pt x="7489" y="6809"/>
                  </a:moveTo>
                  <a:lnTo>
                    <a:pt x="7489" y="6928"/>
                  </a:lnTo>
                  <a:lnTo>
                    <a:pt x="7358" y="6940"/>
                  </a:lnTo>
                  <a:cubicBezTo>
                    <a:pt x="7144" y="6975"/>
                    <a:pt x="6977" y="7142"/>
                    <a:pt x="6977" y="7368"/>
                  </a:cubicBezTo>
                  <a:cubicBezTo>
                    <a:pt x="7001" y="7404"/>
                    <a:pt x="7001" y="7428"/>
                    <a:pt x="7013" y="7475"/>
                  </a:cubicBezTo>
                  <a:lnTo>
                    <a:pt x="6406" y="7475"/>
                  </a:lnTo>
                  <a:cubicBezTo>
                    <a:pt x="6346" y="7475"/>
                    <a:pt x="6287" y="7428"/>
                    <a:pt x="6287" y="7356"/>
                  </a:cubicBezTo>
                  <a:cubicBezTo>
                    <a:pt x="6287" y="7297"/>
                    <a:pt x="6322" y="7249"/>
                    <a:pt x="6382" y="7249"/>
                  </a:cubicBezTo>
                  <a:lnTo>
                    <a:pt x="6656" y="7225"/>
                  </a:lnTo>
                  <a:cubicBezTo>
                    <a:pt x="6727" y="7214"/>
                    <a:pt x="6787" y="7154"/>
                    <a:pt x="6787" y="7059"/>
                  </a:cubicBezTo>
                  <a:lnTo>
                    <a:pt x="6787" y="6892"/>
                  </a:lnTo>
                  <a:cubicBezTo>
                    <a:pt x="7025" y="6868"/>
                    <a:pt x="7263" y="6833"/>
                    <a:pt x="7489" y="6809"/>
                  </a:cubicBezTo>
                  <a:close/>
                  <a:moveTo>
                    <a:pt x="8525" y="6547"/>
                  </a:moveTo>
                  <a:lnTo>
                    <a:pt x="8525" y="7297"/>
                  </a:lnTo>
                  <a:cubicBezTo>
                    <a:pt x="8525" y="7392"/>
                    <a:pt x="8442" y="7475"/>
                    <a:pt x="8346" y="7475"/>
                  </a:cubicBezTo>
                  <a:lnTo>
                    <a:pt x="7430" y="7475"/>
                  </a:lnTo>
                  <a:cubicBezTo>
                    <a:pt x="7370" y="7475"/>
                    <a:pt x="7310" y="7428"/>
                    <a:pt x="7310" y="7356"/>
                  </a:cubicBezTo>
                  <a:cubicBezTo>
                    <a:pt x="7310" y="7297"/>
                    <a:pt x="7358" y="7249"/>
                    <a:pt x="7418" y="7249"/>
                  </a:cubicBezTo>
                  <a:lnTo>
                    <a:pt x="7680" y="7225"/>
                  </a:lnTo>
                  <a:cubicBezTo>
                    <a:pt x="7751" y="7214"/>
                    <a:pt x="7811" y="7154"/>
                    <a:pt x="7811" y="7059"/>
                  </a:cubicBezTo>
                  <a:lnTo>
                    <a:pt x="7811" y="6737"/>
                  </a:lnTo>
                  <a:lnTo>
                    <a:pt x="8215" y="6642"/>
                  </a:lnTo>
                  <a:lnTo>
                    <a:pt x="8525" y="6547"/>
                  </a:lnTo>
                  <a:close/>
                  <a:moveTo>
                    <a:pt x="5948" y="1"/>
                  </a:moveTo>
                  <a:cubicBezTo>
                    <a:pt x="5933" y="1"/>
                    <a:pt x="5919" y="4"/>
                    <a:pt x="5906" y="10"/>
                  </a:cubicBezTo>
                  <a:cubicBezTo>
                    <a:pt x="5846" y="22"/>
                    <a:pt x="4691" y="308"/>
                    <a:pt x="3667" y="1260"/>
                  </a:cubicBezTo>
                  <a:lnTo>
                    <a:pt x="3584" y="1046"/>
                  </a:lnTo>
                  <a:cubicBezTo>
                    <a:pt x="3572" y="998"/>
                    <a:pt x="3548" y="975"/>
                    <a:pt x="3500" y="963"/>
                  </a:cubicBezTo>
                  <a:cubicBezTo>
                    <a:pt x="3479" y="952"/>
                    <a:pt x="3458" y="946"/>
                    <a:pt x="3437" y="946"/>
                  </a:cubicBezTo>
                  <a:cubicBezTo>
                    <a:pt x="3412" y="946"/>
                    <a:pt x="3389" y="955"/>
                    <a:pt x="3370" y="975"/>
                  </a:cubicBezTo>
                  <a:cubicBezTo>
                    <a:pt x="3346" y="987"/>
                    <a:pt x="2917" y="1225"/>
                    <a:pt x="2536" y="1701"/>
                  </a:cubicBezTo>
                  <a:cubicBezTo>
                    <a:pt x="2036" y="2308"/>
                    <a:pt x="1846" y="3023"/>
                    <a:pt x="2000" y="3761"/>
                  </a:cubicBezTo>
                  <a:cubicBezTo>
                    <a:pt x="1619" y="3892"/>
                    <a:pt x="1203" y="4058"/>
                    <a:pt x="655" y="4118"/>
                  </a:cubicBezTo>
                  <a:cubicBezTo>
                    <a:pt x="333" y="4142"/>
                    <a:pt x="167" y="4320"/>
                    <a:pt x="95" y="4463"/>
                  </a:cubicBezTo>
                  <a:cubicBezTo>
                    <a:pt x="12" y="4618"/>
                    <a:pt x="0" y="4761"/>
                    <a:pt x="0" y="4785"/>
                  </a:cubicBezTo>
                  <a:cubicBezTo>
                    <a:pt x="0" y="4808"/>
                    <a:pt x="0" y="4832"/>
                    <a:pt x="12" y="4856"/>
                  </a:cubicBezTo>
                  <a:cubicBezTo>
                    <a:pt x="310" y="5451"/>
                    <a:pt x="964" y="5951"/>
                    <a:pt x="1917" y="6332"/>
                  </a:cubicBezTo>
                  <a:cubicBezTo>
                    <a:pt x="2179" y="6428"/>
                    <a:pt x="2441" y="6523"/>
                    <a:pt x="2727" y="6594"/>
                  </a:cubicBezTo>
                  <a:lnTo>
                    <a:pt x="2727" y="6952"/>
                  </a:lnTo>
                  <a:lnTo>
                    <a:pt x="2596" y="6975"/>
                  </a:lnTo>
                  <a:cubicBezTo>
                    <a:pt x="2381" y="6999"/>
                    <a:pt x="2215" y="7178"/>
                    <a:pt x="2215" y="7404"/>
                  </a:cubicBezTo>
                  <a:cubicBezTo>
                    <a:pt x="2215" y="7642"/>
                    <a:pt x="2417" y="7833"/>
                    <a:pt x="2655" y="7833"/>
                  </a:cubicBezTo>
                  <a:lnTo>
                    <a:pt x="4417" y="7833"/>
                  </a:lnTo>
                  <a:cubicBezTo>
                    <a:pt x="4703" y="7833"/>
                    <a:pt x="4929" y="7606"/>
                    <a:pt x="4929" y="7321"/>
                  </a:cubicBezTo>
                  <a:lnTo>
                    <a:pt x="4929" y="6952"/>
                  </a:lnTo>
                  <a:lnTo>
                    <a:pt x="4989" y="6952"/>
                  </a:lnTo>
                  <a:cubicBezTo>
                    <a:pt x="5227" y="6975"/>
                    <a:pt x="5465" y="6975"/>
                    <a:pt x="5703" y="6975"/>
                  </a:cubicBezTo>
                  <a:cubicBezTo>
                    <a:pt x="5965" y="6975"/>
                    <a:pt x="6227" y="6952"/>
                    <a:pt x="6489" y="6940"/>
                  </a:cubicBezTo>
                  <a:lnTo>
                    <a:pt x="6489" y="6940"/>
                  </a:lnTo>
                  <a:lnTo>
                    <a:pt x="6358" y="6952"/>
                  </a:lnTo>
                  <a:cubicBezTo>
                    <a:pt x="6144" y="6987"/>
                    <a:pt x="5989" y="7166"/>
                    <a:pt x="5989" y="7392"/>
                  </a:cubicBezTo>
                  <a:cubicBezTo>
                    <a:pt x="5989" y="7630"/>
                    <a:pt x="6179" y="7821"/>
                    <a:pt x="6418" y="7821"/>
                  </a:cubicBezTo>
                  <a:lnTo>
                    <a:pt x="8346" y="7821"/>
                  </a:lnTo>
                  <a:cubicBezTo>
                    <a:pt x="8632" y="7821"/>
                    <a:pt x="8858" y="7594"/>
                    <a:pt x="8858" y="7309"/>
                  </a:cubicBezTo>
                  <a:lnTo>
                    <a:pt x="8858" y="6452"/>
                  </a:lnTo>
                  <a:cubicBezTo>
                    <a:pt x="9573" y="6166"/>
                    <a:pt x="10108" y="5785"/>
                    <a:pt x="10430" y="5320"/>
                  </a:cubicBezTo>
                  <a:cubicBezTo>
                    <a:pt x="10525" y="5380"/>
                    <a:pt x="10585" y="5416"/>
                    <a:pt x="10644" y="5463"/>
                  </a:cubicBezTo>
                  <a:cubicBezTo>
                    <a:pt x="10668" y="5499"/>
                    <a:pt x="10704" y="5511"/>
                    <a:pt x="10751" y="5511"/>
                  </a:cubicBezTo>
                  <a:cubicBezTo>
                    <a:pt x="10775" y="5511"/>
                    <a:pt x="10787" y="5511"/>
                    <a:pt x="10811" y="5499"/>
                  </a:cubicBezTo>
                  <a:cubicBezTo>
                    <a:pt x="10870" y="5463"/>
                    <a:pt x="10894" y="5404"/>
                    <a:pt x="10894" y="5344"/>
                  </a:cubicBezTo>
                  <a:cubicBezTo>
                    <a:pt x="10882" y="5285"/>
                    <a:pt x="10882" y="4439"/>
                    <a:pt x="10418" y="3737"/>
                  </a:cubicBezTo>
                  <a:lnTo>
                    <a:pt x="10835" y="3320"/>
                  </a:lnTo>
                  <a:cubicBezTo>
                    <a:pt x="10870" y="3296"/>
                    <a:pt x="10882" y="3249"/>
                    <a:pt x="10882" y="3201"/>
                  </a:cubicBezTo>
                  <a:cubicBezTo>
                    <a:pt x="10882" y="3153"/>
                    <a:pt x="10847" y="3118"/>
                    <a:pt x="10823" y="3082"/>
                  </a:cubicBezTo>
                  <a:cubicBezTo>
                    <a:pt x="10787" y="3058"/>
                    <a:pt x="10156" y="2558"/>
                    <a:pt x="9489" y="2308"/>
                  </a:cubicBezTo>
                  <a:lnTo>
                    <a:pt x="9823" y="2106"/>
                  </a:lnTo>
                  <a:cubicBezTo>
                    <a:pt x="9870" y="2070"/>
                    <a:pt x="9894" y="2010"/>
                    <a:pt x="9894" y="1975"/>
                  </a:cubicBezTo>
                  <a:cubicBezTo>
                    <a:pt x="9894" y="1915"/>
                    <a:pt x="9870" y="1868"/>
                    <a:pt x="9823" y="1832"/>
                  </a:cubicBezTo>
                  <a:cubicBezTo>
                    <a:pt x="9787" y="1820"/>
                    <a:pt x="9037" y="1391"/>
                    <a:pt x="7918" y="1272"/>
                  </a:cubicBezTo>
                  <a:lnTo>
                    <a:pt x="8215" y="987"/>
                  </a:lnTo>
                  <a:cubicBezTo>
                    <a:pt x="8263" y="939"/>
                    <a:pt x="8275" y="903"/>
                    <a:pt x="8263" y="844"/>
                  </a:cubicBezTo>
                  <a:cubicBezTo>
                    <a:pt x="8251" y="784"/>
                    <a:pt x="8215" y="737"/>
                    <a:pt x="8156" y="725"/>
                  </a:cubicBezTo>
                  <a:cubicBezTo>
                    <a:pt x="8123" y="708"/>
                    <a:pt x="7644" y="530"/>
                    <a:pt x="6979" y="530"/>
                  </a:cubicBezTo>
                  <a:cubicBezTo>
                    <a:pt x="6672" y="530"/>
                    <a:pt x="6326" y="568"/>
                    <a:pt x="5965" y="677"/>
                  </a:cubicBezTo>
                  <a:lnTo>
                    <a:pt x="6096" y="201"/>
                  </a:lnTo>
                  <a:cubicBezTo>
                    <a:pt x="6120" y="141"/>
                    <a:pt x="6096" y="82"/>
                    <a:pt x="6060" y="46"/>
                  </a:cubicBezTo>
                  <a:cubicBezTo>
                    <a:pt x="6026" y="20"/>
                    <a:pt x="5985" y="1"/>
                    <a:pt x="59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" name="Google Shape;12053;p81">
              <a:extLst>
                <a:ext uri="{FF2B5EF4-FFF2-40B4-BE49-F238E27FC236}">
                  <a16:creationId xmlns:a16="http://schemas.microsoft.com/office/drawing/2014/main" id="{8320E526-989C-E8C5-D04F-AC95CF15EA38}"/>
                </a:ext>
              </a:extLst>
            </p:cNvPr>
            <p:cNvSpPr/>
            <p:nvPr/>
          </p:nvSpPr>
          <p:spPr>
            <a:xfrm>
              <a:off x="6472845" y="1588626"/>
              <a:ext cx="41952" cy="38944"/>
            </a:xfrm>
            <a:custGeom>
              <a:avLst/>
              <a:gdLst/>
              <a:ahLst/>
              <a:cxnLst/>
              <a:rect l="l" t="t" r="r" b="b"/>
              <a:pathLst>
                <a:path w="1311" h="1217" extrusionOk="0">
                  <a:moveTo>
                    <a:pt x="1110" y="1"/>
                  </a:moveTo>
                  <a:cubicBezTo>
                    <a:pt x="1080" y="1"/>
                    <a:pt x="1050" y="9"/>
                    <a:pt x="1025" y="26"/>
                  </a:cubicBezTo>
                  <a:cubicBezTo>
                    <a:pt x="596" y="323"/>
                    <a:pt x="251" y="704"/>
                    <a:pt x="60" y="966"/>
                  </a:cubicBezTo>
                  <a:cubicBezTo>
                    <a:pt x="1" y="1038"/>
                    <a:pt x="13" y="1133"/>
                    <a:pt x="84" y="1192"/>
                  </a:cubicBezTo>
                  <a:cubicBezTo>
                    <a:pt x="120" y="1204"/>
                    <a:pt x="144" y="1216"/>
                    <a:pt x="179" y="1216"/>
                  </a:cubicBezTo>
                  <a:cubicBezTo>
                    <a:pt x="227" y="1216"/>
                    <a:pt x="263" y="1204"/>
                    <a:pt x="310" y="1157"/>
                  </a:cubicBezTo>
                  <a:cubicBezTo>
                    <a:pt x="501" y="907"/>
                    <a:pt x="798" y="561"/>
                    <a:pt x="1203" y="299"/>
                  </a:cubicBezTo>
                  <a:cubicBezTo>
                    <a:pt x="1275" y="240"/>
                    <a:pt x="1310" y="133"/>
                    <a:pt x="1251" y="73"/>
                  </a:cubicBezTo>
                  <a:cubicBezTo>
                    <a:pt x="1220" y="27"/>
                    <a:pt x="1165" y="1"/>
                    <a:pt x="11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" name="Google Shape;12054;p81">
              <a:extLst>
                <a:ext uri="{FF2B5EF4-FFF2-40B4-BE49-F238E27FC236}">
                  <a16:creationId xmlns:a16="http://schemas.microsoft.com/office/drawing/2014/main" id="{7DB53CD8-BE62-0924-2F65-A5FF80005AF0}"/>
                </a:ext>
              </a:extLst>
            </p:cNvPr>
            <p:cNvSpPr/>
            <p:nvPr/>
          </p:nvSpPr>
          <p:spPr>
            <a:xfrm>
              <a:off x="6528109" y="1592402"/>
              <a:ext cx="40800" cy="23360"/>
            </a:xfrm>
            <a:custGeom>
              <a:avLst/>
              <a:gdLst/>
              <a:ahLst/>
              <a:cxnLst/>
              <a:rect l="l" t="t" r="r" b="b"/>
              <a:pathLst>
                <a:path w="1275" h="730" extrusionOk="0">
                  <a:moveTo>
                    <a:pt x="1103" y="1"/>
                  </a:moveTo>
                  <a:cubicBezTo>
                    <a:pt x="1092" y="1"/>
                    <a:pt x="1082" y="1"/>
                    <a:pt x="1072" y="3"/>
                  </a:cubicBezTo>
                  <a:cubicBezTo>
                    <a:pt x="643" y="110"/>
                    <a:pt x="298" y="300"/>
                    <a:pt x="83" y="431"/>
                  </a:cubicBezTo>
                  <a:cubicBezTo>
                    <a:pt x="12" y="479"/>
                    <a:pt x="0" y="586"/>
                    <a:pt x="48" y="658"/>
                  </a:cubicBezTo>
                  <a:cubicBezTo>
                    <a:pt x="72" y="705"/>
                    <a:pt x="119" y="729"/>
                    <a:pt x="179" y="729"/>
                  </a:cubicBezTo>
                  <a:cubicBezTo>
                    <a:pt x="203" y="729"/>
                    <a:pt x="238" y="717"/>
                    <a:pt x="262" y="705"/>
                  </a:cubicBezTo>
                  <a:cubicBezTo>
                    <a:pt x="441" y="586"/>
                    <a:pt x="738" y="408"/>
                    <a:pt x="1131" y="312"/>
                  </a:cubicBezTo>
                  <a:cubicBezTo>
                    <a:pt x="1238" y="289"/>
                    <a:pt x="1274" y="193"/>
                    <a:pt x="1262" y="122"/>
                  </a:cubicBezTo>
                  <a:cubicBezTo>
                    <a:pt x="1252" y="38"/>
                    <a:pt x="1177" y="1"/>
                    <a:pt x="11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" name="Google Shape;12055;p81">
              <a:extLst>
                <a:ext uri="{FF2B5EF4-FFF2-40B4-BE49-F238E27FC236}">
                  <a16:creationId xmlns:a16="http://schemas.microsoft.com/office/drawing/2014/main" id="{8FBE1B9B-4592-1A19-5662-20694FDE38EF}"/>
                </a:ext>
              </a:extLst>
            </p:cNvPr>
            <p:cNvSpPr/>
            <p:nvPr/>
          </p:nvSpPr>
          <p:spPr>
            <a:xfrm>
              <a:off x="6581453" y="1614994"/>
              <a:ext cx="38496" cy="11040"/>
            </a:xfrm>
            <a:custGeom>
              <a:avLst/>
              <a:gdLst/>
              <a:ahLst/>
              <a:cxnLst/>
              <a:rect l="l" t="t" r="r" b="b"/>
              <a:pathLst>
                <a:path w="1203" h="345" extrusionOk="0">
                  <a:moveTo>
                    <a:pt x="713" y="1"/>
                  </a:moveTo>
                  <a:cubicBezTo>
                    <a:pt x="555" y="1"/>
                    <a:pt x="354" y="8"/>
                    <a:pt x="143" y="35"/>
                  </a:cubicBezTo>
                  <a:cubicBezTo>
                    <a:pt x="60" y="59"/>
                    <a:pt x="0" y="130"/>
                    <a:pt x="12" y="214"/>
                  </a:cubicBezTo>
                  <a:cubicBezTo>
                    <a:pt x="24" y="297"/>
                    <a:pt x="83" y="345"/>
                    <a:pt x="179" y="345"/>
                  </a:cubicBezTo>
                  <a:lnTo>
                    <a:pt x="191" y="345"/>
                  </a:lnTo>
                  <a:cubicBezTo>
                    <a:pt x="405" y="321"/>
                    <a:pt x="613" y="315"/>
                    <a:pt x="768" y="315"/>
                  </a:cubicBezTo>
                  <a:cubicBezTo>
                    <a:pt x="923" y="315"/>
                    <a:pt x="1024" y="321"/>
                    <a:pt x="1024" y="321"/>
                  </a:cubicBezTo>
                  <a:cubicBezTo>
                    <a:pt x="1107" y="321"/>
                    <a:pt x="1191" y="261"/>
                    <a:pt x="1203" y="178"/>
                  </a:cubicBezTo>
                  <a:cubicBezTo>
                    <a:pt x="1191" y="95"/>
                    <a:pt x="1131" y="11"/>
                    <a:pt x="1036" y="11"/>
                  </a:cubicBezTo>
                  <a:cubicBezTo>
                    <a:pt x="1029" y="11"/>
                    <a:pt x="902" y="1"/>
                    <a:pt x="7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" name="Google Shape;12056;p81">
              <a:extLst>
                <a:ext uri="{FF2B5EF4-FFF2-40B4-BE49-F238E27FC236}">
                  <a16:creationId xmlns:a16="http://schemas.microsoft.com/office/drawing/2014/main" id="{5F0E450F-CA30-9D58-66DF-BE5D63092100}"/>
                </a:ext>
              </a:extLst>
            </p:cNvPr>
            <p:cNvSpPr/>
            <p:nvPr/>
          </p:nvSpPr>
          <p:spPr>
            <a:xfrm>
              <a:off x="6634765" y="1648274"/>
              <a:ext cx="25184" cy="16992"/>
            </a:xfrm>
            <a:custGeom>
              <a:avLst/>
              <a:gdLst/>
              <a:ahLst/>
              <a:cxnLst/>
              <a:rect l="l" t="t" r="r" b="b"/>
              <a:pathLst>
                <a:path w="787" h="531" extrusionOk="0">
                  <a:moveTo>
                    <a:pt x="190" y="1"/>
                  </a:moveTo>
                  <a:cubicBezTo>
                    <a:pt x="116" y="1"/>
                    <a:pt x="54" y="44"/>
                    <a:pt x="25" y="102"/>
                  </a:cubicBezTo>
                  <a:cubicBezTo>
                    <a:pt x="1" y="186"/>
                    <a:pt x="37" y="281"/>
                    <a:pt x="120" y="305"/>
                  </a:cubicBezTo>
                  <a:cubicBezTo>
                    <a:pt x="334" y="400"/>
                    <a:pt x="501" y="507"/>
                    <a:pt x="501" y="507"/>
                  </a:cubicBezTo>
                  <a:cubicBezTo>
                    <a:pt x="537" y="519"/>
                    <a:pt x="560" y="531"/>
                    <a:pt x="596" y="531"/>
                  </a:cubicBezTo>
                  <a:cubicBezTo>
                    <a:pt x="632" y="531"/>
                    <a:pt x="691" y="507"/>
                    <a:pt x="727" y="459"/>
                  </a:cubicBezTo>
                  <a:cubicBezTo>
                    <a:pt x="787" y="388"/>
                    <a:pt x="775" y="281"/>
                    <a:pt x="703" y="233"/>
                  </a:cubicBezTo>
                  <a:cubicBezTo>
                    <a:pt x="680" y="233"/>
                    <a:pt x="525" y="102"/>
                    <a:pt x="239" y="7"/>
                  </a:cubicBezTo>
                  <a:cubicBezTo>
                    <a:pt x="222" y="3"/>
                    <a:pt x="206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0" name="Google Shape;12057;p81">
            <a:extLst>
              <a:ext uri="{FF2B5EF4-FFF2-40B4-BE49-F238E27FC236}">
                <a16:creationId xmlns:a16="http://schemas.microsoft.com/office/drawing/2014/main" id="{A0B480C1-4BA4-D51E-564B-E670EEBBE89B}"/>
              </a:ext>
            </a:extLst>
          </p:cNvPr>
          <p:cNvGrpSpPr/>
          <p:nvPr/>
        </p:nvGrpSpPr>
        <p:grpSpPr>
          <a:xfrm>
            <a:off x="14833824" y="3166452"/>
            <a:ext cx="697280" cy="668544"/>
            <a:chOff x="7444781" y="1507026"/>
            <a:chExt cx="348640" cy="33427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11" name="Google Shape;12058;p81">
              <a:extLst>
                <a:ext uri="{FF2B5EF4-FFF2-40B4-BE49-F238E27FC236}">
                  <a16:creationId xmlns:a16="http://schemas.microsoft.com/office/drawing/2014/main" id="{F0D1D8FE-C8E3-9A19-A8A3-9D8EC9D1FF32}"/>
                </a:ext>
              </a:extLst>
            </p:cNvPr>
            <p:cNvSpPr/>
            <p:nvPr/>
          </p:nvSpPr>
          <p:spPr>
            <a:xfrm>
              <a:off x="7575469" y="1750066"/>
              <a:ext cx="40032" cy="39424"/>
            </a:xfrm>
            <a:custGeom>
              <a:avLst/>
              <a:gdLst/>
              <a:ahLst/>
              <a:cxnLst/>
              <a:rect l="l" t="t" r="r" b="b"/>
              <a:pathLst>
                <a:path w="1251" h="1232" extrusionOk="0">
                  <a:moveTo>
                    <a:pt x="691" y="291"/>
                  </a:moveTo>
                  <a:cubicBezTo>
                    <a:pt x="727" y="291"/>
                    <a:pt x="739" y="291"/>
                    <a:pt x="774" y="315"/>
                  </a:cubicBezTo>
                  <a:cubicBezTo>
                    <a:pt x="858" y="386"/>
                    <a:pt x="870" y="565"/>
                    <a:pt x="798" y="719"/>
                  </a:cubicBezTo>
                  <a:cubicBezTo>
                    <a:pt x="751" y="803"/>
                    <a:pt x="679" y="862"/>
                    <a:pt x="608" y="886"/>
                  </a:cubicBezTo>
                  <a:cubicBezTo>
                    <a:pt x="586" y="897"/>
                    <a:pt x="565" y="903"/>
                    <a:pt x="546" y="903"/>
                  </a:cubicBezTo>
                  <a:cubicBezTo>
                    <a:pt x="522" y="903"/>
                    <a:pt x="502" y="894"/>
                    <a:pt x="489" y="874"/>
                  </a:cubicBezTo>
                  <a:cubicBezTo>
                    <a:pt x="381" y="815"/>
                    <a:pt x="370" y="636"/>
                    <a:pt x="441" y="493"/>
                  </a:cubicBezTo>
                  <a:cubicBezTo>
                    <a:pt x="489" y="398"/>
                    <a:pt x="560" y="338"/>
                    <a:pt x="631" y="315"/>
                  </a:cubicBezTo>
                  <a:cubicBezTo>
                    <a:pt x="655" y="315"/>
                    <a:pt x="667" y="291"/>
                    <a:pt x="691" y="291"/>
                  </a:cubicBezTo>
                  <a:close/>
                  <a:moveTo>
                    <a:pt x="673" y="0"/>
                  </a:moveTo>
                  <a:cubicBezTo>
                    <a:pt x="632" y="0"/>
                    <a:pt x="590" y="5"/>
                    <a:pt x="548" y="17"/>
                  </a:cubicBezTo>
                  <a:cubicBezTo>
                    <a:pt x="381" y="65"/>
                    <a:pt x="250" y="196"/>
                    <a:pt x="155" y="362"/>
                  </a:cubicBezTo>
                  <a:cubicBezTo>
                    <a:pt x="0" y="672"/>
                    <a:pt x="72" y="1029"/>
                    <a:pt x="334" y="1172"/>
                  </a:cubicBezTo>
                  <a:cubicBezTo>
                    <a:pt x="417" y="1219"/>
                    <a:pt x="489" y="1231"/>
                    <a:pt x="560" y="1231"/>
                  </a:cubicBezTo>
                  <a:cubicBezTo>
                    <a:pt x="608" y="1231"/>
                    <a:pt x="655" y="1231"/>
                    <a:pt x="715" y="1219"/>
                  </a:cubicBezTo>
                  <a:cubicBezTo>
                    <a:pt x="870" y="1172"/>
                    <a:pt x="1012" y="1041"/>
                    <a:pt x="1096" y="874"/>
                  </a:cubicBezTo>
                  <a:cubicBezTo>
                    <a:pt x="1251" y="553"/>
                    <a:pt x="1167" y="196"/>
                    <a:pt x="917" y="65"/>
                  </a:cubicBezTo>
                  <a:cubicBezTo>
                    <a:pt x="844" y="24"/>
                    <a:pt x="761" y="0"/>
                    <a:pt x="6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" name="Google Shape;12059;p81">
              <a:extLst>
                <a:ext uri="{FF2B5EF4-FFF2-40B4-BE49-F238E27FC236}">
                  <a16:creationId xmlns:a16="http://schemas.microsoft.com/office/drawing/2014/main" id="{29D659FF-0EAB-9F36-F0FF-7A520E503AA0}"/>
                </a:ext>
              </a:extLst>
            </p:cNvPr>
            <p:cNvSpPr/>
            <p:nvPr/>
          </p:nvSpPr>
          <p:spPr>
            <a:xfrm>
              <a:off x="7623469" y="1749714"/>
              <a:ext cx="40032" cy="39776"/>
            </a:xfrm>
            <a:custGeom>
              <a:avLst/>
              <a:gdLst/>
              <a:ahLst/>
              <a:cxnLst/>
              <a:rect l="l" t="t" r="r" b="b"/>
              <a:pathLst>
                <a:path w="1251" h="1243" extrusionOk="0">
                  <a:moveTo>
                    <a:pt x="560" y="337"/>
                  </a:moveTo>
                  <a:cubicBezTo>
                    <a:pt x="584" y="337"/>
                    <a:pt x="596" y="337"/>
                    <a:pt x="620" y="349"/>
                  </a:cubicBezTo>
                  <a:cubicBezTo>
                    <a:pt x="703" y="385"/>
                    <a:pt x="775" y="445"/>
                    <a:pt x="822" y="528"/>
                  </a:cubicBezTo>
                  <a:cubicBezTo>
                    <a:pt x="882" y="671"/>
                    <a:pt x="858" y="849"/>
                    <a:pt x="763" y="897"/>
                  </a:cubicBezTo>
                  <a:cubicBezTo>
                    <a:pt x="736" y="914"/>
                    <a:pt x="704" y="926"/>
                    <a:pt x="674" y="926"/>
                  </a:cubicBezTo>
                  <a:cubicBezTo>
                    <a:pt x="664" y="926"/>
                    <a:pt x="653" y="924"/>
                    <a:pt x="644" y="921"/>
                  </a:cubicBezTo>
                  <a:cubicBezTo>
                    <a:pt x="560" y="885"/>
                    <a:pt x="489" y="826"/>
                    <a:pt x="441" y="742"/>
                  </a:cubicBezTo>
                  <a:cubicBezTo>
                    <a:pt x="370" y="588"/>
                    <a:pt x="382" y="409"/>
                    <a:pt x="489" y="349"/>
                  </a:cubicBezTo>
                  <a:cubicBezTo>
                    <a:pt x="501" y="337"/>
                    <a:pt x="536" y="337"/>
                    <a:pt x="560" y="337"/>
                  </a:cubicBezTo>
                  <a:close/>
                  <a:moveTo>
                    <a:pt x="547" y="0"/>
                  </a:moveTo>
                  <a:cubicBezTo>
                    <a:pt x="468" y="0"/>
                    <a:pt x="395" y="24"/>
                    <a:pt x="322" y="76"/>
                  </a:cubicBezTo>
                  <a:cubicBezTo>
                    <a:pt x="72" y="218"/>
                    <a:pt x="1" y="576"/>
                    <a:pt x="143" y="885"/>
                  </a:cubicBezTo>
                  <a:cubicBezTo>
                    <a:pt x="239" y="1052"/>
                    <a:pt x="370" y="1183"/>
                    <a:pt x="536" y="1230"/>
                  </a:cubicBezTo>
                  <a:cubicBezTo>
                    <a:pt x="584" y="1242"/>
                    <a:pt x="620" y="1242"/>
                    <a:pt x="679" y="1242"/>
                  </a:cubicBezTo>
                  <a:cubicBezTo>
                    <a:pt x="763" y="1242"/>
                    <a:pt x="846" y="1230"/>
                    <a:pt x="905" y="1183"/>
                  </a:cubicBezTo>
                  <a:cubicBezTo>
                    <a:pt x="1179" y="1040"/>
                    <a:pt x="1251" y="683"/>
                    <a:pt x="1084" y="373"/>
                  </a:cubicBezTo>
                  <a:cubicBezTo>
                    <a:pt x="1001" y="207"/>
                    <a:pt x="858" y="76"/>
                    <a:pt x="703" y="28"/>
                  </a:cubicBezTo>
                  <a:cubicBezTo>
                    <a:pt x="648" y="10"/>
                    <a:pt x="597" y="0"/>
                    <a:pt x="5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" name="Google Shape;12060;p81">
              <a:extLst>
                <a:ext uri="{FF2B5EF4-FFF2-40B4-BE49-F238E27FC236}">
                  <a16:creationId xmlns:a16="http://schemas.microsoft.com/office/drawing/2014/main" id="{8AA07572-894C-B464-89B6-5F904ED1B027}"/>
                </a:ext>
              </a:extLst>
            </p:cNvPr>
            <p:cNvSpPr/>
            <p:nvPr/>
          </p:nvSpPr>
          <p:spPr>
            <a:xfrm>
              <a:off x="7537741" y="164049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8" y="1500"/>
                    <a:pt x="667" y="1500"/>
                  </a:cubicBezTo>
                  <a:cubicBezTo>
                    <a:pt x="1037" y="1500"/>
                    <a:pt x="1334" y="1203"/>
                    <a:pt x="1334" y="833"/>
                  </a:cubicBezTo>
                  <a:lnTo>
                    <a:pt x="1334" y="691"/>
                  </a:lnTo>
                  <a:cubicBezTo>
                    <a:pt x="1358" y="595"/>
                    <a:pt x="1275" y="524"/>
                    <a:pt x="1191" y="524"/>
                  </a:cubicBezTo>
                  <a:cubicBezTo>
                    <a:pt x="1096" y="524"/>
                    <a:pt x="1025" y="595"/>
                    <a:pt x="1025" y="691"/>
                  </a:cubicBezTo>
                  <a:lnTo>
                    <a:pt x="1025" y="845"/>
                  </a:lnTo>
                  <a:cubicBezTo>
                    <a:pt x="1025" y="1048"/>
                    <a:pt x="858" y="1203"/>
                    <a:pt x="667" y="1203"/>
                  </a:cubicBezTo>
                  <a:cubicBezTo>
                    <a:pt x="477" y="1203"/>
                    <a:pt x="310" y="1036"/>
                    <a:pt x="310" y="845"/>
                  </a:cubicBezTo>
                  <a:lnTo>
                    <a:pt x="310" y="691"/>
                  </a:lnTo>
                  <a:cubicBezTo>
                    <a:pt x="310" y="488"/>
                    <a:pt x="477" y="333"/>
                    <a:pt x="667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" name="Google Shape;12061;p81">
              <a:extLst>
                <a:ext uri="{FF2B5EF4-FFF2-40B4-BE49-F238E27FC236}">
                  <a16:creationId xmlns:a16="http://schemas.microsoft.com/office/drawing/2014/main" id="{B44375D6-DBFE-9A0A-C54C-AAC472C1296C}"/>
                </a:ext>
              </a:extLst>
            </p:cNvPr>
            <p:cNvSpPr/>
            <p:nvPr/>
          </p:nvSpPr>
          <p:spPr>
            <a:xfrm>
              <a:off x="7657389" y="1640498"/>
              <a:ext cx="43072" cy="48032"/>
            </a:xfrm>
            <a:custGeom>
              <a:avLst/>
              <a:gdLst/>
              <a:ahLst/>
              <a:cxnLst/>
              <a:rect l="l" t="t" r="r" b="b"/>
              <a:pathLst>
                <a:path w="1346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3"/>
                  </a:lnTo>
                  <a:cubicBezTo>
                    <a:pt x="0" y="1203"/>
                    <a:pt x="298" y="1500"/>
                    <a:pt x="667" y="1500"/>
                  </a:cubicBezTo>
                  <a:cubicBezTo>
                    <a:pt x="1036" y="1500"/>
                    <a:pt x="1334" y="1203"/>
                    <a:pt x="1334" y="833"/>
                  </a:cubicBezTo>
                  <a:lnTo>
                    <a:pt x="1334" y="691"/>
                  </a:lnTo>
                  <a:cubicBezTo>
                    <a:pt x="1346" y="595"/>
                    <a:pt x="1274" y="524"/>
                    <a:pt x="1191" y="524"/>
                  </a:cubicBezTo>
                  <a:cubicBezTo>
                    <a:pt x="1096" y="524"/>
                    <a:pt x="1024" y="595"/>
                    <a:pt x="1024" y="691"/>
                  </a:cubicBezTo>
                  <a:lnTo>
                    <a:pt x="1024" y="845"/>
                  </a:lnTo>
                  <a:cubicBezTo>
                    <a:pt x="1024" y="1048"/>
                    <a:pt x="858" y="1203"/>
                    <a:pt x="667" y="1203"/>
                  </a:cubicBezTo>
                  <a:cubicBezTo>
                    <a:pt x="465" y="1203"/>
                    <a:pt x="310" y="1036"/>
                    <a:pt x="310" y="845"/>
                  </a:cubicBezTo>
                  <a:lnTo>
                    <a:pt x="310" y="691"/>
                  </a:lnTo>
                  <a:cubicBezTo>
                    <a:pt x="310" y="488"/>
                    <a:pt x="465" y="333"/>
                    <a:pt x="667" y="333"/>
                  </a:cubicBezTo>
                  <a:cubicBezTo>
                    <a:pt x="750" y="333"/>
                    <a:pt x="822" y="250"/>
                    <a:pt x="822" y="167"/>
                  </a:cubicBezTo>
                  <a:cubicBezTo>
                    <a:pt x="822" y="71"/>
                    <a:pt x="750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5" name="Google Shape;12062;p81">
              <a:extLst>
                <a:ext uri="{FF2B5EF4-FFF2-40B4-BE49-F238E27FC236}">
                  <a16:creationId xmlns:a16="http://schemas.microsoft.com/office/drawing/2014/main" id="{96BBE773-EB88-73FF-C0E3-A0667317D13D}"/>
                </a:ext>
              </a:extLst>
            </p:cNvPr>
            <p:cNvSpPr/>
            <p:nvPr/>
          </p:nvSpPr>
          <p:spPr>
            <a:xfrm>
              <a:off x="7444781" y="1507026"/>
              <a:ext cx="348640" cy="334272"/>
            </a:xfrm>
            <a:custGeom>
              <a:avLst/>
              <a:gdLst/>
              <a:ahLst/>
              <a:cxnLst/>
              <a:rect l="l" t="t" r="r" b="b"/>
              <a:pathLst>
                <a:path w="10895" h="10446" extrusionOk="0">
                  <a:moveTo>
                    <a:pt x="1203" y="349"/>
                  </a:moveTo>
                  <a:lnTo>
                    <a:pt x="1203" y="349"/>
                  </a:lnTo>
                  <a:cubicBezTo>
                    <a:pt x="1596" y="432"/>
                    <a:pt x="2001" y="575"/>
                    <a:pt x="2382" y="778"/>
                  </a:cubicBezTo>
                  <a:cubicBezTo>
                    <a:pt x="2894" y="1052"/>
                    <a:pt x="3263" y="1385"/>
                    <a:pt x="3501" y="1611"/>
                  </a:cubicBezTo>
                  <a:cubicBezTo>
                    <a:pt x="3263" y="1778"/>
                    <a:pt x="3037" y="1968"/>
                    <a:pt x="2810" y="2183"/>
                  </a:cubicBezTo>
                  <a:cubicBezTo>
                    <a:pt x="2549" y="1564"/>
                    <a:pt x="2179" y="1063"/>
                    <a:pt x="1703" y="671"/>
                  </a:cubicBezTo>
                  <a:cubicBezTo>
                    <a:pt x="1536" y="540"/>
                    <a:pt x="1370" y="432"/>
                    <a:pt x="1203" y="349"/>
                  </a:cubicBezTo>
                  <a:close/>
                  <a:moveTo>
                    <a:pt x="9740" y="361"/>
                  </a:moveTo>
                  <a:lnTo>
                    <a:pt x="9740" y="361"/>
                  </a:lnTo>
                  <a:cubicBezTo>
                    <a:pt x="9407" y="540"/>
                    <a:pt x="9061" y="790"/>
                    <a:pt x="8740" y="1194"/>
                  </a:cubicBezTo>
                  <a:cubicBezTo>
                    <a:pt x="8680" y="1266"/>
                    <a:pt x="8692" y="1361"/>
                    <a:pt x="8752" y="1421"/>
                  </a:cubicBezTo>
                  <a:cubicBezTo>
                    <a:pt x="8775" y="1444"/>
                    <a:pt x="8811" y="1444"/>
                    <a:pt x="8859" y="1444"/>
                  </a:cubicBezTo>
                  <a:cubicBezTo>
                    <a:pt x="8895" y="1444"/>
                    <a:pt x="8942" y="1433"/>
                    <a:pt x="8978" y="1385"/>
                  </a:cubicBezTo>
                  <a:cubicBezTo>
                    <a:pt x="9454" y="825"/>
                    <a:pt x="9966" y="552"/>
                    <a:pt x="10371" y="432"/>
                  </a:cubicBezTo>
                  <a:lnTo>
                    <a:pt x="10371" y="432"/>
                  </a:lnTo>
                  <a:cubicBezTo>
                    <a:pt x="10252" y="647"/>
                    <a:pt x="10169" y="956"/>
                    <a:pt x="10216" y="1373"/>
                  </a:cubicBezTo>
                  <a:cubicBezTo>
                    <a:pt x="10276" y="1945"/>
                    <a:pt x="10228" y="2361"/>
                    <a:pt x="10073" y="2718"/>
                  </a:cubicBezTo>
                  <a:cubicBezTo>
                    <a:pt x="9918" y="3076"/>
                    <a:pt x="9645" y="3385"/>
                    <a:pt x="9228" y="3683"/>
                  </a:cubicBezTo>
                  <a:cubicBezTo>
                    <a:pt x="9037" y="3326"/>
                    <a:pt x="8799" y="2980"/>
                    <a:pt x="8549" y="2671"/>
                  </a:cubicBezTo>
                  <a:cubicBezTo>
                    <a:pt x="8478" y="2599"/>
                    <a:pt x="8406" y="2504"/>
                    <a:pt x="8347" y="2433"/>
                  </a:cubicBezTo>
                  <a:cubicBezTo>
                    <a:pt x="8406" y="2278"/>
                    <a:pt x="8466" y="2147"/>
                    <a:pt x="8549" y="2016"/>
                  </a:cubicBezTo>
                  <a:cubicBezTo>
                    <a:pt x="8585" y="1933"/>
                    <a:pt x="8561" y="1837"/>
                    <a:pt x="8478" y="1802"/>
                  </a:cubicBezTo>
                  <a:cubicBezTo>
                    <a:pt x="8456" y="1791"/>
                    <a:pt x="8430" y="1785"/>
                    <a:pt x="8405" y="1785"/>
                  </a:cubicBezTo>
                  <a:cubicBezTo>
                    <a:pt x="8348" y="1785"/>
                    <a:pt x="8292" y="1812"/>
                    <a:pt x="8275" y="1861"/>
                  </a:cubicBezTo>
                  <a:cubicBezTo>
                    <a:pt x="8216" y="1968"/>
                    <a:pt x="8168" y="2076"/>
                    <a:pt x="8121" y="2183"/>
                  </a:cubicBezTo>
                  <a:cubicBezTo>
                    <a:pt x="7906" y="1956"/>
                    <a:pt x="7680" y="1778"/>
                    <a:pt x="7442" y="1611"/>
                  </a:cubicBezTo>
                  <a:cubicBezTo>
                    <a:pt x="7668" y="1385"/>
                    <a:pt x="8049" y="1040"/>
                    <a:pt x="8561" y="778"/>
                  </a:cubicBezTo>
                  <a:cubicBezTo>
                    <a:pt x="8942" y="575"/>
                    <a:pt x="9347" y="421"/>
                    <a:pt x="9740" y="361"/>
                  </a:cubicBezTo>
                  <a:close/>
                  <a:moveTo>
                    <a:pt x="560" y="456"/>
                  </a:moveTo>
                  <a:lnTo>
                    <a:pt x="560" y="456"/>
                  </a:lnTo>
                  <a:cubicBezTo>
                    <a:pt x="1132" y="635"/>
                    <a:pt x="2037" y="1135"/>
                    <a:pt x="2572" y="2445"/>
                  </a:cubicBezTo>
                  <a:cubicBezTo>
                    <a:pt x="2501" y="2516"/>
                    <a:pt x="2441" y="2599"/>
                    <a:pt x="2382" y="2683"/>
                  </a:cubicBezTo>
                  <a:cubicBezTo>
                    <a:pt x="2132" y="2992"/>
                    <a:pt x="1894" y="3338"/>
                    <a:pt x="1703" y="3695"/>
                  </a:cubicBezTo>
                  <a:cubicBezTo>
                    <a:pt x="1263" y="3385"/>
                    <a:pt x="1001" y="3088"/>
                    <a:pt x="834" y="2718"/>
                  </a:cubicBezTo>
                  <a:cubicBezTo>
                    <a:pt x="691" y="2361"/>
                    <a:pt x="644" y="1921"/>
                    <a:pt x="703" y="1373"/>
                  </a:cubicBezTo>
                  <a:cubicBezTo>
                    <a:pt x="739" y="956"/>
                    <a:pt x="667" y="659"/>
                    <a:pt x="560" y="456"/>
                  </a:cubicBezTo>
                  <a:close/>
                  <a:moveTo>
                    <a:pt x="882" y="6207"/>
                  </a:moveTo>
                  <a:lnTo>
                    <a:pt x="882" y="6207"/>
                  </a:lnTo>
                  <a:cubicBezTo>
                    <a:pt x="1239" y="6612"/>
                    <a:pt x="1727" y="6945"/>
                    <a:pt x="2298" y="7195"/>
                  </a:cubicBezTo>
                  <a:cubicBezTo>
                    <a:pt x="2727" y="7386"/>
                    <a:pt x="3096" y="7481"/>
                    <a:pt x="3263" y="7517"/>
                  </a:cubicBezTo>
                  <a:cubicBezTo>
                    <a:pt x="3144" y="7802"/>
                    <a:pt x="3072" y="8112"/>
                    <a:pt x="3072" y="8457"/>
                  </a:cubicBezTo>
                  <a:lnTo>
                    <a:pt x="3072" y="8469"/>
                  </a:lnTo>
                  <a:cubicBezTo>
                    <a:pt x="2120" y="8255"/>
                    <a:pt x="1441" y="7695"/>
                    <a:pt x="1084" y="6909"/>
                  </a:cubicBezTo>
                  <a:cubicBezTo>
                    <a:pt x="989" y="6659"/>
                    <a:pt x="905" y="6421"/>
                    <a:pt x="882" y="6207"/>
                  </a:cubicBezTo>
                  <a:close/>
                  <a:moveTo>
                    <a:pt x="5466" y="1302"/>
                  </a:moveTo>
                  <a:cubicBezTo>
                    <a:pt x="6442" y="1302"/>
                    <a:pt x="7454" y="1861"/>
                    <a:pt x="8311" y="2909"/>
                  </a:cubicBezTo>
                  <a:cubicBezTo>
                    <a:pt x="9061" y="3814"/>
                    <a:pt x="9585" y="5016"/>
                    <a:pt x="9692" y="6100"/>
                  </a:cubicBezTo>
                  <a:cubicBezTo>
                    <a:pt x="9287" y="6505"/>
                    <a:pt x="8811" y="6755"/>
                    <a:pt x="8442" y="6945"/>
                  </a:cubicBezTo>
                  <a:cubicBezTo>
                    <a:pt x="8359" y="6969"/>
                    <a:pt x="8323" y="7076"/>
                    <a:pt x="8347" y="7148"/>
                  </a:cubicBezTo>
                  <a:cubicBezTo>
                    <a:pt x="8376" y="7206"/>
                    <a:pt x="8454" y="7249"/>
                    <a:pt x="8520" y="7249"/>
                  </a:cubicBezTo>
                  <a:cubicBezTo>
                    <a:pt x="8535" y="7249"/>
                    <a:pt x="8549" y="7247"/>
                    <a:pt x="8561" y="7243"/>
                  </a:cubicBezTo>
                  <a:cubicBezTo>
                    <a:pt x="9240" y="6945"/>
                    <a:pt x="9704" y="6564"/>
                    <a:pt x="10014" y="6243"/>
                  </a:cubicBezTo>
                  <a:lnTo>
                    <a:pt x="10014" y="6243"/>
                  </a:lnTo>
                  <a:cubicBezTo>
                    <a:pt x="9990" y="6433"/>
                    <a:pt x="9930" y="6671"/>
                    <a:pt x="9811" y="6921"/>
                  </a:cubicBezTo>
                  <a:cubicBezTo>
                    <a:pt x="9466" y="7719"/>
                    <a:pt x="8775" y="8267"/>
                    <a:pt x="7811" y="8517"/>
                  </a:cubicBezTo>
                  <a:lnTo>
                    <a:pt x="7811" y="8505"/>
                  </a:lnTo>
                  <a:cubicBezTo>
                    <a:pt x="7811" y="8172"/>
                    <a:pt x="7752" y="7850"/>
                    <a:pt x="7621" y="7564"/>
                  </a:cubicBezTo>
                  <a:cubicBezTo>
                    <a:pt x="7692" y="7552"/>
                    <a:pt x="7787" y="7517"/>
                    <a:pt x="7906" y="7493"/>
                  </a:cubicBezTo>
                  <a:cubicBezTo>
                    <a:pt x="7990" y="7457"/>
                    <a:pt x="8037" y="7374"/>
                    <a:pt x="8013" y="7290"/>
                  </a:cubicBezTo>
                  <a:cubicBezTo>
                    <a:pt x="7986" y="7226"/>
                    <a:pt x="7930" y="7183"/>
                    <a:pt x="7868" y="7183"/>
                  </a:cubicBezTo>
                  <a:cubicBezTo>
                    <a:pt x="7849" y="7183"/>
                    <a:pt x="7830" y="7187"/>
                    <a:pt x="7811" y="7195"/>
                  </a:cubicBezTo>
                  <a:cubicBezTo>
                    <a:pt x="7632" y="7255"/>
                    <a:pt x="7502" y="7267"/>
                    <a:pt x="7478" y="7279"/>
                  </a:cubicBezTo>
                  <a:cubicBezTo>
                    <a:pt x="7371" y="7136"/>
                    <a:pt x="7263" y="6981"/>
                    <a:pt x="7132" y="6862"/>
                  </a:cubicBezTo>
                  <a:cubicBezTo>
                    <a:pt x="6704" y="6445"/>
                    <a:pt x="6108" y="6231"/>
                    <a:pt x="5466" y="6231"/>
                  </a:cubicBezTo>
                  <a:cubicBezTo>
                    <a:pt x="4584" y="6231"/>
                    <a:pt x="3858" y="6648"/>
                    <a:pt x="3441" y="7279"/>
                  </a:cubicBezTo>
                  <a:cubicBezTo>
                    <a:pt x="3334" y="7267"/>
                    <a:pt x="2072" y="7005"/>
                    <a:pt x="1227" y="6136"/>
                  </a:cubicBezTo>
                  <a:cubicBezTo>
                    <a:pt x="1346" y="5052"/>
                    <a:pt x="1858" y="3850"/>
                    <a:pt x="2620" y="2909"/>
                  </a:cubicBezTo>
                  <a:cubicBezTo>
                    <a:pt x="3465" y="1861"/>
                    <a:pt x="4477" y="1302"/>
                    <a:pt x="5466" y="1302"/>
                  </a:cubicBezTo>
                  <a:close/>
                  <a:moveTo>
                    <a:pt x="5466" y="6493"/>
                  </a:moveTo>
                  <a:cubicBezTo>
                    <a:pt x="6644" y="6493"/>
                    <a:pt x="7513" y="7338"/>
                    <a:pt x="7513" y="8469"/>
                  </a:cubicBezTo>
                  <a:cubicBezTo>
                    <a:pt x="7513" y="8707"/>
                    <a:pt x="7454" y="8874"/>
                    <a:pt x="7323" y="8993"/>
                  </a:cubicBezTo>
                  <a:cubicBezTo>
                    <a:pt x="7144" y="9164"/>
                    <a:pt x="6837" y="9212"/>
                    <a:pt x="6517" y="9212"/>
                  </a:cubicBezTo>
                  <a:cubicBezTo>
                    <a:pt x="6304" y="9212"/>
                    <a:pt x="6085" y="9191"/>
                    <a:pt x="5894" y="9172"/>
                  </a:cubicBezTo>
                  <a:cubicBezTo>
                    <a:pt x="5727" y="9160"/>
                    <a:pt x="5585" y="9148"/>
                    <a:pt x="5466" y="9148"/>
                  </a:cubicBezTo>
                  <a:cubicBezTo>
                    <a:pt x="5346" y="9148"/>
                    <a:pt x="5192" y="9160"/>
                    <a:pt x="5049" y="9172"/>
                  </a:cubicBezTo>
                  <a:cubicBezTo>
                    <a:pt x="4869" y="9190"/>
                    <a:pt x="4663" y="9208"/>
                    <a:pt x="4461" y="9208"/>
                  </a:cubicBezTo>
                  <a:cubicBezTo>
                    <a:pt x="4127" y="9208"/>
                    <a:pt x="3801" y="9159"/>
                    <a:pt x="3608" y="8981"/>
                  </a:cubicBezTo>
                  <a:cubicBezTo>
                    <a:pt x="3465" y="8874"/>
                    <a:pt x="3406" y="8707"/>
                    <a:pt x="3406" y="8469"/>
                  </a:cubicBezTo>
                  <a:cubicBezTo>
                    <a:pt x="3406" y="7921"/>
                    <a:pt x="3620" y="7421"/>
                    <a:pt x="4001" y="7040"/>
                  </a:cubicBezTo>
                  <a:cubicBezTo>
                    <a:pt x="4382" y="6683"/>
                    <a:pt x="4894" y="6493"/>
                    <a:pt x="5466" y="6493"/>
                  </a:cubicBezTo>
                  <a:close/>
                  <a:moveTo>
                    <a:pt x="1941" y="8338"/>
                  </a:moveTo>
                  <a:lnTo>
                    <a:pt x="1941" y="8338"/>
                  </a:lnTo>
                  <a:cubicBezTo>
                    <a:pt x="2263" y="8541"/>
                    <a:pt x="2668" y="8731"/>
                    <a:pt x="3156" y="8826"/>
                  </a:cubicBezTo>
                  <a:cubicBezTo>
                    <a:pt x="3203" y="8993"/>
                    <a:pt x="3287" y="9124"/>
                    <a:pt x="3394" y="9231"/>
                  </a:cubicBezTo>
                  <a:cubicBezTo>
                    <a:pt x="3662" y="9475"/>
                    <a:pt x="4075" y="9532"/>
                    <a:pt x="4480" y="9532"/>
                  </a:cubicBezTo>
                  <a:cubicBezTo>
                    <a:pt x="4687" y="9532"/>
                    <a:pt x="4891" y="9517"/>
                    <a:pt x="5073" y="9505"/>
                  </a:cubicBezTo>
                  <a:cubicBezTo>
                    <a:pt x="5227" y="9481"/>
                    <a:pt x="5358" y="9469"/>
                    <a:pt x="5466" y="9469"/>
                  </a:cubicBezTo>
                  <a:cubicBezTo>
                    <a:pt x="5573" y="9469"/>
                    <a:pt x="5716" y="9481"/>
                    <a:pt x="5870" y="9505"/>
                  </a:cubicBezTo>
                  <a:cubicBezTo>
                    <a:pt x="6061" y="9517"/>
                    <a:pt x="6275" y="9529"/>
                    <a:pt x="6489" y="9529"/>
                  </a:cubicBezTo>
                  <a:cubicBezTo>
                    <a:pt x="6894" y="9529"/>
                    <a:pt x="7275" y="9469"/>
                    <a:pt x="7537" y="9231"/>
                  </a:cubicBezTo>
                  <a:cubicBezTo>
                    <a:pt x="7656" y="9124"/>
                    <a:pt x="7728" y="8993"/>
                    <a:pt x="7763" y="8826"/>
                  </a:cubicBezTo>
                  <a:cubicBezTo>
                    <a:pt x="8264" y="8731"/>
                    <a:pt x="8656" y="8553"/>
                    <a:pt x="8990" y="8338"/>
                  </a:cubicBezTo>
                  <a:lnTo>
                    <a:pt x="8990" y="8338"/>
                  </a:lnTo>
                  <a:cubicBezTo>
                    <a:pt x="8752" y="8767"/>
                    <a:pt x="8371" y="9160"/>
                    <a:pt x="7871" y="9469"/>
                  </a:cubicBezTo>
                  <a:cubicBezTo>
                    <a:pt x="7180" y="9898"/>
                    <a:pt x="6323" y="10136"/>
                    <a:pt x="5466" y="10136"/>
                  </a:cubicBezTo>
                  <a:cubicBezTo>
                    <a:pt x="4596" y="10136"/>
                    <a:pt x="3739" y="9898"/>
                    <a:pt x="3049" y="9469"/>
                  </a:cubicBezTo>
                  <a:cubicBezTo>
                    <a:pt x="2560" y="9160"/>
                    <a:pt x="2179" y="8767"/>
                    <a:pt x="1941" y="8338"/>
                  </a:cubicBezTo>
                  <a:close/>
                  <a:moveTo>
                    <a:pt x="602" y="1"/>
                  </a:moveTo>
                  <a:cubicBezTo>
                    <a:pt x="450" y="1"/>
                    <a:pt x="297" y="10"/>
                    <a:pt x="143" y="28"/>
                  </a:cubicBezTo>
                  <a:cubicBezTo>
                    <a:pt x="84" y="51"/>
                    <a:pt x="24" y="87"/>
                    <a:pt x="12" y="147"/>
                  </a:cubicBezTo>
                  <a:cubicBezTo>
                    <a:pt x="1" y="218"/>
                    <a:pt x="24" y="290"/>
                    <a:pt x="72" y="313"/>
                  </a:cubicBezTo>
                  <a:cubicBezTo>
                    <a:pt x="84" y="325"/>
                    <a:pt x="441" y="599"/>
                    <a:pt x="370" y="1337"/>
                  </a:cubicBezTo>
                  <a:cubicBezTo>
                    <a:pt x="310" y="1956"/>
                    <a:pt x="358" y="2433"/>
                    <a:pt x="536" y="2849"/>
                  </a:cubicBezTo>
                  <a:cubicBezTo>
                    <a:pt x="715" y="3278"/>
                    <a:pt x="1036" y="3635"/>
                    <a:pt x="1536" y="3981"/>
                  </a:cubicBezTo>
                  <a:cubicBezTo>
                    <a:pt x="1239" y="4576"/>
                    <a:pt x="1025" y="5195"/>
                    <a:pt x="941" y="5790"/>
                  </a:cubicBezTo>
                  <a:cubicBezTo>
                    <a:pt x="894" y="5731"/>
                    <a:pt x="858" y="5695"/>
                    <a:pt x="834" y="5635"/>
                  </a:cubicBezTo>
                  <a:cubicBezTo>
                    <a:pt x="803" y="5584"/>
                    <a:pt x="745" y="5550"/>
                    <a:pt x="683" y="5550"/>
                  </a:cubicBezTo>
                  <a:cubicBezTo>
                    <a:pt x="674" y="5550"/>
                    <a:pt x="665" y="5551"/>
                    <a:pt x="655" y="5552"/>
                  </a:cubicBezTo>
                  <a:cubicBezTo>
                    <a:pt x="596" y="5576"/>
                    <a:pt x="536" y="5635"/>
                    <a:pt x="536" y="5707"/>
                  </a:cubicBezTo>
                  <a:cubicBezTo>
                    <a:pt x="536" y="5731"/>
                    <a:pt x="489" y="6350"/>
                    <a:pt x="798" y="7040"/>
                  </a:cubicBezTo>
                  <a:cubicBezTo>
                    <a:pt x="917" y="7326"/>
                    <a:pt x="1120" y="7636"/>
                    <a:pt x="1394" y="7921"/>
                  </a:cubicBezTo>
                  <a:cubicBezTo>
                    <a:pt x="1608" y="8636"/>
                    <a:pt x="2132" y="9279"/>
                    <a:pt x="2870" y="9731"/>
                  </a:cubicBezTo>
                  <a:cubicBezTo>
                    <a:pt x="3620" y="10196"/>
                    <a:pt x="4537" y="10446"/>
                    <a:pt x="5466" y="10446"/>
                  </a:cubicBezTo>
                  <a:cubicBezTo>
                    <a:pt x="6382" y="10446"/>
                    <a:pt x="7311" y="10196"/>
                    <a:pt x="8049" y="9731"/>
                  </a:cubicBezTo>
                  <a:cubicBezTo>
                    <a:pt x="8799" y="9279"/>
                    <a:pt x="9311" y="8624"/>
                    <a:pt x="9526" y="7921"/>
                  </a:cubicBezTo>
                  <a:cubicBezTo>
                    <a:pt x="9811" y="7624"/>
                    <a:pt x="10002" y="7314"/>
                    <a:pt x="10121" y="7040"/>
                  </a:cubicBezTo>
                  <a:cubicBezTo>
                    <a:pt x="10419" y="6350"/>
                    <a:pt x="10383" y="5731"/>
                    <a:pt x="10383" y="5707"/>
                  </a:cubicBezTo>
                  <a:cubicBezTo>
                    <a:pt x="10383" y="5635"/>
                    <a:pt x="10323" y="5588"/>
                    <a:pt x="10264" y="5552"/>
                  </a:cubicBezTo>
                  <a:cubicBezTo>
                    <a:pt x="10256" y="5551"/>
                    <a:pt x="10248" y="5550"/>
                    <a:pt x="10240" y="5550"/>
                  </a:cubicBezTo>
                  <a:cubicBezTo>
                    <a:pt x="10186" y="5550"/>
                    <a:pt x="10127" y="5584"/>
                    <a:pt x="10085" y="5635"/>
                  </a:cubicBezTo>
                  <a:cubicBezTo>
                    <a:pt x="10061" y="5683"/>
                    <a:pt x="10014" y="5731"/>
                    <a:pt x="9990" y="5790"/>
                  </a:cubicBezTo>
                  <a:cubicBezTo>
                    <a:pt x="9883" y="5183"/>
                    <a:pt x="9668" y="4576"/>
                    <a:pt x="9395" y="3981"/>
                  </a:cubicBezTo>
                  <a:cubicBezTo>
                    <a:pt x="9883" y="3647"/>
                    <a:pt x="10204" y="3278"/>
                    <a:pt x="10383" y="2849"/>
                  </a:cubicBezTo>
                  <a:cubicBezTo>
                    <a:pt x="10561" y="2433"/>
                    <a:pt x="10609" y="1956"/>
                    <a:pt x="10550" y="1337"/>
                  </a:cubicBezTo>
                  <a:cubicBezTo>
                    <a:pt x="10478" y="611"/>
                    <a:pt x="10835" y="325"/>
                    <a:pt x="10835" y="313"/>
                  </a:cubicBezTo>
                  <a:cubicBezTo>
                    <a:pt x="10883" y="278"/>
                    <a:pt x="10895" y="218"/>
                    <a:pt x="10883" y="159"/>
                  </a:cubicBezTo>
                  <a:cubicBezTo>
                    <a:pt x="10871" y="99"/>
                    <a:pt x="10811" y="51"/>
                    <a:pt x="10740" y="40"/>
                  </a:cubicBezTo>
                  <a:cubicBezTo>
                    <a:pt x="10583" y="18"/>
                    <a:pt x="10426" y="8"/>
                    <a:pt x="10269" y="8"/>
                  </a:cubicBezTo>
                  <a:cubicBezTo>
                    <a:pt x="9633" y="8"/>
                    <a:pt x="9004" y="181"/>
                    <a:pt x="8383" y="516"/>
                  </a:cubicBezTo>
                  <a:cubicBezTo>
                    <a:pt x="7811" y="825"/>
                    <a:pt x="7382" y="1206"/>
                    <a:pt x="7144" y="1444"/>
                  </a:cubicBezTo>
                  <a:cubicBezTo>
                    <a:pt x="6597" y="1123"/>
                    <a:pt x="6025" y="956"/>
                    <a:pt x="5442" y="956"/>
                  </a:cubicBezTo>
                  <a:cubicBezTo>
                    <a:pt x="4882" y="956"/>
                    <a:pt x="4299" y="1123"/>
                    <a:pt x="3751" y="1444"/>
                  </a:cubicBezTo>
                  <a:cubicBezTo>
                    <a:pt x="3513" y="1206"/>
                    <a:pt x="3096" y="825"/>
                    <a:pt x="2513" y="504"/>
                  </a:cubicBezTo>
                  <a:cubicBezTo>
                    <a:pt x="1886" y="166"/>
                    <a:pt x="1251" y="1"/>
                    <a:pt x="6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6" name="Google Shape;12063;p81">
            <a:extLst>
              <a:ext uri="{FF2B5EF4-FFF2-40B4-BE49-F238E27FC236}">
                <a16:creationId xmlns:a16="http://schemas.microsoft.com/office/drawing/2014/main" id="{E53B8DEA-1C2D-4AA6-59BB-83E5C99DE30C}"/>
              </a:ext>
            </a:extLst>
          </p:cNvPr>
          <p:cNvGrpSpPr/>
          <p:nvPr/>
        </p:nvGrpSpPr>
        <p:grpSpPr>
          <a:xfrm>
            <a:off x="15934944" y="3165876"/>
            <a:ext cx="695744" cy="669888"/>
            <a:chOff x="7995341" y="1506738"/>
            <a:chExt cx="347872" cy="33494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17" name="Google Shape;12064;p81">
              <a:extLst>
                <a:ext uri="{FF2B5EF4-FFF2-40B4-BE49-F238E27FC236}">
                  <a16:creationId xmlns:a16="http://schemas.microsoft.com/office/drawing/2014/main" id="{066AFA95-512E-063B-4885-F4BED8197F5D}"/>
                </a:ext>
              </a:extLst>
            </p:cNvPr>
            <p:cNvSpPr/>
            <p:nvPr/>
          </p:nvSpPr>
          <p:spPr>
            <a:xfrm>
              <a:off x="8129837" y="1722674"/>
              <a:ext cx="33536" cy="35936"/>
            </a:xfrm>
            <a:custGeom>
              <a:avLst/>
              <a:gdLst/>
              <a:ahLst/>
              <a:cxnLst/>
              <a:rect l="l" t="t" r="r" b="b"/>
              <a:pathLst>
                <a:path w="1048" h="1123" extrusionOk="0">
                  <a:moveTo>
                    <a:pt x="572" y="301"/>
                  </a:moveTo>
                  <a:cubicBezTo>
                    <a:pt x="595" y="301"/>
                    <a:pt x="619" y="301"/>
                    <a:pt x="631" y="325"/>
                  </a:cubicBezTo>
                  <a:cubicBezTo>
                    <a:pt x="679" y="349"/>
                    <a:pt x="714" y="409"/>
                    <a:pt x="714" y="444"/>
                  </a:cubicBezTo>
                  <a:cubicBezTo>
                    <a:pt x="738" y="516"/>
                    <a:pt x="726" y="587"/>
                    <a:pt x="679" y="647"/>
                  </a:cubicBezTo>
                  <a:cubicBezTo>
                    <a:pt x="620" y="745"/>
                    <a:pt x="528" y="811"/>
                    <a:pt x="445" y="811"/>
                  </a:cubicBezTo>
                  <a:cubicBezTo>
                    <a:pt x="427" y="811"/>
                    <a:pt x="410" y="808"/>
                    <a:pt x="393" y="801"/>
                  </a:cubicBezTo>
                  <a:cubicBezTo>
                    <a:pt x="357" y="766"/>
                    <a:pt x="321" y="706"/>
                    <a:pt x="321" y="682"/>
                  </a:cubicBezTo>
                  <a:cubicBezTo>
                    <a:pt x="310" y="623"/>
                    <a:pt x="321" y="540"/>
                    <a:pt x="357" y="468"/>
                  </a:cubicBezTo>
                  <a:cubicBezTo>
                    <a:pt x="381" y="409"/>
                    <a:pt x="441" y="349"/>
                    <a:pt x="500" y="325"/>
                  </a:cubicBezTo>
                  <a:cubicBezTo>
                    <a:pt x="512" y="325"/>
                    <a:pt x="548" y="301"/>
                    <a:pt x="572" y="301"/>
                  </a:cubicBezTo>
                  <a:close/>
                  <a:moveTo>
                    <a:pt x="584" y="0"/>
                  </a:moveTo>
                  <a:cubicBezTo>
                    <a:pt x="522" y="0"/>
                    <a:pt x="457" y="13"/>
                    <a:pt x="393" y="39"/>
                  </a:cubicBezTo>
                  <a:cubicBezTo>
                    <a:pt x="262" y="99"/>
                    <a:pt x="155" y="182"/>
                    <a:pt x="83" y="313"/>
                  </a:cubicBezTo>
                  <a:cubicBezTo>
                    <a:pt x="12" y="456"/>
                    <a:pt x="0" y="599"/>
                    <a:pt x="12" y="730"/>
                  </a:cubicBezTo>
                  <a:cubicBezTo>
                    <a:pt x="36" y="885"/>
                    <a:pt x="131" y="1004"/>
                    <a:pt x="250" y="1063"/>
                  </a:cubicBezTo>
                  <a:cubicBezTo>
                    <a:pt x="310" y="1087"/>
                    <a:pt x="381" y="1123"/>
                    <a:pt x="452" y="1123"/>
                  </a:cubicBezTo>
                  <a:cubicBezTo>
                    <a:pt x="655" y="1123"/>
                    <a:pt x="857" y="1004"/>
                    <a:pt x="964" y="790"/>
                  </a:cubicBezTo>
                  <a:cubicBezTo>
                    <a:pt x="1036" y="659"/>
                    <a:pt x="1048" y="516"/>
                    <a:pt x="1036" y="385"/>
                  </a:cubicBezTo>
                  <a:cubicBezTo>
                    <a:pt x="1012" y="230"/>
                    <a:pt x="917" y="111"/>
                    <a:pt x="798" y="51"/>
                  </a:cubicBezTo>
                  <a:cubicBezTo>
                    <a:pt x="732" y="19"/>
                    <a:pt x="660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8" name="Google Shape;12065;p81">
              <a:extLst>
                <a:ext uri="{FF2B5EF4-FFF2-40B4-BE49-F238E27FC236}">
                  <a16:creationId xmlns:a16="http://schemas.microsoft.com/office/drawing/2014/main" id="{1ED39BF1-4B73-B799-D7A6-26FF3122E7BE}"/>
                </a:ext>
              </a:extLst>
            </p:cNvPr>
            <p:cNvSpPr/>
            <p:nvPr/>
          </p:nvSpPr>
          <p:spPr>
            <a:xfrm>
              <a:off x="8172877" y="1722610"/>
              <a:ext cx="35840" cy="36000"/>
            </a:xfrm>
            <a:custGeom>
              <a:avLst/>
              <a:gdLst/>
              <a:ahLst/>
              <a:cxnLst/>
              <a:rect l="l" t="t" r="r" b="b"/>
              <a:pathLst>
                <a:path w="1120" h="1125" extrusionOk="0">
                  <a:moveTo>
                    <a:pt x="530" y="323"/>
                  </a:moveTo>
                  <a:cubicBezTo>
                    <a:pt x="610" y="323"/>
                    <a:pt x="705" y="381"/>
                    <a:pt x="751" y="482"/>
                  </a:cubicBezTo>
                  <a:cubicBezTo>
                    <a:pt x="774" y="542"/>
                    <a:pt x="798" y="625"/>
                    <a:pt x="774" y="684"/>
                  </a:cubicBezTo>
                  <a:cubicBezTo>
                    <a:pt x="774" y="708"/>
                    <a:pt x="751" y="768"/>
                    <a:pt x="703" y="803"/>
                  </a:cubicBezTo>
                  <a:cubicBezTo>
                    <a:pt x="687" y="810"/>
                    <a:pt x="669" y="814"/>
                    <a:pt x="649" y="814"/>
                  </a:cubicBezTo>
                  <a:cubicBezTo>
                    <a:pt x="568" y="814"/>
                    <a:pt x="465" y="754"/>
                    <a:pt x="417" y="649"/>
                  </a:cubicBezTo>
                  <a:cubicBezTo>
                    <a:pt x="346" y="530"/>
                    <a:pt x="381" y="387"/>
                    <a:pt x="465" y="339"/>
                  </a:cubicBezTo>
                  <a:cubicBezTo>
                    <a:pt x="484" y="328"/>
                    <a:pt x="506" y="323"/>
                    <a:pt x="530" y="323"/>
                  </a:cubicBezTo>
                  <a:close/>
                  <a:moveTo>
                    <a:pt x="532" y="0"/>
                  </a:moveTo>
                  <a:cubicBezTo>
                    <a:pt x="459" y="0"/>
                    <a:pt x="387" y="17"/>
                    <a:pt x="322" y="53"/>
                  </a:cubicBezTo>
                  <a:cubicBezTo>
                    <a:pt x="84" y="184"/>
                    <a:pt x="0" y="518"/>
                    <a:pt x="155" y="803"/>
                  </a:cubicBezTo>
                  <a:cubicBezTo>
                    <a:pt x="262" y="1006"/>
                    <a:pt x="465" y="1125"/>
                    <a:pt x="655" y="1125"/>
                  </a:cubicBezTo>
                  <a:cubicBezTo>
                    <a:pt x="739" y="1125"/>
                    <a:pt x="810" y="1113"/>
                    <a:pt x="870" y="1065"/>
                  </a:cubicBezTo>
                  <a:cubicBezTo>
                    <a:pt x="989" y="1006"/>
                    <a:pt x="1072" y="875"/>
                    <a:pt x="1108" y="744"/>
                  </a:cubicBezTo>
                  <a:cubicBezTo>
                    <a:pt x="1120" y="601"/>
                    <a:pt x="1096" y="458"/>
                    <a:pt x="1036" y="327"/>
                  </a:cubicBezTo>
                  <a:cubicBezTo>
                    <a:pt x="924" y="120"/>
                    <a:pt x="724" y="0"/>
                    <a:pt x="5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9" name="Google Shape;12066;p81">
              <a:extLst>
                <a:ext uri="{FF2B5EF4-FFF2-40B4-BE49-F238E27FC236}">
                  <a16:creationId xmlns:a16="http://schemas.microsoft.com/office/drawing/2014/main" id="{6E63B13F-B30A-DF79-0E23-F89497F721B3}"/>
                </a:ext>
              </a:extLst>
            </p:cNvPr>
            <p:cNvSpPr/>
            <p:nvPr/>
          </p:nvSpPr>
          <p:spPr>
            <a:xfrm>
              <a:off x="7995341" y="1506738"/>
              <a:ext cx="347872" cy="334944"/>
            </a:xfrm>
            <a:custGeom>
              <a:avLst/>
              <a:gdLst/>
              <a:ahLst/>
              <a:cxnLst/>
              <a:rect l="l" t="t" r="r" b="b"/>
              <a:pathLst>
                <a:path w="10871" h="10467" extrusionOk="0">
                  <a:moveTo>
                    <a:pt x="1548" y="489"/>
                  </a:moveTo>
                  <a:cubicBezTo>
                    <a:pt x="2500" y="799"/>
                    <a:pt x="3262" y="1477"/>
                    <a:pt x="3620" y="1834"/>
                  </a:cubicBezTo>
                  <a:cubicBezTo>
                    <a:pt x="3453" y="1930"/>
                    <a:pt x="3286" y="2037"/>
                    <a:pt x="3143" y="2156"/>
                  </a:cubicBezTo>
                  <a:cubicBezTo>
                    <a:pt x="2870" y="1537"/>
                    <a:pt x="2429" y="1025"/>
                    <a:pt x="1822" y="644"/>
                  </a:cubicBezTo>
                  <a:cubicBezTo>
                    <a:pt x="1727" y="584"/>
                    <a:pt x="1643" y="537"/>
                    <a:pt x="1548" y="489"/>
                  </a:cubicBezTo>
                  <a:close/>
                  <a:moveTo>
                    <a:pt x="333" y="382"/>
                  </a:moveTo>
                  <a:lnTo>
                    <a:pt x="333" y="382"/>
                  </a:lnTo>
                  <a:cubicBezTo>
                    <a:pt x="905" y="501"/>
                    <a:pt x="2310" y="942"/>
                    <a:pt x="2893" y="2382"/>
                  </a:cubicBezTo>
                  <a:cubicBezTo>
                    <a:pt x="2679" y="2573"/>
                    <a:pt x="2489" y="2787"/>
                    <a:pt x="2298" y="3025"/>
                  </a:cubicBezTo>
                  <a:cubicBezTo>
                    <a:pt x="2203" y="3144"/>
                    <a:pt x="2119" y="3263"/>
                    <a:pt x="2024" y="3394"/>
                  </a:cubicBezTo>
                  <a:cubicBezTo>
                    <a:pt x="667" y="2977"/>
                    <a:pt x="393" y="1025"/>
                    <a:pt x="333" y="382"/>
                  </a:cubicBezTo>
                  <a:close/>
                  <a:moveTo>
                    <a:pt x="10525" y="382"/>
                  </a:moveTo>
                  <a:lnTo>
                    <a:pt x="10525" y="382"/>
                  </a:lnTo>
                  <a:cubicBezTo>
                    <a:pt x="10466" y="1025"/>
                    <a:pt x="10180" y="2977"/>
                    <a:pt x="8823" y="3394"/>
                  </a:cubicBezTo>
                  <a:cubicBezTo>
                    <a:pt x="8739" y="3263"/>
                    <a:pt x="8644" y="3144"/>
                    <a:pt x="8561" y="3025"/>
                  </a:cubicBezTo>
                  <a:cubicBezTo>
                    <a:pt x="8382" y="2787"/>
                    <a:pt x="8168" y="2573"/>
                    <a:pt x="7965" y="2382"/>
                  </a:cubicBezTo>
                  <a:cubicBezTo>
                    <a:pt x="8013" y="2275"/>
                    <a:pt x="8049" y="2168"/>
                    <a:pt x="8108" y="2073"/>
                  </a:cubicBezTo>
                  <a:cubicBezTo>
                    <a:pt x="8156" y="1989"/>
                    <a:pt x="8132" y="1894"/>
                    <a:pt x="8049" y="1846"/>
                  </a:cubicBezTo>
                  <a:cubicBezTo>
                    <a:pt x="8024" y="1830"/>
                    <a:pt x="7996" y="1822"/>
                    <a:pt x="7967" y="1822"/>
                  </a:cubicBezTo>
                  <a:cubicBezTo>
                    <a:pt x="7912" y="1822"/>
                    <a:pt x="7858" y="1851"/>
                    <a:pt x="7834" y="1906"/>
                  </a:cubicBezTo>
                  <a:cubicBezTo>
                    <a:pt x="7787" y="1989"/>
                    <a:pt x="7739" y="2073"/>
                    <a:pt x="7715" y="2156"/>
                  </a:cubicBezTo>
                  <a:cubicBezTo>
                    <a:pt x="7561" y="2037"/>
                    <a:pt x="7394" y="1918"/>
                    <a:pt x="7239" y="1823"/>
                  </a:cubicBezTo>
                  <a:cubicBezTo>
                    <a:pt x="7596" y="1477"/>
                    <a:pt x="8346" y="799"/>
                    <a:pt x="9299" y="489"/>
                  </a:cubicBezTo>
                  <a:lnTo>
                    <a:pt x="9299" y="489"/>
                  </a:lnTo>
                  <a:cubicBezTo>
                    <a:pt x="8942" y="680"/>
                    <a:pt x="8573" y="930"/>
                    <a:pt x="8263" y="1311"/>
                  </a:cubicBezTo>
                  <a:cubicBezTo>
                    <a:pt x="8204" y="1370"/>
                    <a:pt x="8215" y="1477"/>
                    <a:pt x="8275" y="1525"/>
                  </a:cubicBezTo>
                  <a:cubicBezTo>
                    <a:pt x="8311" y="1561"/>
                    <a:pt x="8346" y="1573"/>
                    <a:pt x="8382" y="1573"/>
                  </a:cubicBezTo>
                  <a:cubicBezTo>
                    <a:pt x="8430" y="1573"/>
                    <a:pt x="8465" y="1561"/>
                    <a:pt x="8501" y="1513"/>
                  </a:cubicBezTo>
                  <a:cubicBezTo>
                    <a:pt x="9168" y="763"/>
                    <a:pt x="10073" y="477"/>
                    <a:pt x="10525" y="382"/>
                  </a:cubicBezTo>
                  <a:close/>
                  <a:moveTo>
                    <a:pt x="5429" y="1608"/>
                  </a:moveTo>
                  <a:cubicBezTo>
                    <a:pt x="5965" y="1608"/>
                    <a:pt x="6501" y="1751"/>
                    <a:pt x="7013" y="2049"/>
                  </a:cubicBezTo>
                  <a:cubicBezTo>
                    <a:pt x="7489" y="2335"/>
                    <a:pt x="7930" y="2716"/>
                    <a:pt x="8323" y="3216"/>
                  </a:cubicBezTo>
                  <a:cubicBezTo>
                    <a:pt x="9061" y="4180"/>
                    <a:pt x="9525" y="5430"/>
                    <a:pt x="9525" y="6561"/>
                  </a:cubicBezTo>
                  <a:cubicBezTo>
                    <a:pt x="9525" y="8538"/>
                    <a:pt x="7692" y="10145"/>
                    <a:pt x="5429" y="10145"/>
                  </a:cubicBezTo>
                  <a:cubicBezTo>
                    <a:pt x="3167" y="10145"/>
                    <a:pt x="1346" y="8538"/>
                    <a:pt x="1346" y="6561"/>
                  </a:cubicBezTo>
                  <a:cubicBezTo>
                    <a:pt x="1346" y="5430"/>
                    <a:pt x="1786" y="4180"/>
                    <a:pt x="2548" y="3216"/>
                  </a:cubicBezTo>
                  <a:cubicBezTo>
                    <a:pt x="2929" y="2716"/>
                    <a:pt x="3381" y="2335"/>
                    <a:pt x="3858" y="2049"/>
                  </a:cubicBezTo>
                  <a:cubicBezTo>
                    <a:pt x="4358" y="1751"/>
                    <a:pt x="4894" y="1608"/>
                    <a:pt x="5429" y="1608"/>
                  </a:cubicBezTo>
                  <a:close/>
                  <a:moveTo>
                    <a:pt x="535" y="1"/>
                  </a:moveTo>
                  <a:cubicBezTo>
                    <a:pt x="400" y="1"/>
                    <a:pt x="266" y="9"/>
                    <a:pt x="131" y="25"/>
                  </a:cubicBezTo>
                  <a:cubicBezTo>
                    <a:pt x="60" y="49"/>
                    <a:pt x="0" y="108"/>
                    <a:pt x="0" y="191"/>
                  </a:cubicBezTo>
                  <a:cubicBezTo>
                    <a:pt x="0" y="227"/>
                    <a:pt x="24" y="953"/>
                    <a:pt x="286" y="1751"/>
                  </a:cubicBezTo>
                  <a:cubicBezTo>
                    <a:pt x="595" y="2751"/>
                    <a:pt x="1143" y="3406"/>
                    <a:pt x="1857" y="3656"/>
                  </a:cubicBezTo>
                  <a:cubicBezTo>
                    <a:pt x="1322" y="4549"/>
                    <a:pt x="1024" y="5597"/>
                    <a:pt x="1024" y="6561"/>
                  </a:cubicBezTo>
                  <a:cubicBezTo>
                    <a:pt x="1024" y="7609"/>
                    <a:pt x="1488" y="8585"/>
                    <a:pt x="2322" y="9335"/>
                  </a:cubicBezTo>
                  <a:cubicBezTo>
                    <a:pt x="3155" y="10062"/>
                    <a:pt x="4251" y="10466"/>
                    <a:pt x="5429" y="10466"/>
                  </a:cubicBezTo>
                  <a:cubicBezTo>
                    <a:pt x="6608" y="10466"/>
                    <a:pt x="7715" y="10062"/>
                    <a:pt x="8549" y="9335"/>
                  </a:cubicBezTo>
                  <a:cubicBezTo>
                    <a:pt x="9382" y="8585"/>
                    <a:pt x="9835" y="7609"/>
                    <a:pt x="9835" y="6561"/>
                  </a:cubicBezTo>
                  <a:cubicBezTo>
                    <a:pt x="9835" y="5609"/>
                    <a:pt x="9525" y="4573"/>
                    <a:pt x="9001" y="3656"/>
                  </a:cubicBezTo>
                  <a:cubicBezTo>
                    <a:pt x="9716" y="3418"/>
                    <a:pt x="10251" y="2751"/>
                    <a:pt x="10585" y="1751"/>
                  </a:cubicBezTo>
                  <a:cubicBezTo>
                    <a:pt x="10835" y="953"/>
                    <a:pt x="10871" y="227"/>
                    <a:pt x="10871" y="191"/>
                  </a:cubicBezTo>
                  <a:cubicBezTo>
                    <a:pt x="10871" y="120"/>
                    <a:pt x="10811" y="49"/>
                    <a:pt x="10728" y="25"/>
                  </a:cubicBezTo>
                  <a:cubicBezTo>
                    <a:pt x="10595" y="9"/>
                    <a:pt x="10462" y="1"/>
                    <a:pt x="10328" y="1"/>
                  </a:cubicBezTo>
                  <a:cubicBezTo>
                    <a:pt x="9657" y="1"/>
                    <a:pt x="8970" y="201"/>
                    <a:pt x="8275" y="608"/>
                  </a:cubicBezTo>
                  <a:cubicBezTo>
                    <a:pt x="7668" y="965"/>
                    <a:pt x="7203" y="1394"/>
                    <a:pt x="6953" y="1668"/>
                  </a:cubicBezTo>
                  <a:cubicBezTo>
                    <a:pt x="6465" y="1418"/>
                    <a:pt x="5941" y="1299"/>
                    <a:pt x="5429" y="1299"/>
                  </a:cubicBezTo>
                  <a:cubicBezTo>
                    <a:pt x="4917" y="1299"/>
                    <a:pt x="4405" y="1418"/>
                    <a:pt x="3917" y="1668"/>
                  </a:cubicBezTo>
                  <a:cubicBezTo>
                    <a:pt x="3655" y="1394"/>
                    <a:pt x="3203" y="965"/>
                    <a:pt x="2584" y="608"/>
                  </a:cubicBezTo>
                  <a:cubicBezTo>
                    <a:pt x="1899" y="201"/>
                    <a:pt x="1214" y="1"/>
                    <a:pt x="5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0" name="Google Shape;12067;p81">
              <a:extLst>
                <a:ext uri="{FF2B5EF4-FFF2-40B4-BE49-F238E27FC236}">
                  <a16:creationId xmlns:a16="http://schemas.microsoft.com/office/drawing/2014/main" id="{0CA743C5-BD4A-97AA-58B4-90061CC1A718}"/>
                </a:ext>
              </a:extLst>
            </p:cNvPr>
            <p:cNvSpPr/>
            <p:nvPr/>
          </p:nvSpPr>
          <p:spPr>
            <a:xfrm>
              <a:off x="8103149" y="1685426"/>
              <a:ext cx="132256" cy="123104"/>
            </a:xfrm>
            <a:custGeom>
              <a:avLst/>
              <a:gdLst/>
              <a:ahLst/>
              <a:cxnLst/>
              <a:rect l="l" t="t" r="r" b="b"/>
              <a:pathLst>
                <a:path w="4133" h="3847" extrusionOk="0">
                  <a:moveTo>
                    <a:pt x="2037" y="311"/>
                  </a:moveTo>
                  <a:cubicBezTo>
                    <a:pt x="2513" y="311"/>
                    <a:pt x="2953" y="489"/>
                    <a:pt x="3275" y="799"/>
                  </a:cubicBezTo>
                  <a:cubicBezTo>
                    <a:pt x="3596" y="1108"/>
                    <a:pt x="3775" y="1561"/>
                    <a:pt x="3775" y="2049"/>
                  </a:cubicBezTo>
                  <a:cubicBezTo>
                    <a:pt x="3811" y="2263"/>
                    <a:pt x="3763" y="2406"/>
                    <a:pt x="3644" y="2513"/>
                  </a:cubicBezTo>
                  <a:cubicBezTo>
                    <a:pt x="3496" y="2654"/>
                    <a:pt x="3235" y="2695"/>
                    <a:pt x="2963" y="2695"/>
                  </a:cubicBezTo>
                  <a:cubicBezTo>
                    <a:pt x="2776" y="2695"/>
                    <a:pt x="2583" y="2675"/>
                    <a:pt x="2418" y="2656"/>
                  </a:cubicBezTo>
                  <a:cubicBezTo>
                    <a:pt x="2287" y="2644"/>
                    <a:pt x="2156" y="2632"/>
                    <a:pt x="2048" y="2632"/>
                  </a:cubicBezTo>
                  <a:cubicBezTo>
                    <a:pt x="1941" y="2632"/>
                    <a:pt x="1810" y="2644"/>
                    <a:pt x="1679" y="2656"/>
                  </a:cubicBezTo>
                  <a:cubicBezTo>
                    <a:pt x="1511" y="2671"/>
                    <a:pt x="1316" y="2690"/>
                    <a:pt x="1127" y="2690"/>
                  </a:cubicBezTo>
                  <a:cubicBezTo>
                    <a:pt x="861" y="2690"/>
                    <a:pt x="606" y="2652"/>
                    <a:pt x="453" y="2513"/>
                  </a:cubicBezTo>
                  <a:cubicBezTo>
                    <a:pt x="358" y="2406"/>
                    <a:pt x="298" y="2263"/>
                    <a:pt x="298" y="2049"/>
                  </a:cubicBezTo>
                  <a:cubicBezTo>
                    <a:pt x="298" y="1561"/>
                    <a:pt x="477" y="1108"/>
                    <a:pt x="798" y="799"/>
                  </a:cubicBezTo>
                  <a:cubicBezTo>
                    <a:pt x="1132" y="489"/>
                    <a:pt x="1560" y="311"/>
                    <a:pt x="2037" y="311"/>
                  </a:cubicBezTo>
                  <a:close/>
                  <a:moveTo>
                    <a:pt x="2060" y="2954"/>
                  </a:moveTo>
                  <a:cubicBezTo>
                    <a:pt x="2156" y="2954"/>
                    <a:pt x="2287" y="2978"/>
                    <a:pt x="2406" y="2978"/>
                  </a:cubicBezTo>
                  <a:cubicBezTo>
                    <a:pt x="2584" y="2989"/>
                    <a:pt x="2763" y="3001"/>
                    <a:pt x="2953" y="3001"/>
                  </a:cubicBezTo>
                  <a:cubicBezTo>
                    <a:pt x="3060" y="3001"/>
                    <a:pt x="3156" y="3001"/>
                    <a:pt x="3239" y="2989"/>
                  </a:cubicBezTo>
                  <a:lnTo>
                    <a:pt x="3239" y="2989"/>
                  </a:lnTo>
                  <a:cubicBezTo>
                    <a:pt x="3037" y="3335"/>
                    <a:pt x="2644" y="3537"/>
                    <a:pt x="2239" y="3537"/>
                  </a:cubicBezTo>
                  <a:lnTo>
                    <a:pt x="1882" y="3537"/>
                  </a:lnTo>
                  <a:cubicBezTo>
                    <a:pt x="1465" y="3537"/>
                    <a:pt x="1096" y="3335"/>
                    <a:pt x="870" y="2989"/>
                  </a:cubicBezTo>
                  <a:lnTo>
                    <a:pt x="870" y="2989"/>
                  </a:lnTo>
                  <a:cubicBezTo>
                    <a:pt x="979" y="2999"/>
                    <a:pt x="1092" y="3002"/>
                    <a:pt x="1204" y="3002"/>
                  </a:cubicBezTo>
                  <a:cubicBezTo>
                    <a:pt x="1385" y="3002"/>
                    <a:pt x="1565" y="2992"/>
                    <a:pt x="1727" y="2978"/>
                  </a:cubicBezTo>
                  <a:cubicBezTo>
                    <a:pt x="1858" y="2954"/>
                    <a:pt x="1977" y="2954"/>
                    <a:pt x="2060" y="2954"/>
                  </a:cubicBezTo>
                  <a:close/>
                  <a:moveTo>
                    <a:pt x="2060" y="1"/>
                  </a:moveTo>
                  <a:cubicBezTo>
                    <a:pt x="894" y="1"/>
                    <a:pt x="1" y="870"/>
                    <a:pt x="1" y="2049"/>
                  </a:cubicBezTo>
                  <a:cubicBezTo>
                    <a:pt x="1" y="2346"/>
                    <a:pt x="84" y="2573"/>
                    <a:pt x="263" y="2739"/>
                  </a:cubicBezTo>
                  <a:cubicBezTo>
                    <a:pt x="322" y="2799"/>
                    <a:pt x="393" y="2835"/>
                    <a:pt x="477" y="2870"/>
                  </a:cubicBezTo>
                  <a:cubicBezTo>
                    <a:pt x="691" y="3466"/>
                    <a:pt x="1263" y="3847"/>
                    <a:pt x="1882" y="3847"/>
                  </a:cubicBezTo>
                  <a:lnTo>
                    <a:pt x="2239" y="3847"/>
                  </a:lnTo>
                  <a:cubicBezTo>
                    <a:pt x="2870" y="3847"/>
                    <a:pt x="3430" y="3466"/>
                    <a:pt x="3656" y="2870"/>
                  </a:cubicBezTo>
                  <a:cubicBezTo>
                    <a:pt x="3727" y="2835"/>
                    <a:pt x="3811" y="2775"/>
                    <a:pt x="3870" y="2716"/>
                  </a:cubicBezTo>
                  <a:cubicBezTo>
                    <a:pt x="4049" y="2561"/>
                    <a:pt x="4132" y="2335"/>
                    <a:pt x="4132" y="2037"/>
                  </a:cubicBezTo>
                  <a:cubicBezTo>
                    <a:pt x="4132" y="1489"/>
                    <a:pt x="3906" y="953"/>
                    <a:pt x="3525" y="572"/>
                  </a:cubicBezTo>
                  <a:cubicBezTo>
                    <a:pt x="3132" y="203"/>
                    <a:pt x="2620" y="1"/>
                    <a:pt x="2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1" name="Google Shape;12068;p81">
              <a:extLst>
                <a:ext uri="{FF2B5EF4-FFF2-40B4-BE49-F238E27FC236}">
                  <a16:creationId xmlns:a16="http://schemas.microsoft.com/office/drawing/2014/main" id="{D94F9139-281D-E335-C7CF-3BEB5DC9A0F9}"/>
                </a:ext>
              </a:extLst>
            </p:cNvPr>
            <p:cNvSpPr/>
            <p:nvPr/>
          </p:nvSpPr>
          <p:spPr>
            <a:xfrm>
              <a:off x="8087149" y="164049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79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8" y="1500"/>
                    <a:pt x="679" y="1500"/>
                  </a:cubicBezTo>
                  <a:cubicBezTo>
                    <a:pt x="1048" y="1500"/>
                    <a:pt x="1346" y="1203"/>
                    <a:pt x="1346" y="833"/>
                  </a:cubicBezTo>
                  <a:lnTo>
                    <a:pt x="1346" y="691"/>
                  </a:lnTo>
                  <a:cubicBezTo>
                    <a:pt x="1358" y="595"/>
                    <a:pt x="1286" y="524"/>
                    <a:pt x="1191" y="524"/>
                  </a:cubicBezTo>
                  <a:cubicBezTo>
                    <a:pt x="1108" y="524"/>
                    <a:pt x="1036" y="595"/>
                    <a:pt x="1036" y="691"/>
                  </a:cubicBezTo>
                  <a:lnTo>
                    <a:pt x="1036" y="845"/>
                  </a:lnTo>
                  <a:cubicBezTo>
                    <a:pt x="1036" y="1048"/>
                    <a:pt x="870" y="1203"/>
                    <a:pt x="679" y="1203"/>
                  </a:cubicBezTo>
                  <a:cubicBezTo>
                    <a:pt x="477" y="1203"/>
                    <a:pt x="322" y="1036"/>
                    <a:pt x="322" y="845"/>
                  </a:cubicBezTo>
                  <a:lnTo>
                    <a:pt x="322" y="691"/>
                  </a:lnTo>
                  <a:cubicBezTo>
                    <a:pt x="322" y="488"/>
                    <a:pt x="477" y="333"/>
                    <a:pt x="679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2" name="Google Shape;12069;p81">
              <a:extLst>
                <a:ext uri="{FF2B5EF4-FFF2-40B4-BE49-F238E27FC236}">
                  <a16:creationId xmlns:a16="http://schemas.microsoft.com/office/drawing/2014/main" id="{AF9B3CBA-D9B5-72D9-3432-DF9F3B61DAF8}"/>
                </a:ext>
              </a:extLst>
            </p:cNvPr>
            <p:cNvSpPr/>
            <p:nvPr/>
          </p:nvSpPr>
          <p:spPr>
            <a:xfrm>
              <a:off x="8207149" y="1640498"/>
              <a:ext cx="43104" cy="48032"/>
            </a:xfrm>
            <a:custGeom>
              <a:avLst/>
              <a:gdLst/>
              <a:ahLst/>
              <a:cxnLst/>
              <a:rect l="l" t="t" r="r" b="b"/>
              <a:pathLst>
                <a:path w="1347" h="1501" extrusionOk="0">
                  <a:moveTo>
                    <a:pt x="680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9" y="1500"/>
                    <a:pt x="680" y="1500"/>
                  </a:cubicBezTo>
                  <a:cubicBezTo>
                    <a:pt x="1049" y="1500"/>
                    <a:pt x="1346" y="1203"/>
                    <a:pt x="1346" y="833"/>
                  </a:cubicBezTo>
                  <a:lnTo>
                    <a:pt x="1346" y="691"/>
                  </a:lnTo>
                  <a:cubicBezTo>
                    <a:pt x="1346" y="595"/>
                    <a:pt x="1287" y="524"/>
                    <a:pt x="1192" y="524"/>
                  </a:cubicBezTo>
                  <a:cubicBezTo>
                    <a:pt x="1108" y="524"/>
                    <a:pt x="1037" y="595"/>
                    <a:pt x="1037" y="691"/>
                  </a:cubicBezTo>
                  <a:lnTo>
                    <a:pt x="1037" y="845"/>
                  </a:lnTo>
                  <a:cubicBezTo>
                    <a:pt x="1037" y="1048"/>
                    <a:pt x="870" y="1203"/>
                    <a:pt x="680" y="1203"/>
                  </a:cubicBezTo>
                  <a:cubicBezTo>
                    <a:pt x="477" y="1203"/>
                    <a:pt x="311" y="1036"/>
                    <a:pt x="311" y="845"/>
                  </a:cubicBezTo>
                  <a:lnTo>
                    <a:pt x="311" y="691"/>
                  </a:lnTo>
                  <a:cubicBezTo>
                    <a:pt x="311" y="488"/>
                    <a:pt x="477" y="333"/>
                    <a:pt x="680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3" name="Google Shape;12070;p81">
            <a:extLst>
              <a:ext uri="{FF2B5EF4-FFF2-40B4-BE49-F238E27FC236}">
                <a16:creationId xmlns:a16="http://schemas.microsoft.com/office/drawing/2014/main" id="{91B5E9FC-07FA-AC18-2C68-DC04F6BD39EE}"/>
              </a:ext>
            </a:extLst>
          </p:cNvPr>
          <p:cNvGrpSpPr/>
          <p:nvPr/>
        </p:nvGrpSpPr>
        <p:grpSpPr>
          <a:xfrm>
            <a:off x="6040352" y="3198260"/>
            <a:ext cx="695744" cy="607808"/>
            <a:chOff x="3048045" y="1522930"/>
            <a:chExt cx="347872" cy="30390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24" name="Google Shape;12071;p81">
              <a:extLst>
                <a:ext uri="{FF2B5EF4-FFF2-40B4-BE49-F238E27FC236}">
                  <a16:creationId xmlns:a16="http://schemas.microsoft.com/office/drawing/2014/main" id="{86F70383-03CB-3599-D78B-BA46020722B0}"/>
                </a:ext>
              </a:extLst>
            </p:cNvPr>
            <p:cNvSpPr/>
            <p:nvPr/>
          </p:nvSpPr>
          <p:spPr>
            <a:xfrm>
              <a:off x="3137965" y="1548658"/>
              <a:ext cx="10688" cy="13760"/>
            </a:xfrm>
            <a:custGeom>
              <a:avLst/>
              <a:gdLst/>
              <a:ahLst/>
              <a:cxnLst/>
              <a:rect l="l" t="t" r="r" b="b"/>
              <a:pathLst>
                <a:path w="334" h="430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263"/>
                  </a:lnTo>
                  <a:cubicBezTo>
                    <a:pt x="0" y="358"/>
                    <a:pt x="72" y="429"/>
                    <a:pt x="167" y="429"/>
                  </a:cubicBezTo>
                  <a:cubicBezTo>
                    <a:pt x="262" y="429"/>
                    <a:pt x="334" y="358"/>
                    <a:pt x="334" y="263"/>
                  </a:cubicBezTo>
                  <a:lnTo>
                    <a:pt x="334" y="167"/>
                  </a:lnTo>
                  <a:cubicBezTo>
                    <a:pt x="310" y="60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25" name="Google Shape;12072;p81">
              <a:extLst>
                <a:ext uri="{FF2B5EF4-FFF2-40B4-BE49-F238E27FC236}">
                  <a16:creationId xmlns:a16="http://schemas.microsoft.com/office/drawing/2014/main" id="{6C48E6E7-55AD-90CD-7875-742129A90284}"/>
                </a:ext>
              </a:extLst>
            </p:cNvPr>
            <p:cNvGrpSpPr/>
            <p:nvPr/>
          </p:nvGrpSpPr>
          <p:grpSpPr>
            <a:xfrm>
              <a:off x="3048045" y="1522930"/>
              <a:ext cx="347872" cy="303904"/>
              <a:chOff x="3048045" y="1522930"/>
              <a:chExt cx="347872" cy="303904"/>
            </a:xfrm>
            <a:grpFill/>
          </p:grpSpPr>
          <p:sp>
            <p:nvSpPr>
              <p:cNvPr id="226" name="Google Shape;12073;p81">
                <a:extLst>
                  <a:ext uri="{FF2B5EF4-FFF2-40B4-BE49-F238E27FC236}">
                    <a16:creationId xmlns:a16="http://schemas.microsoft.com/office/drawing/2014/main" id="{B011115C-C97A-7957-7574-B02F88FC432E}"/>
                  </a:ext>
                </a:extLst>
              </p:cNvPr>
              <p:cNvSpPr/>
              <p:nvPr/>
            </p:nvSpPr>
            <p:spPr>
              <a:xfrm>
                <a:off x="3048045" y="1522930"/>
                <a:ext cx="347872" cy="303904"/>
              </a:xfrm>
              <a:custGeom>
                <a:avLst/>
                <a:gdLst/>
                <a:ahLst/>
                <a:cxnLst/>
                <a:rect l="l" t="t" r="r" b="b"/>
                <a:pathLst>
                  <a:path w="10871" h="9497" extrusionOk="0">
                    <a:moveTo>
                      <a:pt x="5752" y="4495"/>
                    </a:moveTo>
                    <a:cubicBezTo>
                      <a:pt x="6093" y="4495"/>
                      <a:pt x="6440" y="4510"/>
                      <a:pt x="6775" y="4543"/>
                    </a:cubicBezTo>
                    <a:cubicBezTo>
                      <a:pt x="6680" y="4674"/>
                      <a:pt x="6597" y="4817"/>
                      <a:pt x="6513" y="4972"/>
                    </a:cubicBezTo>
                    <a:cubicBezTo>
                      <a:pt x="6229" y="4945"/>
                      <a:pt x="5949" y="4933"/>
                      <a:pt x="5681" y="4933"/>
                    </a:cubicBezTo>
                    <a:cubicBezTo>
                      <a:pt x="5354" y="4933"/>
                      <a:pt x="5044" y="4951"/>
                      <a:pt x="4763" y="4984"/>
                    </a:cubicBezTo>
                    <a:cubicBezTo>
                      <a:pt x="4834" y="4841"/>
                      <a:pt x="4918" y="4674"/>
                      <a:pt x="4977" y="4519"/>
                    </a:cubicBezTo>
                    <a:cubicBezTo>
                      <a:pt x="5227" y="4504"/>
                      <a:pt x="5488" y="4495"/>
                      <a:pt x="5752" y="4495"/>
                    </a:cubicBezTo>
                    <a:close/>
                    <a:moveTo>
                      <a:pt x="5644" y="5242"/>
                    </a:moveTo>
                    <a:cubicBezTo>
                      <a:pt x="5874" y="5242"/>
                      <a:pt x="6115" y="5252"/>
                      <a:pt x="6358" y="5269"/>
                    </a:cubicBezTo>
                    <a:lnTo>
                      <a:pt x="6085" y="5853"/>
                    </a:lnTo>
                    <a:cubicBezTo>
                      <a:pt x="5751" y="6579"/>
                      <a:pt x="5418" y="7282"/>
                      <a:pt x="4930" y="7639"/>
                    </a:cubicBezTo>
                    <a:cubicBezTo>
                      <a:pt x="4811" y="7722"/>
                      <a:pt x="4680" y="7794"/>
                      <a:pt x="4561" y="7877"/>
                    </a:cubicBezTo>
                    <a:cubicBezTo>
                      <a:pt x="4525" y="7853"/>
                      <a:pt x="4501" y="7841"/>
                      <a:pt x="4477" y="7829"/>
                    </a:cubicBezTo>
                    <a:cubicBezTo>
                      <a:pt x="4120" y="7555"/>
                      <a:pt x="3989" y="7246"/>
                      <a:pt x="4049" y="6805"/>
                    </a:cubicBezTo>
                    <a:cubicBezTo>
                      <a:pt x="4108" y="6389"/>
                      <a:pt x="4334" y="5889"/>
                      <a:pt x="4596" y="5329"/>
                    </a:cubicBezTo>
                    <a:cubicBezTo>
                      <a:pt x="4895" y="5269"/>
                      <a:pt x="5255" y="5242"/>
                      <a:pt x="5644" y="5242"/>
                    </a:cubicBezTo>
                    <a:close/>
                    <a:moveTo>
                      <a:pt x="2060" y="6412"/>
                    </a:moveTo>
                    <a:lnTo>
                      <a:pt x="2060" y="6412"/>
                    </a:lnTo>
                    <a:cubicBezTo>
                      <a:pt x="2036" y="6948"/>
                      <a:pt x="2096" y="7460"/>
                      <a:pt x="2322" y="7936"/>
                    </a:cubicBezTo>
                    <a:cubicBezTo>
                      <a:pt x="2132" y="7794"/>
                      <a:pt x="1977" y="7615"/>
                      <a:pt x="1905" y="7413"/>
                    </a:cubicBezTo>
                    <a:cubicBezTo>
                      <a:pt x="1763" y="6984"/>
                      <a:pt x="1858" y="6662"/>
                      <a:pt x="2060" y="6412"/>
                    </a:cubicBezTo>
                    <a:close/>
                    <a:moveTo>
                      <a:pt x="7370" y="5400"/>
                    </a:moveTo>
                    <a:cubicBezTo>
                      <a:pt x="8251" y="5579"/>
                      <a:pt x="8918" y="5900"/>
                      <a:pt x="9121" y="6281"/>
                    </a:cubicBezTo>
                    <a:cubicBezTo>
                      <a:pt x="9192" y="6424"/>
                      <a:pt x="9216" y="6555"/>
                      <a:pt x="9156" y="6710"/>
                    </a:cubicBezTo>
                    <a:cubicBezTo>
                      <a:pt x="9025" y="7067"/>
                      <a:pt x="8561" y="7389"/>
                      <a:pt x="7859" y="7663"/>
                    </a:cubicBezTo>
                    <a:cubicBezTo>
                      <a:pt x="7335" y="7853"/>
                      <a:pt x="6727" y="7984"/>
                      <a:pt x="6144" y="8032"/>
                    </a:cubicBezTo>
                    <a:cubicBezTo>
                      <a:pt x="6704" y="7377"/>
                      <a:pt x="6954" y="6615"/>
                      <a:pt x="7192" y="5924"/>
                    </a:cubicBezTo>
                    <a:cubicBezTo>
                      <a:pt x="7251" y="5746"/>
                      <a:pt x="7311" y="5567"/>
                      <a:pt x="7370" y="5400"/>
                    </a:cubicBezTo>
                    <a:close/>
                    <a:moveTo>
                      <a:pt x="3407" y="319"/>
                    </a:moveTo>
                    <a:cubicBezTo>
                      <a:pt x="3697" y="319"/>
                      <a:pt x="3980" y="376"/>
                      <a:pt x="4239" y="495"/>
                    </a:cubicBezTo>
                    <a:cubicBezTo>
                      <a:pt x="4989" y="828"/>
                      <a:pt x="5346" y="1590"/>
                      <a:pt x="5203" y="2591"/>
                    </a:cubicBezTo>
                    <a:cubicBezTo>
                      <a:pt x="5084" y="3543"/>
                      <a:pt x="4692" y="4388"/>
                      <a:pt x="4334" y="5150"/>
                    </a:cubicBezTo>
                    <a:cubicBezTo>
                      <a:pt x="4049" y="5746"/>
                      <a:pt x="3810" y="6270"/>
                      <a:pt x="3739" y="6746"/>
                    </a:cubicBezTo>
                    <a:cubicBezTo>
                      <a:pt x="3656" y="7258"/>
                      <a:pt x="3822" y="7675"/>
                      <a:pt x="4227" y="8008"/>
                    </a:cubicBezTo>
                    <a:cubicBezTo>
                      <a:pt x="4060" y="8067"/>
                      <a:pt x="3894" y="8127"/>
                      <a:pt x="3739" y="8151"/>
                    </a:cubicBezTo>
                    <a:cubicBezTo>
                      <a:pt x="3644" y="8032"/>
                      <a:pt x="3584" y="7913"/>
                      <a:pt x="3525" y="7817"/>
                    </a:cubicBezTo>
                    <a:cubicBezTo>
                      <a:pt x="3498" y="7754"/>
                      <a:pt x="3436" y="7725"/>
                      <a:pt x="3377" y="7725"/>
                    </a:cubicBezTo>
                    <a:cubicBezTo>
                      <a:pt x="3358" y="7725"/>
                      <a:pt x="3340" y="7728"/>
                      <a:pt x="3322" y="7734"/>
                    </a:cubicBezTo>
                    <a:cubicBezTo>
                      <a:pt x="3239" y="7782"/>
                      <a:pt x="3215" y="7865"/>
                      <a:pt x="3239" y="7948"/>
                    </a:cubicBezTo>
                    <a:cubicBezTo>
                      <a:pt x="3287" y="8032"/>
                      <a:pt x="3334" y="8115"/>
                      <a:pt x="3382" y="8186"/>
                    </a:cubicBezTo>
                    <a:cubicBezTo>
                      <a:pt x="3179" y="8186"/>
                      <a:pt x="2989" y="8163"/>
                      <a:pt x="2810" y="8127"/>
                    </a:cubicBezTo>
                    <a:cubicBezTo>
                      <a:pt x="2025" y="6984"/>
                      <a:pt x="2453" y="5353"/>
                      <a:pt x="2846" y="3912"/>
                    </a:cubicBezTo>
                    <a:cubicBezTo>
                      <a:pt x="2977" y="3412"/>
                      <a:pt x="3108" y="2924"/>
                      <a:pt x="3179" y="2483"/>
                    </a:cubicBezTo>
                    <a:cubicBezTo>
                      <a:pt x="3572" y="2412"/>
                      <a:pt x="3918" y="2305"/>
                      <a:pt x="4120" y="2233"/>
                    </a:cubicBezTo>
                    <a:lnTo>
                      <a:pt x="4120" y="2555"/>
                    </a:lnTo>
                    <a:cubicBezTo>
                      <a:pt x="4120" y="2650"/>
                      <a:pt x="4180" y="2722"/>
                      <a:pt x="4275" y="2722"/>
                    </a:cubicBezTo>
                    <a:cubicBezTo>
                      <a:pt x="4358" y="2722"/>
                      <a:pt x="4418" y="2650"/>
                      <a:pt x="4430" y="2579"/>
                    </a:cubicBezTo>
                    <a:cubicBezTo>
                      <a:pt x="4453" y="2376"/>
                      <a:pt x="4430" y="2186"/>
                      <a:pt x="4418" y="1995"/>
                    </a:cubicBezTo>
                    <a:cubicBezTo>
                      <a:pt x="4418" y="1948"/>
                      <a:pt x="4394" y="1900"/>
                      <a:pt x="4346" y="1876"/>
                    </a:cubicBezTo>
                    <a:cubicBezTo>
                      <a:pt x="4320" y="1857"/>
                      <a:pt x="4294" y="1848"/>
                      <a:pt x="4270" y="1848"/>
                    </a:cubicBezTo>
                    <a:cubicBezTo>
                      <a:pt x="4250" y="1848"/>
                      <a:pt x="4231" y="1854"/>
                      <a:pt x="4215" y="1864"/>
                    </a:cubicBezTo>
                    <a:cubicBezTo>
                      <a:pt x="4215" y="1864"/>
                      <a:pt x="3656" y="2079"/>
                      <a:pt x="3084" y="2174"/>
                    </a:cubicBezTo>
                    <a:cubicBezTo>
                      <a:pt x="2919" y="2202"/>
                      <a:pt x="2741" y="2221"/>
                      <a:pt x="2569" y="2221"/>
                    </a:cubicBezTo>
                    <a:cubicBezTo>
                      <a:pt x="2307" y="2221"/>
                      <a:pt x="2059" y="2177"/>
                      <a:pt x="1894" y="2055"/>
                    </a:cubicBezTo>
                    <a:lnTo>
                      <a:pt x="1953" y="2055"/>
                    </a:lnTo>
                    <a:cubicBezTo>
                      <a:pt x="1973" y="2055"/>
                      <a:pt x="1992" y="2056"/>
                      <a:pt x="2012" y="2056"/>
                    </a:cubicBezTo>
                    <a:cubicBezTo>
                      <a:pt x="2431" y="2056"/>
                      <a:pt x="2946" y="1937"/>
                      <a:pt x="3537" y="1709"/>
                    </a:cubicBezTo>
                    <a:cubicBezTo>
                      <a:pt x="3620" y="1686"/>
                      <a:pt x="3656" y="1590"/>
                      <a:pt x="3632" y="1507"/>
                    </a:cubicBezTo>
                    <a:cubicBezTo>
                      <a:pt x="3614" y="1434"/>
                      <a:pt x="3554" y="1403"/>
                      <a:pt x="3489" y="1403"/>
                    </a:cubicBezTo>
                    <a:cubicBezTo>
                      <a:pt x="3469" y="1403"/>
                      <a:pt x="3449" y="1406"/>
                      <a:pt x="3429" y="1412"/>
                    </a:cubicBezTo>
                    <a:cubicBezTo>
                      <a:pt x="2837" y="1644"/>
                      <a:pt x="2361" y="1735"/>
                      <a:pt x="2013" y="1735"/>
                    </a:cubicBezTo>
                    <a:cubicBezTo>
                      <a:pt x="1683" y="1735"/>
                      <a:pt x="1469" y="1653"/>
                      <a:pt x="1382" y="1531"/>
                    </a:cubicBezTo>
                    <a:cubicBezTo>
                      <a:pt x="1298" y="1412"/>
                      <a:pt x="1382" y="1293"/>
                      <a:pt x="1429" y="1245"/>
                    </a:cubicBezTo>
                    <a:cubicBezTo>
                      <a:pt x="1975" y="648"/>
                      <a:pt x="2712" y="319"/>
                      <a:pt x="3407" y="319"/>
                    </a:cubicBezTo>
                    <a:close/>
                    <a:moveTo>
                      <a:pt x="7716" y="4674"/>
                    </a:moveTo>
                    <a:cubicBezTo>
                      <a:pt x="8549" y="4817"/>
                      <a:pt x="9240" y="5055"/>
                      <a:pt x="9752" y="5353"/>
                    </a:cubicBezTo>
                    <a:cubicBezTo>
                      <a:pt x="10121" y="5567"/>
                      <a:pt x="10549" y="5924"/>
                      <a:pt x="10549" y="6412"/>
                    </a:cubicBezTo>
                    <a:cubicBezTo>
                      <a:pt x="10549" y="6889"/>
                      <a:pt x="10287" y="7365"/>
                      <a:pt x="9775" y="7782"/>
                    </a:cubicBezTo>
                    <a:cubicBezTo>
                      <a:pt x="9168" y="8270"/>
                      <a:pt x="8263" y="8663"/>
                      <a:pt x="7204" y="8877"/>
                    </a:cubicBezTo>
                    <a:cubicBezTo>
                      <a:pt x="6612" y="8997"/>
                      <a:pt x="6014" y="9062"/>
                      <a:pt x="5455" y="9062"/>
                    </a:cubicBezTo>
                    <a:cubicBezTo>
                      <a:pt x="5237" y="9062"/>
                      <a:pt x="5026" y="9052"/>
                      <a:pt x="4822" y="9032"/>
                    </a:cubicBezTo>
                    <a:cubicBezTo>
                      <a:pt x="4894" y="9008"/>
                      <a:pt x="4977" y="8960"/>
                      <a:pt x="5049" y="8925"/>
                    </a:cubicBezTo>
                    <a:cubicBezTo>
                      <a:pt x="5358" y="8758"/>
                      <a:pt x="5608" y="8579"/>
                      <a:pt x="5835" y="8389"/>
                    </a:cubicBezTo>
                    <a:cubicBezTo>
                      <a:pt x="6549" y="8365"/>
                      <a:pt x="7335" y="8210"/>
                      <a:pt x="7990" y="7972"/>
                    </a:cubicBezTo>
                    <a:cubicBezTo>
                      <a:pt x="8549" y="7770"/>
                      <a:pt x="9264" y="7413"/>
                      <a:pt x="9466" y="6841"/>
                    </a:cubicBezTo>
                    <a:cubicBezTo>
                      <a:pt x="9561" y="6603"/>
                      <a:pt x="9537" y="6365"/>
                      <a:pt x="9406" y="6139"/>
                    </a:cubicBezTo>
                    <a:cubicBezTo>
                      <a:pt x="9156" y="5698"/>
                      <a:pt x="8442" y="5305"/>
                      <a:pt x="7489" y="5115"/>
                    </a:cubicBezTo>
                    <a:cubicBezTo>
                      <a:pt x="7549" y="4972"/>
                      <a:pt x="7620" y="4817"/>
                      <a:pt x="7716" y="4674"/>
                    </a:cubicBezTo>
                    <a:close/>
                    <a:moveTo>
                      <a:pt x="7870" y="3888"/>
                    </a:moveTo>
                    <a:lnTo>
                      <a:pt x="7870" y="3888"/>
                    </a:lnTo>
                    <a:cubicBezTo>
                      <a:pt x="7335" y="4365"/>
                      <a:pt x="7120" y="5055"/>
                      <a:pt x="6858" y="5805"/>
                    </a:cubicBezTo>
                    <a:cubicBezTo>
                      <a:pt x="6501" y="6865"/>
                      <a:pt x="6144" y="7948"/>
                      <a:pt x="4858" y="8615"/>
                    </a:cubicBezTo>
                    <a:cubicBezTo>
                      <a:pt x="4221" y="8982"/>
                      <a:pt x="3593" y="9144"/>
                      <a:pt x="3002" y="9144"/>
                    </a:cubicBezTo>
                    <a:cubicBezTo>
                      <a:pt x="2941" y="9144"/>
                      <a:pt x="2882" y="9142"/>
                      <a:pt x="2822" y="9139"/>
                    </a:cubicBezTo>
                    <a:cubicBezTo>
                      <a:pt x="2286" y="9091"/>
                      <a:pt x="1822" y="8901"/>
                      <a:pt x="1441" y="8556"/>
                    </a:cubicBezTo>
                    <a:cubicBezTo>
                      <a:pt x="1143" y="8270"/>
                      <a:pt x="953" y="7913"/>
                      <a:pt x="870" y="7532"/>
                    </a:cubicBezTo>
                    <a:cubicBezTo>
                      <a:pt x="774" y="7127"/>
                      <a:pt x="822" y="6722"/>
                      <a:pt x="989" y="6341"/>
                    </a:cubicBezTo>
                    <a:cubicBezTo>
                      <a:pt x="1179" y="5912"/>
                      <a:pt x="1632" y="5460"/>
                      <a:pt x="2203" y="5162"/>
                    </a:cubicBezTo>
                    <a:lnTo>
                      <a:pt x="2203" y="5162"/>
                    </a:lnTo>
                    <a:cubicBezTo>
                      <a:pt x="2155" y="5400"/>
                      <a:pt x="2120" y="5639"/>
                      <a:pt x="2084" y="5877"/>
                    </a:cubicBezTo>
                    <a:cubicBezTo>
                      <a:pt x="1739" y="6210"/>
                      <a:pt x="1346" y="6722"/>
                      <a:pt x="1596" y="7496"/>
                    </a:cubicBezTo>
                    <a:cubicBezTo>
                      <a:pt x="1727" y="7913"/>
                      <a:pt x="2096" y="8246"/>
                      <a:pt x="2596" y="8413"/>
                    </a:cubicBezTo>
                    <a:cubicBezTo>
                      <a:pt x="2810" y="8484"/>
                      <a:pt x="3037" y="8508"/>
                      <a:pt x="3275" y="8508"/>
                    </a:cubicBezTo>
                    <a:cubicBezTo>
                      <a:pt x="3870" y="8508"/>
                      <a:pt x="4525" y="8294"/>
                      <a:pt x="5096" y="7877"/>
                    </a:cubicBezTo>
                    <a:cubicBezTo>
                      <a:pt x="5656" y="7460"/>
                      <a:pt x="6013" y="6698"/>
                      <a:pt x="6358" y="5948"/>
                    </a:cubicBezTo>
                    <a:cubicBezTo>
                      <a:pt x="6775" y="5079"/>
                      <a:pt x="7156" y="4222"/>
                      <a:pt x="7870" y="3888"/>
                    </a:cubicBezTo>
                    <a:close/>
                    <a:moveTo>
                      <a:pt x="3412" y="0"/>
                    </a:moveTo>
                    <a:cubicBezTo>
                      <a:pt x="3196" y="0"/>
                      <a:pt x="2974" y="30"/>
                      <a:pt x="2751" y="90"/>
                    </a:cubicBezTo>
                    <a:cubicBezTo>
                      <a:pt x="2155" y="233"/>
                      <a:pt x="1620" y="566"/>
                      <a:pt x="1179" y="1043"/>
                    </a:cubicBezTo>
                    <a:cubicBezTo>
                      <a:pt x="989" y="1245"/>
                      <a:pt x="953" y="1519"/>
                      <a:pt x="1108" y="1721"/>
                    </a:cubicBezTo>
                    <a:cubicBezTo>
                      <a:pt x="1143" y="1781"/>
                      <a:pt x="1191" y="1840"/>
                      <a:pt x="1263" y="1888"/>
                    </a:cubicBezTo>
                    <a:lnTo>
                      <a:pt x="631" y="2352"/>
                    </a:lnTo>
                    <a:lnTo>
                      <a:pt x="167" y="2352"/>
                    </a:lnTo>
                    <a:cubicBezTo>
                      <a:pt x="72" y="2352"/>
                      <a:pt x="0" y="2424"/>
                      <a:pt x="0" y="2519"/>
                    </a:cubicBezTo>
                    <a:cubicBezTo>
                      <a:pt x="0" y="2602"/>
                      <a:pt x="72" y="2674"/>
                      <a:pt x="167" y="2674"/>
                    </a:cubicBezTo>
                    <a:lnTo>
                      <a:pt x="453" y="2674"/>
                    </a:lnTo>
                    <a:lnTo>
                      <a:pt x="346" y="2972"/>
                    </a:lnTo>
                    <a:cubicBezTo>
                      <a:pt x="310" y="3067"/>
                      <a:pt x="358" y="3150"/>
                      <a:pt x="453" y="3186"/>
                    </a:cubicBezTo>
                    <a:cubicBezTo>
                      <a:pt x="465" y="3186"/>
                      <a:pt x="477" y="3198"/>
                      <a:pt x="489" y="3198"/>
                    </a:cubicBezTo>
                    <a:cubicBezTo>
                      <a:pt x="548" y="3198"/>
                      <a:pt x="631" y="3150"/>
                      <a:pt x="643" y="3091"/>
                    </a:cubicBezTo>
                    <a:lnTo>
                      <a:pt x="786" y="2638"/>
                    </a:lnTo>
                    <a:lnTo>
                      <a:pt x="1477" y="2138"/>
                    </a:lnTo>
                    <a:cubicBezTo>
                      <a:pt x="1710" y="2468"/>
                      <a:pt x="2125" y="2569"/>
                      <a:pt x="2548" y="2569"/>
                    </a:cubicBezTo>
                    <a:cubicBezTo>
                      <a:pt x="2644" y="2569"/>
                      <a:pt x="2740" y="2564"/>
                      <a:pt x="2834" y="2555"/>
                    </a:cubicBezTo>
                    <a:lnTo>
                      <a:pt x="2834" y="2555"/>
                    </a:lnTo>
                    <a:cubicBezTo>
                      <a:pt x="2751" y="2960"/>
                      <a:pt x="2632" y="3412"/>
                      <a:pt x="2513" y="3865"/>
                    </a:cubicBezTo>
                    <a:cubicBezTo>
                      <a:pt x="2441" y="4186"/>
                      <a:pt x="2358" y="4496"/>
                      <a:pt x="2275" y="4805"/>
                    </a:cubicBezTo>
                    <a:cubicBezTo>
                      <a:pt x="1548" y="5138"/>
                      <a:pt x="929" y="5686"/>
                      <a:pt x="691" y="6246"/>
                    </a:cubicBezTo>
                    <a:cubicBezTo>
                      <a:pt x="489" y="6686"/>
                      <a:pt x="441" y="7174"/>
                      <a:pt x="548" y="7639"/>
                    </a:cubicBezTo>
                    <a:cubicBezTo>
                      <a:pt x="655" y="8091"/>
                      <a:pt x="882" y="8508"/>
                      <a:pt x="1227" y="8829"/>
                    </a:cubicBezTo>
                    <a:cubicBezTo>
                      <a:pt x="1632" y="9210"/>
                      <a:pt x="2179" y="9437"/>
                      <a:pt x="2798" y="9484"/>
                    </a:cubicBezTo>
                    <a:cubicBezTo>
                      <a:pt x="2870" y="9484"/>
                      <a:pt x="2953" y="9496"/>
                      <a:pt x="3025" y="9496"/>
                    </a:cubicBezTo>
                    <a:cubicBezTo>
                      <a:pt x="3406" y="9496"/>
                      <a:pt x="3799" y="9425"/>
                      <a:pt x="4215" y="9282"/>
                    </a:cubicBezTo>
                    <a:cubicBezTo>
                      <a:pt x="4596" y="9365"/>
                      <a:pt x="5037" y="9401"/>
                      <a:pt x="5489" y="9401"/>
                    </a:cubicBezTo>
                    <a:cubicBezTo>
                      <a:pt x="6061" y="9401"/>
                      <a:pt x="6668" y="9341"/>
                      <a:pt x="7251" y="9222"/>
                    </a:cubicBezTo>
                    <a:cubicBezTo>
                      <a:pt x="8371" y="9008"/>
                      <a:pt x="9323" y="8591"/>
                      <a:pt x="9978" y="8067"/>
                    </a:cubicBezTo>
                    <a:cubicBezTo>
                      <a:pt x="10573" y="7591"/>
                      <a:pt x="10871" y="7008"/>
                      <a:pt x="10871" y="6412"/>
                    </a:cubicBezTo>
                    <a:cubicBezTo>
                      <a:pt x="10871" y="5472"/>
                      <a:pt x="9764" y="4734"/>
                      <a:pt x="7906" y="4376"/>
                    </a:cubicBezTo>
                    <a:cubicBezTo>
                      <a:pt x="8109" y="4103"/>
                      <a:pt x="8394" y="3900"/>
                      <a:pt x="8787" y="3769"/>
                    </a:cubicBezTo>
                    <a:cubicBezTo>
                      <a:pt x="8871" y="3734"/>
                      <a:pt x="8918" y="3650"/>
                      <a:pt x="8883" y="3555"/>
                    </a:cubicBezTo>
                    <a:cubicBezTo>
                      <a:pt x="8871" y="3495"/>
                      <a:pt x="8811" y="3448"/>
                      <a:pt x="8740" y="3448"/>
                    </a:cubicBezTo>
                    <a:cubicBezTo>
                      <a:pt x="8698" y="3446"/>
                      <a:pt x="8657" y="3444"/>
                      <a:pt x="8616" y="3444"/>
                    </a:cubicBezTo>
                    <a:cubicBezTo>
                      <a:pt x="8002" y="3444"/>
                      <a:pt x="7472" y="3695"/>
                      <a:pt x="7037" y="4186"/>
                    </a:cubicBezTo>
                    <a:cubicBezTo>
                      <a:pt x="7025" y="4198"/>
                      <a:pt x="7013" y="4210"/>
                      <a:pt x="7001" y="4246"/>
                    </a:cubicBezTo>
                    <a:cubicBezTo>
                      <a:pt x="6574" y="4205"/>
                      <a:pt x="6141" y="4176"/>
                      <a:pt x="5714" y="4176"/>
                    </a:cubicBezTo>
                    <a:cubicBezTo>
                      <a:pt x="5511" y="4176"/>
                      <a:pt x="5308" y="4183"/>
                      <a:pt x="5108" y="4198"/>
                    </a:cubicBezTo>
                    <a:cubicBezTo>
                      <a:pt x="5299" y="3698"/>
                      <a:pt x="5454" y="3198"/>
                      <a:pt x="5525" y="2626"/>
                    </a:cubicBezTo>
                    <a:cubicBezTo>
                      <a:pt x="5596" y="2031"/>
                      <a:pt x="5525" y="1531"/>
                      <a:pt x="5299" y="1102"/>
                    </a:cubicBezTo>
                    <a:cubicBezTo>
                      <a:pt x="5096" y="697"/>
                      <a:pt x="4775" y="400"/>
                      <a:pt x="4358" y="209"/>
                    </a:cubicBezTo>
                    <a:cubicBezTo>
                      <a:pt x="4068" y="72"/>
                      <a:pt x="3748" y="0"/>
                      <a:pt x="34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3">
                      <a:lumMod val="7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7" name="Google Shape;12074;p81">
                <a:extLst>
                  <a:ext uri="{FF2B5EF4-FFF2-40B4-BE49-F238E27FC236}">
                    <a16:creationId xmlns:a16="http://schemas.microsoft.com/office/drawing/2014/main" id="{91A08C5A-B4AA-26F5-9BBF-C74D88345557}"/>
                  </a:ext>
                </a:extLst>
              </p:cNvPr>
              <p:cNvSpPr/>
              <p:nvPr/>
            </p:nvSpPr>
            <p:spPr>
              <a:xfrm>
                <a:off x="3139117" y="1621010"/>
                <a:ext cx="49152" cy="137600"/>
              </a:xfrm>
              <a:custGeom>
                <a:avLst/>
                <a:gdLst/>
                <a:ahLst/>
                <a:cxnLst/>
                <a:rect l="l" t="t" r="r" b="b"/>
                <a:pathLst>
                  <a:path w="1536" h="4300" extrusionOk="0">
                    <a:moveTo>
                      <a:pt x="1360" y="0"/>
                    </a:moveTo>
                    <a:cubicBezTo>
                      <a:pt x="1284" y="0"/>
                      <a:pt x="1212" y="56"/>
                      <a:pt x="1191" y="121"/>
                    </a:cubicBezTo>
                    <a:cubicBezTo>
                      <a:pt x="1072" y="669"/>
                      <a:pt x="857" y="1192"/>
                      <a:pt x="655" y="1692"/>
                    </a:cubicBezTo>
                    <a:cubicBezTo>
                      <a:pt x="310" y="2526"/>
                      <a:pt x="0" y="3336"/>
                      <a:pt x="119" y="4169"/>
                    </a:cubicBezTo>
                    <a:cubicBezTo>
                      <a:pt x="131" y="4240"/>
                      <a:pt x="191" y="4300"/>
                      <a:pt x="286" y="4300"/>
                    </a:cubicBezTo>
                    <a:lnTo>
                      <a:pt x="310" y="4300"/>
                    </a:lnTo>
                    <a:cubicBezTo>
                      <a:pt x="405" y="4288"/>
                      <a:pt x="464" y="4217"/>
                      <a:pt x="441" y="4121"/>
                    </a:cubicBezTo>
                    <a:cubicBezTo>
                      <a:pt x="322" y="3383"/>
                      <a:pt x="643" y="2621"/>
                      <a:pt x="953" y="1835"/>
                    </a:cubicBezTo>
                    <a:cubicBezTo>
                      <a:pt x="1155" y="1311"/>
                      <a:pt x="1381" y="776"/>
                      <a:pt x="1500" y="192"/>
                    </a:cubicBezTo>
                    <a:cubicBezTo>
                      <a:pt x="1536" y="109"/>
                      <a:pt x="1476" y="14"/>
                      <a:pt x="1381" y="2"/>
                    </a:cubicBezTo>
                    <a:cubicBezTo>
                      <a:pt x="1374" y="1"/>
                      <a:pt x="1367" y="0"/>
                      <a:pt x="13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accent3">
                      <a:lumMod val="7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28" name="Google Shape;12075;p81">
            <a:extLst>
              <a:ext uri="{FF2B5EF4-FFF2-40B4-BE49-F238E27FC236}">
                <a16:creationId xmlns:a16="http://schemas.microsoft.com/office/drawing/2014/main" id="{F133CE64-28DA-E72E-CA9D-6A7A13343C8D}"/>
              </a:ext>
            </a:extLst>
          </p:cNvPr>
          <p:cNvGrpSpPr/>
          <p:nvPr/>
        </p:nvGrpSpPr>
        <p:grpSpPr>
          <a:xfrm>
            <a:off x="2210528" y="6856244"/>
            <a:ext cx="627968" cy="717120"/>
            <a:chOff x="1133133" y="3351922"/>
            <a:chExt cx="313984" cy="35856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29" name="Google Shape;12076;p81">
              <a:extLst>
                <a:ext uri="{FF2B5EF4-FFF2-40B4-BE49-F238E27FC236}">
                  <a16:creationId xmlns:a16="http://schemas.microsoft.com/office/drawing/2014/main" id="{24C254F4-1210-16D3-D649-3D6DACE1108C}"/>
                </a:ext>
              </a:extLst>
            </p:cNvPr>
            <p:cNvSpPr/>
            <p:nvPr/>
          </p:nvSpPr>
          <p:spPr>
            <a:xfrm>
              <a:off x="1133133" y="3351922"/>
              <a:ext cx="313984" cy="358560"/>
            </a:xfrm>
            <a:custGeom>
              <a:avLst/>
              <a:gdLst/>
              <a:ahLst/>
              <a:cxnLst/>
              <a:rect l="l" t="t" r="r" b="b"/>
              <a:pathLst>
                <a:path w="9812" h="11205" extrusionOk="0">
                  <a:moveTo>
                    <a:pt x="1251" y="4025"/>
                  </a:moveTo>
                  <a:cubicBezTo>
                    <a:pt x="1548" y="4025"/>
                    <a:pt x="1787" y="4263"/>
                    <a:pt x="1787" y="4561"/>
                  </a:cubicBezTo>
                  <a:lnTo>
                    <a:pt x="1787" y="7704"/>
                  </a:lnTo>
                  <a:cubicBezTo>
                    <a:pt x="1787" y="7990"/>
                    <a:pt x="2013" y="8204"/>
                    <a:pt x="2287" y="8204"/>
                  </a:cubicBezTo>
                  <a:lnTo>
                    <a:pt x="3001" y="8204"/>
                  </a:lnTo>
                  <a:lnTo>
                    <a:pt x="3001" y="9300"/>
                  </a:lnTo>
                  <a:lnTo>
                    <a:pt x="1775" y="9300"/>
                  </a:lnTo>
                  <a:cubicBezTo>
                    <a:pt x="1191" y="9300"/>
                    <a:pt x="715" y="8823"/>
                    <a:pt x="715" y="8240"/>
                  </a:cubicBezTo>
                  <a:lnTo>
                    <a:pt x="715" y="4561"/>
                  </a:lnTo>
                  <a:cubicBezTo>
                    <a:pt x="715" y="4263"/>
                    <a:pt x="953" y="4025"/>
                    <a:pt x="1251" y="4025"/>
                  </a:cubicBezTo>
                  <a:close/>
                  <a:moveTo>
                    <a:pt x="4906" y="1"/>
                  </a:moveTo>
                  <a:cubicBezTo>
                    <a:pt x="4823" y="1"/>
                    <a:pt x="4739" y="84"/>
                    <a:pt x="4739" y="167"/>
                  </a:cubicBezTo>
                  <a:lnTo>
                    <a:pt x="4739" y="548"/>
                  </a:lnTo>
                  <a:cubicBezTo>
                    <a:pt x="4346" y="572"/>
                    <a:pt x="3965" y="739"/>
                    <a:pt x="3668" y="989"/>
                  </a:cubicBezTo>
                  <a:lnTo>
                    <a:pt x="3406" y="727"/>
                  </a:lnTo>
                  <a:cubicBezTo>
                    <a:pt x="3376" y="697"/>
                    <a:pt x="3334" y="682"/>
                    <a:pt x="3291" y="682"/>
                  </a:cubicBezTo>
                  <a:cubicBezTo>
                    <a:pt x="3248" y="682"/>
                    <a:pt x="3203" y="697"/>
                    <a:pt x="3168" y="727"/>
                  </a:cubicBezTo>
                  <a:cubicBezTo>
                    <a:pt x="3108" y="787"/>
                    <a:pt x="3108" y="882"/>
                    <a:pt x="3168" y="965"/>
                  </a:cubicBezTo>
                  <a:lnTo>
                    <a:pt x="3430" y="1227"/>
                  </a:lnTo>
                  <a:cubicBezTo>
                    <a:pt x="3180" y="1525"/>
                    <a:pt x="3037" y="1882"/>
                    <a:pt x="2989" y="2299"/>
                  </a:cubicBezTo>
                  <a:lnTo>
                    <a:pt x="2620" y="2299"/>
                  </a:lnTo>
                  <a:cubicBezTo>
                    <a:pt x="2525" y="2299"/>
                    <a:pt x="2453" y="2370"/>
                    <a:pt x="2453" y="2465"/>
                  </a:cubicBezTo>
                  <a:cubicBezTo>
                    <a:pt x="2453" y="2549"/>
                    <a:pt x="2525" y="2632"/>
                    <a:pt x="2620" y="2632"/>
                  </a:cubicBezTo>
                  <a:lnTo>
                    <a:pt x="2977" y="2632"/>
                  </a:lnTo>
                  <a:lnTo>
                    <a:pt x="2977" y="3704"/>
                  </a:lnTo>
                  <a:lnTo>
                    <a:pt x="2620" y="3704"/>
                  </a:lnTo>
                  <a:cubicBezTo>
                    <a:pt x="2525" y="3704"/>
                    <a:pt x="2453" y="3775"/>
                    <a:pt x="2453" y="3858"/>
                  </a:cubicBezTo>
                  <a:cubicBezTo>
                    <a:pt x="2453" y="3954"/>
                    <a:pt x="2525" y="4025"/>
                    <a:pt x="2620" y="4025"/>
                  </a:cubicBezTo>
                  <a:lnTo>
                    <a:pt x="2977" y="4025"/>
                  </a:lnTo>
                  <a:lnTo>
                    <a:pt x="2977" y="5097"/>
                  </a:lnTo>
                  <a:lnTo>
                    <a:pt x="2620" y="5097"/>
                  </a:lnTo>
                  <a:cubicBezTo>
                    <a:pt x="2525" y="5097"/>
                    <a:pt x="2453" y="5168"/>
                    <a:pt x="2453" y="5263"/>
                  </a:cubicBezTo>
                  <a:cubicBezTo>
                    <a:pt x="2453" y="5347"/>
                    <a:pt x="2525" y="5430"/>
                    <a:pt x="2620" y="5430"/>
                  </a:cubicBezTo>
                  <a:lnTo>
                    <a:pt x="2977" y="5430"/>
                  </a:lnTo>
                  <a:lnTo>
                    <a:pt x="2977" y="6502"/>
                  </a:lnTo>
                  <a:lnTo>
                    <a:pt x="2620" y="6502"/>
                  </a:lnTo>
                  <a:cubicBezTo>
                    <a:pt x="2525" y="6502"/>
                    <a:pt x="2453" y="6573"/>
                    <a:pt x="2453" y="6656"/>
                  </a:cubicBezTo>
                  <a:cubicBezTo>
                    <a:pt x="2453" y="6752"/>
                    <a:pt x="2525" y="6823"/>
                    <a:pt x="2620" y="6823"/>
                  </a:cubicBezTo>
                  <a:lnTo>
                    <a:pt x="2977" y="6823"/>
                  </a:lnTo>
                  <a:lnTo>
                    <a:pt x="2977" y="7895"/>
                  </a:lnTo>
                  <a:lnTo>
                    <a:pt x="2263" y="7895"/>
                  </a:lnTo>
                  <a:cubicBezTo>
                    <a:pt x="2156" y="7895"/>
                    <a:pt x="2084" y="7811"/>
                    <a:pt x="2084" y="7716"/>
                  </a:cubicBezTo>
                  <a:lnTo>
                    <a:pt x="2084" y="7359"/>
                  </a:lnTo>
                  <a:lnTo>
                    <a:pt x="2263" y="7359"/>
                  </a:lnTo>
                  <a:cubicBezTo>
                    <a:pt x="2346" y="7359"/>
                    <a:pt x="2418" y="7287"/>
                    <a:pt x="2418" y="7192"/>
                  </a:cubicBezTo>
                  <a:cubicBezTo>
                    <a:pt x="2418" y="7109"/>
                    <a:pt x="2346" y="7037"/>
                    <a:pt x="2263" y="7037"/>
                  </a:cubicBezTo>
                  <a:lnTo>
                    <a:pt x="2084" y="7037"/>
                  </a:lnTo>
                  <a:lnTo>
                    <a:pt x="2084" y="6144"/>
                  </a:lnTo>
                  <a:lnTo>
                    <a:pt x="2263" y="6144"/>
                  </a:lnTo>
                  <a:cubicBezTo>
                    <a:pt x="2346" y="6144"/>
                    <a:pt x="2418" y="6061"/>
                    <a:pt x="2418" y="5978"/>
                  </a:cubicBezTo>
                  <a:cubicBezTo>
                    <a:pt x="2418" y="5882"/>
                    <a:pt x="2346" y="5811"/>
                    <a:pt x="2263" y="5811"/>
                  </a:cubicBezTo>
                  <a:lnTo>
                    <a:pt x="2084" y="5811"/>
                  </a:lnTo>
                  <a:lnTo>
                    <a:pt x="2084" y="4918"/>
                  </a:lnTo>
                  <a:lnTo>
                    <a:pt x="2263" y="4918"/>
                  </a:lnTo>
                  <a:cubicBezTo>
                    <a:pt x="2346" y="4918"/>
                    <a:pt x="2418" y="4847"/>
                    <a:pt x="2418" y="4751"/>
                  </a:cubicBezTo>
                  <a:cubicBezTo>
                    <a:pt x="2418" y="4668"/>
                    <a:pt x="2346" y="4597"/>
                    <a:pt x="2263" y="4597"/>
                  </a:cubicBezTo>
                  <a:lnTo>
                    <a:pt x="2084" y="4597"/>
                  </a:lnTo>
                  <a:lnTo>
                    <a:pt x="2084" y="4573"/>
                  </a:lnTo>
                  <a:cubicBezTo>
                    <a:pt x="2084" y="4156"/>
                    <a:pt x="1787" y="3799"/>
                    <a:pt x="1382" y="3727"/>
                  </a:cubicBezTo>
                  <a:lnTo>
                    <a:pt x="1382" y="3525"/>
                  </a:lnTo>
                  <a:cubicBezTo>
                    <a:pt x="1382" y="3430"/>
                    <a:pt x="1310" y="3358"/>
                    <a:pt x="1215" y="3358"/>
                  </a:cubicBezTo>
                  <a:cubicBezTo>
                    <a:pt x="1132" y="3358"/>
                    <a:pt x="1048" y="3430"/>
                    <a:pt x="1048" y="3525"/>
                  </a:cubicBezTo>
                  <a:lnTo>
                    <a:pt x="1048" y="3727"/>
                  </a:lnTo>
                  <a:cubicBezTo>
                    <a:pt x="655" y="3799"/>
                    <a:pt x="358" y="4156"/>
                    <a:pt x="358" y="4573"/>
                  </a:cubicBezTo>
                  <a:lnTo>
                    <a:pt x="358" y="4597"/>
                  </a:lnTo>
                  <a:lnTo>
                    <a:pt x="179" y="4597"/>
                  </a:lnTo>
                  <a:cubicBezTo>
                    <a:pt x="84" y="4597"/>
                    <a:pt x="13" y="4668"/>
                    <a:pt x="13" y="4751"/>
                  </a:cubicBezTo>
                  <a:cubicBezTo>
                    <a:pt x="13" y="4847"/>
                    <a:pt x="84" y="4918"/>
                    <a:pt x="179" y="4918"/>
                  </a:cubicBezTo>
                  <a:lnTo>
                    <a:pt x="358" y="4918"/>
                  </a:lnTo>
                  <a:lnTo>
                    <a:pt x="358" y="5811"/>
                  </a:lnTo>
                  <a:lnTo>
                    <a:pt x="179" y="5811"/>
                  </a:lnTo>
                  <a:cubicBezTo>
                    <a:pt x="84" y="5811"/>
                    <a:pt x="13" y="5882"/>
                    <a:pt x="13" y="5978"/>
                  </a:cubicBezTo>
                  <a:cubicBezTo>
                    <a:pt x="13" y="6061"/>
                    <a:pt x="84" y="6144"/>
                    <a:pt x="179" y="6144"/>
                  </a:cubicBezTo>
                  <a:lnTo>
                    <a:pt x="358" y="6144"/>
                  </a:lnTo>
                  <a:lnTo>
                    <a:pt x="358" y="7037"/>
                  </a:lnTo>
                  <a:lnTo>
                    <a:pt x="179" y="7037"/>
                  </a:lnTo>
                  <a:cubicBezTo>
                    <a:pt x="84" y="7037"/>
                    <a:pt x="13" y="7109"/>
                    <a:pt x="13" y="7192"/>
                  </a:cubicBezTo>
                  <a:cubicBezTo>
                    <a:pt x="13" y="7287"/>
                    <a:pt x="84" y="7359"/>
                    <a:pt x="179" y="7359"/>
                  </a:cubicBezTo>
                  <a:lnTo>
                    <a:pt x="358" y="7359"/>
                  </a:lnTo>
                  <a:lnTo>
                    <a:pt x="358" y="8240"/>
                  </a:lnTo>
                  <a:lnTo>
                    <a:pt x="358" y="8252"/>
                  </a:lnTo>
                  <a:lnTo>
                    <a:pt x="155" y="8252"/>
                  </a:lnTo>
                  <a:cubicBezTo>
                    <a:pt x="72" y="8252"/>
                    <a:pt x="1" y="8323"/>
                    <a:pt x="1" y="8418"/>
                  </a:cubicBezTo>
                  <a:cubicBezTo>
                    <a:pt x="1" y="8502"/>
                    <a:pt x="72" y="8585"/>
                    <a:pt x="155" y="8585"/>
                  </a:cubicBezTo>
                  <a:lnTo>
                    <a:pt x="382" y="8585"/>
                  </a:lnTo>
                  <a:cubicBezTo>
                    <a:pt x="536" y="9180"/>
                    <a:pt x="1084" y="9621"/>
                    <a:pt x="1727" y="9621"/>
                  </a:cubicBezTo>
                  <a:lnTo>
                    <a:pt x="2953" y="9621"/>
                  </a:lnTo>
                  <a:lnTo>
                    <a:pt x="2953" y="11038"/>
                  </a:lnTo>
                  <a:cubicBezTo>
                    <a:pt x="2953" y="11121"/>
                    <a:pt x="3037" y="11205"/>
                    <a:pt x="3120" y="11205"/>
                  </a:cubicBezTo>
                  <a:cubicBezTo>
                    <a:pt x="3215" y="11205"/>
                    <a:pt x="3287" y="11121"/>
                    <a:pt x="3287" y="11038"/>
                  </a:cubicBezTo>
                  <a:lnTo>
                    <a:pt x="3287" y="2477"/>
                  </a:lnTo>
                  <a:cubicBezTo>
                    <a:pt x="3287" y="1596"/>
                    <a:pt x="4001" y="906"/>
                    <a:pt x="4858" y="906"/>
                  </a:cubicBezTo>
                  <a:cubicBezTo>
                    <a:pt x="5728" y="906"/>
                    <a:pt x="6442" y="1620"/>
                    <a:pt x="6442" y="2477"/>
                  </a:cubicBezTo>
                  <a:lnTo>
                    <a:pt x="6442" y="5454"/>
                  </a:lnTo>
                  <a:cubicBezTo>
                    <a:pt x="6442" y="5549"/>
                    <a:pt x="6513" y="5621"/>
                    <a:pt x="6609" y="5621"/>
                  </a:cubicBezTo>
                  <a:cubicBezTo>
                    <a:pt x="6692" y="5621"/>
                    <a:pt x="6775" y="5549"/>
                    <a:pt x="6775" y="5454"/>
                  </a:cubicBezTo>
                  <a:lnTo>
                    <a:pt x="6775" y="5442"/>
                  </a:lnTo>
                  <a:lnTo>
                    <a:pt x="7490" y="5442"/>
                  </a:lnTo>
                  <a:cubicBezTo>
                    <a:pt x="7764" y="5442"/>
                    <a:pt x="7990" y="5216"/>
                    <a:pt x="7990" y="4930"/>
                  </a:cubicBezTo>
                  <a:lnTo>
                    <a:pt x="7990" y="3192"/>
                  </a:lnTo>
                  <a:cubicBezTo>
                    <a:pt x="7990" y="2894"/>
                    <a:pt x="8228" y="2656"/>
                    <a:pt x="8526" y="2656"/>
                  </a:cubicBezTo>
                  <a:cubicBezTo>
                    <a:pt x="8823" y="2656"/>
                    <a:pt x="9061" y="2894"/>
                    <a:pt x="9061" y="3192"/>
                  </a:cubicBezTo>
                  <a:lnTo>
                    <a:pt x="9061" y="5466"/>
                  </a:lnTo>
                  <a:cubicBezTo>
                    <a:pt x="9061" y="6049"/>
                    <a:pt x="8585" y="6525"/>
                    <a:pt x="8002" y="6525"/>
                  </a:cubicBezTo>
                  <a:lnTo>
                    <a:pt x="6775" y="6525"/>
                  </a:lnTo>
                  <a:lnTo>
                    <a:pt x="6775" y="6144"/>
                  </a:lnTo>
                  <a:cubicBezTo>
                    <a:pt x="6775" y="6049"/>
                    <a:pt x="6692" y="5978"/>
                    <a:pt x="6609" y="5978"/>
                  </a:cubicBezTo>
                  <a:cubicBezTo>
                    <a:pt x="6513" y="5978"/>
                    <a:pt x="6442" y="6049"/>
                    <a:pt x="6442" y="6144"/>
                  </a:cubicBezTo>
                  <a:lnTo>
                    <a:pt x="6442" y="11038"/>
                  </a:lnTo>
                  <a:cubicBezTo>
                    <a:pt x="6442" y="11121"/>
                    <a:pt x="6513" y="11205"/>
                    <a:pt x="6609" y="11205"/>
                  </a:cubicBezTo>
                  <a:cubicBezTo>
                    <a:pt x="6692" y="11205"/>
                    <a:pt x="6775" y="11121"/>
                    <a:pt x="6775" y="11038"/>
                  </a:cubicBezTo>
                  <a:lnTo>
                    <a:pt x="6775" y="9621"/>
                  </a:lnTo>
                  <a:lnTo>
                    <a:pt x="7132" y="9621"/>
                  </a:lnTo>
                  <a:cubicBezTo>
                    <a:pt x="7216" y="9621"/>
                    <a:pt x="7287" y="9550"/>
                    <a:pt x="7287" y="9454"/>
                  </a:cubicBezTo>
                  <a:cubicBezTo>
                    <a:pt x="7287" y="9371"/>
                    <a:pt x="7216" y="9300"/>
                    <a:pt x="7132" y="9300"/>
                  </a:cubicBezTo>
                  <a:lnTo>
                    <a:pt x="6775" y="9300"/>
                  </a:lnTo>
                  <a:lnTo>
                    <a:pt x="6775" y="8228"/>
                  </a:lnTo>
                  <a:lnTo>
                    <a:pt x="7132" y="8228"/>
                  </a:lnTo>
                  <a:cubicBezTo>
                    <a:pt x="7216" y="8228"/>
                    <a:pt x="7287" y="8145"/>
                    <a:pt x="7287" y="8061"/>
                  </a:cubicBezTo>
                  <a:cubicBezTo>
                    <a:pt x="7287" y="7966"/>
                    <a:pt x="7216" y="7895"/>
                    <a:pt x="7132" y="7895"/>
                  </a:cubicBezTo>
                  <a:lnTo>
                    <a:pt x="6775" y="7895"/>
                  </a:lnTo>
                  <a:lnTo>
                    <a:pt x="6775" y="6823"/>
                  </a:lnTo>
                  <a:lnTo>
                    <a:pt x="8002" y="6823"/>
                  </a:lnTo>
                  <a:cubicBezTo>
                    <a:pt x="8585" y="6823"/>
                    <a:pt x="9097" y="6466"/>
                    <a:pt x="9299" y="5942"/>
                  </a:cubicBezTo>
                  <a:lnTo>
                    <a:pt x="9585" y="5942"/>
                  </a:lnTo>
                  <a:cubicBezTo>
                    <a:pt x="9669" y="5942"/>
                    <a:pt x="9752" y="5871"/>
                    <a:pt x="9752" y="5775"/>
                  </a:cubicBezTo>
                  <a:cubicBezTo>
                    <a:pt x="9811" y="5704"/>
                    <a:pt x="9728" y="5632"/>
                    <a:pt x="9645" y="5632"/>
                  </a:cubicBezTo>
                  <a:lnTo>
                    <a:pt x="9454" y="5632"/>
                  </a:lnTo>
                  <a:cubicBezTo>
                    <a:pt x="9466" y="5573"/>
                    <a:pt x="9466" y="5513"/>
                    <a:pt x="9466" y="5454"/>
                  </a:cubicBezTo>
                  <a:lnTo>
                    <a:pt x="9466" y="4739"/>
                  </a:lnTo>
                  <a:lnTo>
                    <a:pt x="9645" y="4739"/>
                  </a:lnTo>
                  <a:cubicBezTo>
                    <a:pt x="9728" y="4739"/>
                    <a:pt x="9811" y="4668"/>
                    <a:pt x="9811" y="4573"/>
                  </a:cubicBezTo>
                  <a:cubicBezTo>
                    <a:pt x="9811" y="4489"/>
                    <a:pt x="9728" y="4418"/>
                    <a:pt x="9645" y="4418"/>
                  </a:cubicBezTo>
                  <a:lnTo>
                    <a:pt x="9466" y="4418"/>
                  </a:lnTo>
                  <a:lnTo>
                    <a:pt x="9466" y="3525"/>
                  </a:lnTo>
                  <a:lnTo>
                    <a:pt x="9645" y="3525"/>
                  </a:lnTo>
                  <a:cubicBezTo>
                    <a:pt x="9728" y="3525"/>
                    <a:pt x="9811" y="3442"/>
                    <a:pt x="9811" y="3358"/>
                  </a:cubicBezTo>
                  <a:cubicBezTo>
                    <a:pt x="9811" y="3263"/>
                    <a:pt x="9728" y="3192"/>
                    <a:pt x="9645" y="3192"/>
                  </a:cubicBezTo>
                  <a:lnTo>
                    <a:pt x="9466" y="3192"/>
                  </a:lnTo>
                  <a:lnTo>
                    <a:pt x="9466" y="3180"/>
                  </a:lnTo>
                  <a:cubicBezTo>
                    <a:pt x="9466" y="2763"/>
                    <a:pt x="9168" y="2406"/>
                    <a:pt x="8764" y="2322"/>
                  </a:cubicBezTo>
                  <a:lnTo>
                    <a:pt x="8764" y="2120"/>
                  </a:lnTo>
                  <a:cubicBezTo>
                    <a:pt x="8764" y="2037"/>
                    <a:pt x="8692" y="1953"/>
                    <a:pt x="8597" y="1953"/>
                  </a:cubicBezTo>
                  <a:cubicBezTo>
                    <a:pt x="8514" y="1953"/>
                    <a:pt x="8430" y="2037"/>
                    <a:pt x="8430" y="2120"/>
                  </a:cubicBezTo>
                  <a:lnTo>
                    <a:pt x="8430" y="2334"/>
                  </a:lnTo>
                  <a:cubicBezTo>
                    <a:pt x="8037" y="2406"/>
                    <a:pt x="7740" y="2763"/>
                    <a:pt x="7740" y="3180"/>
                  </a:cubicBezTo>
                  <a:lnTo>
                    <a:pt x="7740" y="3192"/>
                  </a:lnTo>
                  <a:lnTo>
                    <a:pt x="7561" y="3192"/>
                  </a:lnTo>
                  <a:cubicBezTo>
                    <a:pt x="7466" y="3192"/>
                    <a:pt x="7394" y="3263"/>
                    <a:pt x="7394" y="3358"/>
                  </a:cubicBezTo>
                  <a:cubicBezTo>
                    <a:pt x="7394" y="3442"/>
                    <a:pt x="7466" y="3525"/>
                    <a:pt x="7561" y="3525"/>
                  </a:cubicBezTo>
                  <a:lnTo>
                    <a:pt x="7740" y="3525"/>
                  </a:lnTo>
                  <a:lnTo>
                    <a:pt x="7740" y="4418"/>
                  </a:lnTo>
                  <a:lnTo>
                    <a:pt x="7561" y="4418"/>
                  </a:lnTo>
                  <a:cubicBezTo>
                    <a:pt x="7466" y="4418"/>
                    <a:pt x="7394" y="4489"/>
                    <a:pt x="7394" y="4573"/>
                  </a:cubicBezTo>
                  <a:cubicBezTo>
                    <a:pt x="7394" y="4668"/>
                    <a:pt x="7466" y="4739"/>
                    <a:pt x="7561" y="4739"/>
                  </a:cubicBezTo>
                  <a:lnTo>
                    <a:pt x="7740" y="4739"/>
                  </a:lnTo>
                  <a:lnTo>
                    <a:pt x="7740" y="4918"/>
                  </a:lnTo>
                  <a:cubicBezTo>
                    <a:pt x="7740" y="5025"/>
                    <a:pt x="7644" y="5097"/>
                    <a:pt x="7561" y="5097"/>
                  </a:cubicBezTo>
                  <a:lnTo>
                    <a:pt x="6847" y="5097"/>
                  </a:lnTo>
                  <a:lnTo>
                    <a:pt x="6847" y="4025"/>
                  </a:lnTo>
                  <a:lnTo>
                    <a:pt x="7204" y="4025"/>
                  </a:lnTo>
                  <a:cubicBezTo>
                    <a:pt x="7287" y="4025"/>
                    <a:pt x="7371" y="3954"/>
                    <a:pt x="7371" y="3858"/>
                  </a:cubicBezTo>
                  <a:cubicBezTo>
                    <a:pt x="7371" y="3775"/>
                    <a:pt x="7287" y="3704"/>
                    <a:pt x="7204" y="3704"/>
                  </a:cubicBezTo>
                  <a:lnTo>
                    <a:pt x="6847" y="3704"/>
                  </a:lnTo>
                  <a:lnTo>
                    <a:pt x="6847" y="2632"/>
                  </a:lnTo>
                  <a:lnTo>
                    <a:pt x="7204" y="2632"/>
                  </a:lnTo>
                  <a:cubicBezTo>
                    <a:pt x="7287" y="2632"/>
                    <a:pt x="7371" y="2549"/>
                    <a:pt x="7371" y="2465"/>
                  </a:cubicBezTo>
                  <a:cubicBezTo>
                    <a:pt x="7371" y="2370"/>
                    <a:pt x="7287" y="2299"/>
                    <a:pt x="7204" y="2299"/>
                  </a:cubicBezTo>
                  <a:lnTo>
                    <a:pt x="6823" y="2299"/>
                  </a:lnTo>
                  <a:cubicBezTo>
                    <a:pt x="6799" y="1894"/>
                    <a:pt x="6632" y="1525"/>
                    <a:pt x="6382" y="1227"/>
                  </a:cubicBezTo>
                  <a:lnTo>
                    <a:pt x="6644" y="965"/>
                  </a:lnTo>
                  <a:cubicBezTo>
                    <a:pt x="6704" y="906"/>
                    <a:pt x="6704" y="798"/>
                    <a:pt x="6644" y="727"/>
                  </a:cubicBezTo>
                  <a:cubicBezTo>
                    <a:pt x="6621" y="697"/>
                    <a:pt x="6582" y="682"/>
                    <a:pt x="6539" y="682"/>
                  </a:cubicBezTo>
                  <a:cubicBezTo>
                    <a:pt x="6495" y="682"/>
                    <a:pt x="6448" y="697"/>
                    <a:pt x="6406" y="727"/>
                  </a:cubicBezTo>
                  <a:lnTo>
                    <a:pt x="6144" y="989"/>
                  </a:lnTo>
                  <a:cubicBezTo>
                    <a:pt x="5847" y="739"/>
                    <a:pt x="5478" y="584"/>
                    <a:pt x="5073" y="548"/>
                  </a:cubicBezTo>
                  <a:lnTo>
                    <a:pt x="5073" y="167"/>
                  </a:lnTo>
                  <a:cubicBezTo>
                    <a:pt x="5073" y="84"/>
                    <a:pt x="5001" y="1"/>
                    <a:pt x="49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0" name="Google Shape;12077;p81">
              <a:extLst>
                <a:ext uri="{FF2B5EF4-FFF2-40B4-BE49-F238E27FC236}">
                  <a16:creationId xmlns:a16="http://schemas.microsoft.com/office/drawing/2014/main" id="{CD39696C-F902-5CE8-59E3-9FBBF8966B11}"/>
                </a:ext>
              </a:extLst>
            </p:cNvPr>
            <p:cNvSpPr/>
            <p:nvPr/>
          </p:nvSpPr>
          <p:spPr>
            <a:xfrm>
              <a:off x="1285549" y="3414418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1" name="Google Shape;12078;p81">
              <a:extLst>
                <a:ext uri="{FF2B5EF4-FFF2-40B4-BE49-F238E27FC236}">
                  <a16:creationId xmlns:a16="http://schemas.microsoft.com/office/drawing/2014/main" id="{651E07F9-FD91-C7D2-51F3-65F033731917}"/>
                </a:ext>
              </a:extLst>
            </p:cNvPr>
            <p:cNvSpPr/>
            <p:nvPr/>
          </p:nvSpPr>
          <p:spPr>
            <a:xfrm>
              <a:off x="1285549" y="3459378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2" name="Google Shape;12079;p81">
              <a:extLst>
                <a:ext uri="{FF2B5EF4-FFF2-40B4-BE49-F238E27FC236}">
                  <a16:creationId xmlns:a16="http://schemas.microsoft.com/office/drawing/2014/main" id="{6C6F0F93-7572-6E77-D03D-0C360AC4886F}"/>
                </a:ext>
              </a:extLst>
            </p:cNvPr>
            <p:cNvSpPr/>
            <p:nvPr/>
          </p:nvSpPr>
          <p:spPr>
            <a:xfrm>
              <a:off x="1285549" y="3503954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3" name="Google Shape;12080;p81">
              <a:extLst>
                <a:ext uri="{FF2B5EF4-FFF2-40B4-BE49-F238E27FC236}">
                  <a16:creationId xmlns:a16="http://schemas.microsoft.com/office/drawing/2014/main" id="{03B13BB6-547E-0C8C-DF7E-FF4C2DB0A2B6}"/>
                </a:ext>
              </a:extLst>
            </p:cNvPr>
            <p:cNvSpPr/>
            <p:nvPr/>
          </p:nvSpPr>
          <p:spPr>
            <a:xfrm>
              <a:off x="1167821" y="3498226"/>
              <a:ext cx="10688" cy="16416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33" y="441"/>
                    <a:pt x="333" y="346"/>
                  </a:cubicBezTo>
                  <a:lnTo>
                    <a:pt x="333" y="167"/>
                  </a:lnTo>
                  <a:cubicBezTo>
                    <a:pt x="333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4" name="Google Shape;12081;p81">
              <a:extLst>
                <a:ext uri="{FF2B5EF4-FFF2-40B4-BE49-F238E27FC236}">
                  <a16:creationId xmlns:a16="http://schemas.microsoft.com/office/drawing/2014/main" id="{FBCA35F5-83AE-D238-A2B6-529FC071B1DD}"/>
                </a:ext>
              </a:extLst>
            </p:cNvPr>
            <p:cNvSpPr/>
            <p:nvPr/>
          </p:nvSpPr>
          <p:spPr>
            <a:xfrm>
              <a:off x="1167821" y="3537490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45"/>
                  </a:cubicBezTo>
                  <a:lnTo>
                    <a:pt x="333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5" name="Google Shape;12082;p81">
              <a:extLst>
                <a:ext uri="{FF2B5EF4-FFF2-40B4-BE49-F238E27FC236}">
                  <a16:creationId xmlns:a16="http://schemas.microsoft.com/office/drawing/2014/main" id="{13020245-F5BC-FB8E-C49F-793C49421D2B}"/>
                </a:ext>
              </a:extLst>
            </p:cNvPr>
            <p:cNvSpPr/>
            <p:nvPr/>
          </p:nvSpPr>
          <p:spPr>
            <a:xfrm>
              <a:off x="1167821" y="3577106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34"/>
                  </a:cubicBezTo>
                  <a:lnTo>
                    <a:pt x="333" y="155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6" name="Google Shape;12083;p81">
              <a:extLst>
                <a:ext uri="{FF2B5EF4-FFF2-40B4-BE49-F238E27FC236}">
                  <a16:creationId xmlns:a16="http://schemas.microsoft.com/office/drawing/2014/main" id="{3AB7CAF6-3105-AF68-7D33-4C388DF12986}"/>
                </a:ext>
              </a:extLst>
            </p:cNvPr>
            <p:cNvSpPr/>
            <p:nvPr/>
          </p:nvSpPr>
          <p:spPr>
            <a:xfrm>
              <a:off x="1402509" y="3493266"/>
              <a:ext cx="10688" cy="16064"/>
            </a:xfrm>
            <a:custGeom>
              <a:avLst/>
              <a:gdLst/>
              <a:ahLst/>
              <a:cxnLst/>
              <a:rect l="l" t="t" r="r" b="b"/>
              <a:pathLst>
                <a:path w="334" h="502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34"/>
                  </a:lnTo>
                  <a:cubicBezTo>
                    <a:pt x="0" y="430"/>
                    <a:pt x="72" y="501"/>
                    <a:pt x="167" y="501"/>
                  </a:cubicBezTo>
                  <a:cubicBezTo>
                    <a:pt x="262" y="501"/>
                    <a:pt x="334" y="430"/>
                    <a:pt x="334" y="334"/>
                  </a:cubicBezTo>
                  <a:lnTo>
                    <a:pt x="334" y="156"/>
                  </a:lnTo>
                  <a:cubicBezTo>
                    <a:pt x="334" y="61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7" name="Google Shape;12084;p81">
              <a:extLst>
                <a:ext uri="{FF2B5EF4-FFF2-40B4-BE49-F238E27FC236}">
                  <a16:creationId xmlns:a16="http://schemas.microsoft.com/office/drawing/2014/main" id="{B55A80E4-04F9-6ACF-5087-FA28297168D1}"/>
                </a:ext>
              </a:extLst>
            </p:cNvPr>
            <p:cNvSpPr/>
            <p:nvPr/>
          </p:nvSpPr>
          <p:spPr>
            <a:xfrm>
              <a:off x="1393357" y="3526898"/>
              <a:ext cx="15648" cy="14432"/>
            </a:xfrm>
            <a:custGeom>
              <a:avLst/>
              <a:gdLst/>
              <a:ahLst/>
              <a:cxnLst/>
              <a:rect l="l" t="t" r="r" b="b"/>
              <a:pathLst>
                <a:path w="489" h="451" extrusionOk="0">
                  <a:moveTo>
                    <a:pt x="313" y="1"/>
                  </a:moveTo>
                  <a:cubicBezTo>
                    <a:pt x="268" y="1"/>
                    <a:pt x="221" y="16"/>
                    <a:pt x="179" y="45"/>
                  </a:cubicBezTo>
                  <a:lnTo>
                    <a:pt x="60" y="164"/>
                  </a:lnTo>
                  <a:cubicBezTo>
                    <a:pt x="1" y="224"/>
                    <a:pt x="1" y="331"/>
                    <a:pt x="60" y="403"/>
                  </a:cubicBezTo>
                  <a:cubicBezTo>
                    <a:pt x="96" y="438"/>
                    <a:pt x="143" y="450"/>
                    <a:pt x="179" y="450"/>
                  </a:cubicBezTo>
                  <a:cubicBezTo>
                    <a:pt x="227" y="450"/>
                    <a:pt x="274" y="426"/>
                    <a:pt x="298" y="403"/>
                  </a:cubicBezTo>
                  <a:lnTo>
                    <a:pt x="429" y="283"/>
                  </a:lnTo>
                  <a:cubicBezTo>
                    <a:pt x="489" y="212"/>
                    <a:pt x="489" y="105"/>
                    <a:pt x="429" y="45"/>
                  </a:cubicBezTo>
                  <a:cubicBezTo>
                    <a:pt x="399" y="16"/>
                    <a:pt x="358" y="1"/>
                    <a:pt x="3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8" name="Google Shape;12085;p81">
              <a:extLst>
                <a:ext uri="{FF2B5EF4-FFF2-40B4-BE49-F238E27FC236}">
                  <a16:creationId xmlns:a16="http://schemas.microsoft.com/office/drawing/2014/main" id="{B50F22AE-46CC-9A5D-D296-8A27343790B4}"/>
                </a:ext>
              </a:extLst>
            </p:cNvPr>
            <p:cNvSpPr/>
            <p:nvPr/>
          </p:nvSpPr>
          <p:spPr>
            <a:xfrm>
              <a:off x="1402509" y="3453650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62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9" name="Google Shape;12086;p81">
              <a:extLst>
                <a:ext uri="{FF2B5EF4-FFF2-40B4-BE49-F238E27FC236}">
                  <a16:creationId xmlns:a16="http://schemas.microsoft.com/office/drawing/2014/main" id="{06E3AB9A-8CA3-32EF-9D56-C3594EA98FEE}"/>
                </a:ext>
              </a:extLst>
            </p:cNvPr>
            <p:cNvSpPr/>
            <p:nvPr/>
          </p:nvSpPr>
          <p:spPr>
            <a:xfrm>
              <a:off x="1171629" y="3612306"/>
              <a:ext cx="15264" cy="14752"/>
            </a:xfrm>
            <a:custGeom>
              <a:avLst/>
              <a:gdLst/>
              <a:ahLst/>
              <a:cxnLst/>
              <a:rect l="l" t="t" r="r" b="b"/>
              <a:pathLst>
                <a:path w="477" h="461" extrusionOk="0">
                  <a:moveTo>
                    <a:pt x="179" y="0"/>
                  </a:moveTo>
                  <a:cubicBezTo>
                    <a:pt x="139" y="0"/>
                    <a:pt x="100" y="15"/>
                    <a:pt x="72" y="43"/>
                  </a:cubicBezTo>
                  <a:cubicBezTo>
                    <a:pt x="0" y="103"/>
                    <a:pt x="0" y="210"/>
                    <a:pt x="60" y="270"/>
                  </a:cubicBezTo>
                  <a:lnTo>
                    <a:pt x="179" y="401"/>
                  </a:lnTo>
                  <a:cubicBezTo>
                    <a:pt x="214" y="448"/>
                    <a:pt x="250" y="460"/>
                    <a:pt x="298" y="460"/>
                  </a:cubicBezTo>
                  <a:cubicBezTo>
                    <a:pt x="345" y="460"/>
                    <a:pt x="369" y="448"/>
                    <a:pt x="405" y="412"/>
                  </a:cubicBezTo>
                  <a:cubicBezTo>
                    <a:pt x="465" y="365"/>
                    <a:pt x="476" y="270"/>
                    <a:pt x="417" y="186"/>
                  </a:cubicBezTo>
                  <a:lnTo>
                    <a:pt x="298" y="55"/>
                  </a:lnTo>
                  <a:cubicBezTo>
                    <a:pt x="267" y="18"/>
                    <a:pt x="223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0" name="Google Shape;12087;p81">
              <a:extLst>
                <a:ext uri="{FF2B5EF4-FFF2-40B4-BE49-F238E27FC236}">
                  <a16:creationId xmlns:a16="http://schemas.microsoft.com/office/drawing/2014/main" id="{92952C43-E809-6286-20C1-D1021D8088FB}"/>
                </a:ext>
              </a:extLst>
            </p:cNvPr>
            <p:cNvSpPr/>
            <p:nvPr/>
          </p:nvSpPr>
          <p:spPr>
            <a:xfrm>
              <a:off x="1285549" y="3548914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1" name="Google Shape;12088;p81">
              <a:extLst>
                <a:ext uri="{FF2B5EF4-FFF2-40B4-BE49-F238E27FC236}">
                  <a16:creationId xmlns:a16="http://schemas.microsoft.com/office/drawing/2014/main" id="{78587391-D646-BAE0-3A88-81F3DA5E9332}"/>
                </a:ext>
              </a:extLst>
            </p:cNvPr>
            <p:cNvSpPr/>
            <p:nvPr/>
          </p:nvSpPr>
          <p:spPr>
            <a:xfrm>
              <a:off x="1285549" y="3593490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2" name="Google Shape;12089;p81">
              <a:extLst>
                <a:ext uri="{FF2B5EF4-FFF2-40B4-BE49-F238E27FC236}">
                  <a16:creationId xmlns:a16="http://schemas.microsoft.com/office/drawing/2014/main" id="{68FB02D0-4CA5-B9BC-EE65-07274576EF55}"/>
                </a:ext>
              </a:extLst>
            </p:cNvPr>
            <p:cNvSpPr/>
            <p:nvPr/>
          </p:nvSpPr>
          <p:spPr>
            <a:xfrm>
              <a:off x="1285549" y="3638450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3" name="Google Shape;12090;p81">
              <a:extLst>
                <a:ext uri="{FF2B5EF4-FFF2-40B4-BE49-F238E27FC236}">
                  <a16:creationId xmlns:a16="http://schemas.microsoft.com/office/drawing/2014/main" id="{8A9C9E04-EE00-4219-5143-D08B26D91BE7}"/>
                </a:ext>
              </a:extLst>
            </p:cNvPr>
            <p:cNvSpPr/>
            <p:nvPr/>
          </p:nvSpPr>
          <p:spPr>
            <a:xfrm>
              <a:off x="1201325" y="3627026"/>
              <a:ext cx="16032" cy="10304"/>
            </a:xfrm>
            <a:custGeom>
              <a:avLst/>
              <a:gdLst/>
              <a:ahLst/>
              <a:cxnLst/>
              <a:rect l="l" t="t" r="r" b="b"/>
              <a:pathLst>
                <a:path w="501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334" y="322"/>
                  </a:lnTo>
                  <a:cubicBezTo>
                    <a:pt x="429" y="322"/>
                    <a:pt x="501" y="250"/>
                    <a:pt x="501" y="167"/>
                  </a:cubicBezTo>
                  <a:cubicBezTo>
                    <a:pt x="501" y="72"/>
                    <a:pt x="429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4" name="Google Shape;12091;p81">
              <a:extLst>
                <a:ext uri="{FF2B5EF4-FFF2-40B4-BE49-F238E27FC236}">
                  <a16:creationId xmlns:a16="http://schemas.microsoft.com/office/drawing/2014/main" id="{D7B96FDE-7283-8C4E-5FF6-38B3506DAF05}"/>
                </a:ext>
              </a:extLst>
            </p:cNvPr>
            <p:cNvSpPr/>
            <p:nvPr/>
          </p:nvSpPr>
          <p:spPr>
            <a:xfrm>
              <a:off x="1363629" y="3537490"/>
              <a:ext cx="16032" cy="10304"/>
            </a:xfrm>
            <a:custGeom>
              <a:avLst/>
              <a:gdLst/>
              <a:ahLst/>
              <a:cxnLst/>
              <a:rect l="l" t="t" r="r" b="b"/>
              <a:pathLst>
                <a:path w="501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334" y="322"/>
                  </a:lnTo>
                  <a:cubicBezTo>
                    <a:pt x="430" y="322"/>
                    <a:pt x="501" y="250"/>
                    <a:pt x="501" y="167"/>
                  </a:cubicBezTo>
                  <a:cubicBezTo>
                    <a:pt x="501" y="72"/>
                    <a:pt x="430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5" name="Google Shape;12092;p81">
            <a:extLst>
              <a:ext uri="{FF2B5EF4-FFF2-40B4-BE49-F238E27FC236}">
                <a16:creationId xmlns:a16="http://schemas.microsoft.com/office/drawing/2014/main" id="{DDC0005F-A0B7-C2AE-9333-862A37D2953F}"/>
              </a:ext>
            </a:extLst>
          </p:cNvPr>
          <p:cNvSpPr/>
          <p:nvPr/>
        </p:nvSpPr>
        <p:spPr>
          <a:xfrm>
            <a:off x="3362656" y="6860084"/>
            <a:ext cx="525888" cy="709440"/>
          </a:xfrm>
          <a:custGeom>
            <a:avLst/>
            <a:gdLst/>
            <a:ahLst/>
            <a:cxnLst/>
            <a:rect l="l" t="t" r="r" b="b"/>
            <a:pathLst>
              <a:path w="8217" h="11085" extrusionOk="0">
                <a:moveTo>
                  <a:pt x="5359" y="1298"/>
                </a:moveTo>
                <a:cubicBezTo>
                  <a:pt x="5775" y="1298"/>
                  <a:pt x="6180" y="1370"/>
                  <a:pt x="6526" y="1465"/>
                </a:cubicBezTo>
                <a:cubicBezTo>
                  <a:pt x="6728" y="1524"/>
                  <a:pt x="6930" y="1584"/>
                  <a:pt x="7085" y="1643"/>
                </a:cubicBezTo>
                <a:cubicBezTo>
                  <a:pt x="7004" y="1642"/>
                  <a:pt x="6923" y="1641"/>
                  <a:pt x="6842" y="1641"/>
                </a:cubicBezTo>
                <a:cubicBezTo>
                  <a:pt x="6387" y="1641"/>
                  <a:pt x="5932" y="1671"/>
                  <a:pt x="5478" y="1762"/>
                </a:cubicBezTo>
                <a:cubicBezTo>
                  <a:pt x="4811" y="1881"/>
                  <a:pt x="4144" y="2108"/>
                  <a:pt x="3513" y="2405"/>
                </a:cubicBezTo>
                <a:cubicBezTo>
                  <a:pt x="3489" y="2417"/>
                  <a:pt x="3454" y="2429"/>
                  <a:pt x="3418" y="2441"/>
                </a:cubicBezTo>
                <a:cubicBezTo>
                  <a:pt x="3394" y="2262"/>
                  <a:pt x="3442" y="1941"/>
                  <a:pt x="3835" y="1703"/>
                </a:cubicBezTo>
                <a:cubicBezTo>
                  <a:pt x="4323" y="1405"/>
                  <a:pt x="4859" y="1298"/>
                  <a:pt x="5359" y="1298"/>
                </a:cubicBezTo>
                <a:close/>
                <a:moveTo>
                  <a:pt x="1537" y="298"/>
                </a:moveTo>
                <a:cubicBezTo>
                  <a:pt x="1465" y="679"/>
                  <a:pt x="1406" y="1179"/>
                  <a:pt x="1406" y="1715"/>
                </a:cubicBezTo>
                <a:cubicBezTo>
                  <a:pt x="1406" y="2251"/>
                  <a:pt x="1453" y="2763"/>
                  <a:pt x="1537" y="3132"/>
                </a:cubicBezTo>
                <a:cubicBezTo>
                  <a:pt x="1465" y="3144"/>
                  <a:pt x="1406" y="3203"/>
                  <a:pt x="1406" y="3298"/>
                </a:cubicBezTo>
                <a:cubicBezTo>
                  <a:pt x="1406" y="3382"/>
                  <a:pt x="1477" y="3453"/>
                  <a:pt x="1573" y="3453"/>
                </a:cubicBezTo>
                <a:cubicBezTo>
                  <a:pt x="1668" y="3453"/>
                  <a:pt x="1751" y="3548"/>
                  <a:pt x="1751" y="3632"/>
                </a:cubicBezTo>
                <a:cubicBezTo>
                  <a:pt x="1751" y="3739"/>
                  <a:pt x="1656" y="3822"/>
                  <a:pt x="1573" y="3822"/>
                </a:cubicBezTo>
                <a:lnTo>
                  <a:pt x="525" y="3822"/>
                </a:lnTo>
                <a:cubicBezTo>
                  <a:pt x="418" y="3822"/>
                  <a:pt x="346" y="3727"/>
                  <a:pt x="346" y="3632"/>
                </a:cubicBezTo>
                <a:cubicBezTo>
                  <a:pt x="346" y="3536"/>
                  <a:pt x="441" y="3453"/>
                  <a:pt x="525" y="3453"/>
                </a:cubicBezTo>
                <a:lnTo>
                  <a:pt x="870" y="3453"/>
                </a:lnTo>
                <a:cubicBezTo>
                  <a:pt x="953" y="3453"/>
                  <a:pt x="1037" y="3382"/>
                  <a:pt x="1037" y="3298"/>
                </a:cubicBezTo>
                <a:cubicBezTo>
                  <a:pt x="1037" y="3203"/>
                  <a:pt x="953" y="3132"/>
                  <a:pt x="870" y="3132"/>
                </a:cubicBezTo>
                <a:lnTo>
                  <a:pt x="560" y="3132"/>
                </a:lnTo>
                <a:cubicBezTo>
                  <a:pt x="632" y="2763"/>
                  <a:pt x="691" y="2251"/>
                  <a:pt x="691" y="1715"/>
                </a:cubicBezTo>
                <a:cubicBezTo>
                  <a:pt x="691" y="1179"/>
                  <a:pt x="644" y="679"/>
                  <a:pt x="560" y="298"/>
                </a:cubicBezTo>
                <a:close/>
                <a:moveTo>
                  <a:pt x="4723" y="3566"/>
                </a:moveTo>
                <a:cubicBezTo>
                  <a:pt x="5218" y="3566"/>
                  <a:pt x="5698" y="3690"/>
                  <a:pt x="6168" y="3953"/>
                </a:cubicBezTo>
                <a:cubicBezTo>
                  <a:pt x="6692" y="4251"/>
                  <a:pt x="7073" y="4715"/>
                  <a:pt x="7299" y="5346"/>
                </a:cubicBezTo>
                <a:cubicBezTo>
                  <a:pt x="7383" y="5608"/>
                  <a:pt x="7430" y="5846"/>
                  <a:pt x="7466" y="6001"/>
                </a:cubicBezTo>
                <a:cubicBezTo>
                  <a:pt x="6823" y="5763"/>
                  <a:pt x="5049" y="5013"/>
                  <a:pt x="3978" y="3656"/>
                </a:cubicBezTo>
                <a:cubicBezTo>
                  <a:pt x="4230" y="3596"/>
                  <a:pt x="4478" y="3566"/>
                  <a:pt x="4723" y="3566"/>
                </a:cubicBezTo>
                <a:close/>
                <a:moveTo>
                  <a:pt x="1537" y="4144"/>
                </a:moveTo>
                <a:cubicBezTo>
                  <a:pt x="1465" y="4513"/>
                  <a:pt x="1406" y="5025"/>
                  <a:pt x="1406" y="5561"/>
                </a:cubicBezTo>
                <a:cubicBezTo>
                  <a:pt x="1406" y="6096"/>
                  <a:pt x="1453" y="6596"/>
                  <a:pt x="1537" y="6977"/>
                </a:cubicBezTo>
                <a:lnTo>
                  <a:pt x="560" y="6977"/>
                </a:lnTo>
                <a:cubicBezTo>
                  <a:pt x="632" y="6596"/>
                  <a:pt x="691" y="6096"/>
                  <a:pt x="691" y="5561"/>
                </a:cubicBezTo>
                <a:cubicBezTo>
                  <a:pt x="691" y="5025"/>
                  <a:pt x="632" y="4513"/>
                  <a:pt x="560" y="4144"/>
                </a:cubicBezTo>
                <a:close/>
                <a:moveTo>
                  <a:pt x="1573" y="7299"/>
                </a:moveTo>
                <a:cubicBezTo>
                  <a:pt x="1656" y="7299"/>
                  <a:pt x="1751" y="7370"/>
                  <a:pt x="1751" y="7477"/>
                </a:cubicBezTo>
                <a:cubicBezTo>
                  <a:pt x="1751" y="7585"/>
                  <a:pt x="1656" y="7656"/>
                  <a:pt x="1573" y="7656"/>
                </a:cubicBezTo>
                <a:lnTo>
                  <a:pt x="525" y="7656"/>
                </a:lnTo>
                <a:cubicBezTo>
                  <a:pt x="418" y="7656"/>
                  <a:pt x="346" y="7573"/>
                  <a:pt x="346" y="7477"/>
                </a:cubicBezTo>
                <a:cubicBezTo>
                  <a:pt x="346" y="7394"/>
                  <a:pt x="441" y="7299"/>
                  <a:pt x="525" y="7299"/>
                </a:cubicBezTo>
                <a:close/>
                <a:moveTo>
                  <a:pt x="3966" y="5310"/>
                </a:moveTo>
                <a:cubicBezTo>
                  <a:pt x="5049" y="6751"/>
                  <a:pt x="6109" y="7489"/>
                  <a:pt x="6526" y="7751"/>
                </a:cubicBezTo>
                <a:lnTo>
                  <a:pt x="5466" y="8799"/>
                </a:lnTo>
                <a:cubicBezTo>
                  <a:pt x="4251" y="7799"/>
                  <a:pt x="3501" y="6156"/>
                  <a:pt x="3311" y="5680"/>
                </a:cubicBezTo>
                <a:lnTo>
                  <a:pt x="3966" y="5310"/>
                </a:lnTo>
                <a:close/>
                <a:moveTo>
                  <a:pt x="1525" y="7989"/>
                </a:moveTo>
                <a:cubicBezTo>
                  <a:pt x="1453" y="8358"/>
                  <a:pt x="1394" y="8859"/>
                  <a:pt x="1394" y="9394"/>
                </a:cubicBezTo>
                <a:cubicBezTo>
                  <a:pt x="1406" y="9930"/>
                  <a:pt x="1453" y="10442"/>
                  <a:pt x="1525" y="10811"/>
                </a:cubicBezTo>
                <a:lnTo>
                  <a:pt x="537" y="10811"/>
                </a:lnTo>
                <a:cubicBezTo>
                  <a:pt x="608" y="10442"/>
                  <a:pt x="668" y="9930"/>
                  <a:pt x="668" y="9394"/>
                </a:cubicBezTo>
                <a:cubicBezTo>
                  <a:pt x="668" y="8859"/>
                  <a:pt x="632" y="8358"/>
                  <a:pt x="537" y="7989"/>
                </a:cubicBezTo>
                <a:close/>
                <a:moveTo>
                  <a:pt x="346" y="0"/>
                </a:moveTo>
                <a:cubicBezTo>
                  <a:pt x="299" y="0"/>
                  <a:pt x="239" y="36"/>
                  <a:pt x="215" y="60"/>
                </a:cubicBezTo>
                <a:cubicBezTo>
                  <a:pt x="179" y="107"/>
                  <a:pt x="168" y="155"/>
                  <a:pt x="179" y="215"/>
                </a:cubicBezTo>
                <a:cubicBezTo>
                  <a:pt x="287" y="560"/>
                  <a:pt x="346" y="1119"/>
                  <a:pt x="346" y="1727"/>
                </a:cubicBezTo>
                <a:cubicBezTo>
                  <a:pt x="346" y="2346"/>
                  <a:pt x="287" y="2905"/>
                  <a:pt x="179" y="3251"/>
                </a:cubicBezTo>
                <a:cubicBezTo>
                  <a:pt x="84" y="3334"/>
                  <a:pt x="1" y="3489"/>
                  <a:pt x="1" y="3632"/>
                </a:cubicBezTo>
                <a:cubicBezTo>
                  <a:pt x="1" y="3786"/>
                  <a:pt x="84" y="3929"/>
                  <a:pt x="179" y="4025"/>
                </a:cubicBezTo>
                <a:cubicBezTo>
                  <a:pt x="287" y="4370"/>
                  <a:pt x="346" y="4929"/>
                  <a:pt x="346" y="5549"/>
                </a:cubicBezTo>
                <a:cubicBezTo>
                  <a:pt x="346" y="6156"/>
                  <a:pt x="287" y="6715"/>
                  <a:pt x="179" y="7061"/>
                </a:cubicBezTo>
                <a:cubicBezTo>
                  <a:pt x="84" y="7156"/>
                  <a:pt x="1" y="7299"/>
                  <a:pt x="1" y="7454"/>
                </a:cubicBezTo>
                <a:cubicBezTo>
                  <a:pt x="1" y="7596"/>
                  <a:pt x="84" y="7751"/>
                  <a:pt x="179" y="7835"/>
                </a:cubicBezTo>
                <a:cubicBezTo>
                  <a:pt x="287" y="8180"/>
                  <a:pt x="346" y="8739"/>
                  <a:pt x="346" y="9359"/>
                </a:cubicBezTo>
                <a:cubicBezTo>
                  <a:pt x="346" y="9966"/>
                  <a:pt x="287" y="10525"/>
                  <a:pt x="179" y="10871"/>
                </a:cubicBezTo>
                <a:cubicBezTo>
                  <a:pt x="168" y="10918"/>
                  <a:pt x="179" y="10978"/>
                  <a:pt x="215" y="11025"/>
                </a:cubicBezTo>
                <a:cubicBezTo>
                  <a:pt x="239" y="11061"/>
                  <a:pt x="287" y="11085"/>
                  <a:pt x="346" y="11085"/>
                </a:cubicBezTo>
                <a:lnTo>
                  <a:pt x="1751" y="11085"/>
                </a:lnTo>
                <a:cubicBezTo>
                  <a:pt x="1787" y="11085"/>
                  <a:pt x="1846" y="11049"/>
                  <a:pt x="1882" y="11025"/>
                </a:cubicBezTo>
                <a:cubicBezTo>
                  <a:pt x="1906" y="10978"/>
                  <a:pt x="1930" y="10930"/>
                  <a:pt x="1906" y="10871"/>
                </a:cubicBezTo>
                <a:cubicBezTo>
                  <a:pt x="1799" y="10525"/>
                  <a:pt x="1739" y="9966"/>
                  <a:pt x="1739" y="9359"/>
                </a:cubicBezTo>
                <a:cubicBezTo>
                  <a:pt x="1739" y="8739"/>
                  <a:pt x="1799" y="8180"/>
                  <a:pt x="1906" y="7835"/>
                </a:cubicBezTo>
                <a:cubicBezTo>
                  <a:pt x="2013" y="7751"/>
                  <a:pt x="2084" y="7596"/>
                  <a:pt x="2084" y="7454"/>
                </a:cubicBezTo>
                <a:cubicBezTo>
                  <a:pt x="2084" y="7299"/>
                  <a:pt x="2013" y="7156"/>
                  <a:pt x="1906" y="7061"/>
                </a:cubicBezTo>
                <a:cubicBezTo>
                  <a:pt x="1799" y="6715"/>
                  <a:pt x="1739" y="6156"/>
                  <a:pt x="1739" y="5549"/>
                </a:cubicBezTo>
                <a:cubicBezTo>
                  <a:pt x="1739" y="5346"/>
                  <a:pt x="1739" y="5156"/>
                  <a:pt x="1763" y="4977"/>
                </a:cubicBezTo>
                <a:cubicBezTo>
                  <a:pt x="1882" y="4846"/>
                  <a:pt x="2299" y="4453"/>
                  <a:pt x="2870" y="4120"/>
                </a:cubicBezTo>
                <a:lnTo>
                  <a:pt x="3347" y="5287"/>
                </a:lnTo>
                <a:lnTo>
                  <a:pt x="3037" y="5465"/>
                </a:lnTo>
                <a:cubicBezTo>
                  <a:pt x="2966" y="5513"/>
                  <a:pt x="2930" y="5584"/>
                  <a:pt x="2966" y="5668"/>
                </a:cubicBezTo>
                <a:cubicBezTo>
                  <a:pt x="2989" y="5751"/>
                  <a:pt x="3823" y="7942"/>
                  <a:pt x="5394" y="9144"/>
                </a:cubicBezTo>
                <a:cubicBezTo>
                  <a:pt x="5418" y="9180"/>
                  <a:pt x="5454" y="9180"/>
                  <a:pt x="5490" y="9180"/>
                </a:cubicBezTo>
                <a:cubicBezTo>
                  <a:pt x="5537" y="9180"/>
                  <a:pt x="5585" y="9156"/>
                  <a:pt x="5609" y="9132"/>
                </a:cubicBezTo>
                <a:lnTo>
                  <a:pt x="6918" y="7823"/>
                </a:lnTo>
                <a:cubicBezTo>
                  <a:pt x="6954" y="7787"/>
                  <a:pt x="6978" y="7727"/>
                  <a:pt x="6966" y="7692"/>
                </a:cubicBezTo>
                <a:cubicBezTo>
                  <a:pt x="6954" y="7644"/>
                  <a:pt x="6918" y="7596"/>
                  <a:pt x="6883" y="7573"/>
                </a:cubicBezTo>
                <a:cubicBezTo>
                  <a:pt x="6883" y="7573"/>
                  <a:pt x="6537" y="7394"/>
                  <a:pt x="6049" y="6989"/>
                </a:cubicBezTo>
                <a:cubicBezTo>
                  <a:pt x="5585" y="6620"/>
                  <a:pt x="4871" y="5965"/>
                  <a:pt x="4156" y="4989"/>
                </a:cubicBezTo>
                <a:cubicBezTo>
                  <a:pt x="4128" y="4946"/>
                  <a:pt x="4078" y="4925"/>
                  <a:pt x="4029" y="4925"/>
                </a:cubicBezTo>
                <a:cubicBezTo>
                  <a:pt x="3997" y="4925"/>
                  <a:pt x="3966" y="4934"/>
                  <a:pt x="3942" y="4953"/>
                </a:cubicBezTo>
                <a:lnTo>
                  <a:pt x="3644" y="5132"/>
                </a:lnTo>
                <a:lnTo>
                  <a:pt x="3168" y="3965"/>
                </a:lnTo>
                <a:cubicBezTo>
                  <a:pt x="3335" y="3894"/>
                  <a:pt x="3501" y="3822"/>
                  <a:pt x="3668" y="3763"/>
                </a:cubicBezTo>
                <a:cubicBezTo>
                  <a:pt x="4359" y="4691"/>
                  <a:pt x="5394" y="5370"/>
                  <a:pt x="6133" y="5751"/>
                </a:cubicBezTo>
                <a:cubicBezTo>
                  <a:pt x="6954" y="6180"/>
                  <a:pt x="7597" y="6394"/>
                  <a:pt x="7621" y="6406"/>
                </a:cubicBezTo>
                <a:cubicBezTo>
                  <a:pt x="7645" y="6406"/>
                  <a:pt x="7657" y="6418"/>
                  <a:pt x="7669" y="6418"/>
                </a:cubicBezTo>
                <a:cubicBezTo>
                  <a:pt x="7704" y="6418"/>
                  <a:pt x="7740" y="6406"/>
                  <a:pt x="7776" y="6394"/>
                </a:cubicBezTo>
                <a:cubicBezTo>
                  <a:pt x="7823" y="6358"/>
                  <a:pt x="7835" y="6299"/>
                  <a:pt x="7835" y="6263"/>
                </a:cubicBezTo>
                <a:cubicBezTo>
                  <a:pt x="7835" y="6239"/>
                  <a:pt x="7811" y="5811"/>
                  <a:pt x="7633" y="5275"/>
                </a:cubicBezTo>
                <a:cubicBezTo>
                  <a:pt x="7383" y="4560"/>
                  <a:pt x="6942" y="4013"/>
                  <a:pt x="6359" y="3679"/>
                </a:cubicBezTo>
                <a:cubicBezTo>
                  <a:pt x="5848" y="3401"/>
                  <a:pt x="5309" y="3261"/>
                  <a:pt x="4754" y="3261"/>
                </a:cubicBezTo>
                <a:cubicBezTo>
                  <a:pt x="4171" y="3261"/>
                  <a:pt x="3570" y="3416"/>
                  <a:pt x="2966" y="3727"/>
                </a:cubicBezTo>
                <a:cubicBezTo>
                  <a:pt x="2477" y="3977"/>
                  <a:pt x="2084" y="4275"/>
                  <a:pt x="1834" y="4501"/>
                </a:cubicBezTo>
                <a:cubicBezTo>
                  <a:pt x="1858" y="4322"/>
                  <a:pt x="1894" y="4179"/>
                  <a:pt x="1918" y="4060"/>
                </a:cubicBezTo>
                <a:cubicBezTo>
                  <a:pt x="2013" y="3977"/>
                  <a:pt x="2073" y="3858"/>
                  <a:pt x="2096" y="3739"/>
                </a:cubicBezTo>
                <a:cubicBezTo>
                  <a:pt x="2263" y="3608"/>
                  <a:pt x="2811" y="3132"/>
                  <a:pt x="3692" y="2715"/>
                </a:cubicBezTo>
                <a:cubicBezTo>
                  <a:pt x="4299" y="2429"/>
                  <a:pt x="4930" y="2227"/>
                  <a:pt x="5585" y="2108"/>
                </a:cubicBezTo>
                <a:cubicBezTo>
                  <a:pt x="6017" y="2024"/>
                  <a:pt x="6460" y="1982"/>
                  <a:pt x="6905" y="1982"/>
                </a:cubicBezTo>
                <a:cubicBezTo>
                  <a:pt x="7282" y="1982"/>
                  <a:pt x="7661" y="2012"/>
                  <a:pt x="8038" y="2072"/>
                </a:cubicBezTo>
                <a:cubicBezTo>
                  <a:pt x="8050" y="2076"/>
                  <a:pt x="8063" y="2078"/>
                  <a:pt x="8076" y="2078"/>
                </a:cubicBezTo>
                <a:cubicBezTo>
                  <a:pt x="8137" y="2078"/>
                  <a:pt x="8197" y="2036"/>
                  <a:pt x="8216" y="1977"/>
                </a:cubicBezTo>
                <a:cubicBezTo>
                  <a:pt x="8204" y="1870"/>
                  <a:pt x="8180" y="1798"/>
                  <a:pt x="8121" y="1751"/>
                </a:cubicBezTo>
                <a:cubicBezTo>
                  <a:pt x="8085" y="1727"/>
                  <a:pt x="7478" y="1381"/>
                  <a:pt x="6609" y="1155"/>
                </a:cubicBezTo>
                <a:cubicBezTo>
                  <a:pt x="6168" y="1040"/>
                  <a:pt x="5744" y="982"/>
                  <a:pt x="5346" y="982"/>
                </a:cubicBezTo>
                <a:cubicBezTo>
                  <a:pt x="4713" y="982"/>
                  <a:pt x="4143" y="1129"/>
                  <a:pt x="3668" y="1429"/>
                </a:cubicBezTo>
                <a:cubicBezTo>
                  <a:pt x="3097" y="1786"/>
                  <a:pt x="3049" y="2310"/>
                  <a:pt x="3120" y="2608"/>
                </a:cubicBezTo>
                <a:cubicBezTo>
                  <a:pt x="2596" y="2894"/>
                  <a:pt x="2204" y="3179"/>
                  <a:pt x="2001" y="3358"/>
                </a:cubicBezTo>
                <a:cubicBezTo>
                  <a:pt x="1965" y="3310"/>
                  <a:pt x="1942" y="3286"/>
                  <a:pt x="1906" y="3251"/>
                </a:cubicBezTo>
                <a:cubicBezTo>
                  <a:pt x="1799" y="2905"/>
                  <a:pt x="1739" y="2346"/>
                  <a:pt x="1739" y="1727"/>
                </a:cubicBezTo>
                <a:cubicBezTo>
                  <a:pt x="1739" y="1119"/>
                  <a:pt x="1799" y="560"/>
                  <a:pt x="1906" y="215"/>
                </a:cubicBezTo>
                <a:cubicBezTo>
                  <a:pt x="1930" y="167"/>
                  <a:pt x="1906" y="107"/>
                  <a:pt x="1882" y="60"/>
                </a:cubicBezTo>
                <a:cubicBezTo>
                  <a:pt x="1846" y="24"/>
                  <a:pt x="1799" y="0"/>
                  <a:pt x="175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46" name="Google Shape;12093;p81">
            <a:extLst>
              <a:ext uri="{FF2B5EF4-FFF2-40B4-BE49-F238E27FC236}">
                <a16:creationId xmlns:a16="http://schemas.microsoft.com/office/drawing/2014/main" id="{BDAF7415-1DF5-E851-AA1B-B721FCF41C53}"/>
              </a:ext>
            </a:extLst>
          </p:cNvPr>
          <p:cNvGrpSpPr/>
          <p:nvPr/>
        </p:nvGrpSpPr>
        <p:grpSpPr>
          <a:xfrm>
            <a:off x="5534368" y="6857588"/>
            <a:ext cx="576896" cy="714240"/>
            <a:chOff x="2795053" y="3352594"/>
            <a:chExt cx="288448" cy="35712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47" name="Google Shape;12094;p81">
              <a:extLst>
                <a:ext uri="{FF2B5EF4-FFF2-40B4-BE49-F238E27FC236}">
                  <a16:creationId xmlns:a16="http://schemas.microsoft.com/office/drawing/2014/main" id="{A714B9A0-FCE7-B896-7703-EADC50521F89}"/>
                </a:ext>
              </a:extLst>
            </p:cNvPr>
            <p:cNvSpPr/>
            <p:nvPr/>
          </p:nvSpPr>
          <p:spPr>
            <a:xfrm>
              <a:off x="2839629" y="3550386"/>
              <a:ext cx="19840" cy="16448"/>
            </a:xfrm>
            <a:custGeom>
              <a:avLst/>
              <a:gdLst/>
              <a:ahLst/>
              <a:cxnLst/>
              <a:rect l="l" t="t" r="r" b="b"/>
              <a:pathLst>
                <a:path w="620" h="514" extrusionOk="0">
                  <a:moveTo>
                    <a:pt x="443" y="1"/>
                  </a:moveTo>
                  <a:cubicBezTo>
                    <a:pt x="413" y="1"/>
                    <a:pt x="383" y="9"/>
                    <a:pt x="358" y="26"/>
                  </a:cubicBezTo>
                  <a:lnTo>
                    <a:pt x="84" y="216"/>
                  </a:lnTo>
                  <a:cubicBezTo>
                    <a:pt x="13" y="264"/>
                    <a:pt x="1" y="371"/>
                    <a:pt x="36" y="442"/>
                  </a:cubicBezTo>
                  <a:cubicBezTo>
                    <a:pt x="72" y="490"/>
                    <a:pt x="132" y="514"/>
                    <a:pt x="179" y="514"/>
                  </a:cubicBezTo>
                  <a:cubicBezTo>
                    <a:pt x="203" y="514"/>
                    <a:pt x="239" y="502"/>
                    <a:pt x="263" y="490"/>
                  </a:cubicBezTo>
                  <a:lnTo>
                    <a:pt x="537" y="300"/>
                  </a:lnTo>
                  <a:cubicBezTo>
                    <a:pt x="608" y="240"/>
                    <a:pt x="620" y="145"/>
                    <a:pt x="572" y="73"/>
                  </a:cubicBezTo>
                  <a:cubicBezTo>
                    <a:pt x="549" y="27"/>
                    <a:pt x="496" y="1"/>
                    <a:pt x="4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8" name="Google Shape;12095;p81">
              <a:extLst>
                <a:ext uri="{FF2B5EF4-FFF2-40B4-BE49-F238E27FC236}">
                  <a16:creationId xmlns:a16="http://schemas.microsoft.com/office/drawing/2014/main" id="{B6DA6EB5-4AD7-0244-955F-7B9D141C1EA2}"/>
                </a:ext>
              </a:extLst>
            </p:cNvPr>
            <p:cNvSpPr/>
            <p:nvPr/>
          </p:nvSpPr>
          <p:spPr>
            <a:xfrm>
              <a:off x="2865165" y="3511410"/>
              <a:ext cx="50688" cy="37536"/>
            </a:xfrm>
            <a:custGeom>
              <a:avLst/>
              <a:gdLst/>
              <a:ahLst/>
              <a:cxnLst/>
              <a:rect l="l" t="t" r="r" b="b"/>
              <a:pathLst>
                <a:path w="1584" h="1173" extrusionOk="0">
                  <a:moveTo>
                    <a:pt x="1395" y="1"/>
                  </a:moveTo>
                  <a:cubicBezTo>
                    <a:pt x="1361" y="1"/>
                    <a:pt x="1327" y="10"/>
                    <a:pt x="1298" y="29"/>
                  </a:cubicBezTo>
                  <a:lnTo>
                    <a:pt x="96" y="875"/>
                  </a:lnTo>
                  <a:cubicBezTo>
                    <a:pt x="12" y="922"/>
                    <a:pt x="0" y="1018"/>
                    <a:pt x="48" y="1101"/>
                  </a:cubicBezTo>
                  <a:cubicBezTo>
                    <a:pt x="72" y="1137"/>
                    <a:pt x="131" y="1172"/>
                    <a:pt x="179" y="1172"/>
                  </a:cubicBezTo>
                  <a:cubicBezTo>
                    <a:pt x="215" y="1172"/>
                    <a:pt x="239" y="1160"/>
                    <a:pt x="274" y="1137"/>
                  </a:cubicBezTo>
                  <a:lnTo>
                    <a:pt x="1477" y="291"/>
                  </a:lnTo>
                  <a:cubicBezTo>
                    <a:pt x="1548" y="232"/>
                    <a:pt x="1584" y="125"/>
                    <a:pt x="1524" y="65"/>
                  </a:cubicBezTo>
                  <a:cubicBezTo>
                    <a:pt x="1496" y="22"/>
                    <a:pt x="1446" y="1"/>
                    <a:pt x="1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9" name="Google Shape;12096;p81">
              <a:extLst>
                <a:ext uri="{FF2B5EF4-FFF2-40B4-BE49-F238E27FC236}">
                  <a16:creationId xmlns:a16="http://schemas.microsoft.com/office/drawing/2014/main" id="{5D581A7E-4094-E8F2-F299-94AD617CF240}"/>
                </a:ext>
              </a:extLst>
            </p:cNvPr>
            <p:cNvSpPr/>
            <p:nvPr/>
          </p:nvSpPr>
          <p:spPr>
            <a:xfrm>
              <a:off x="2795053" y="3352594"/>
              <a:ext cx="288448" cy="357120"/>
            </a:xfrm>
            <a:custGeom>
              <a:avLst/>
              <a:gdLst/>
              <a:ahLst/>
              <a:cxnLst/>
              <a:rect l="l" t="t" r="r" b="b"/>
              <a:pathLst>
                <a:path w="9014" h="11160" extrusionOk="0">
                  <a:moveTo>
                    <a:pt x="3311" y="361"/>
                  </a:moveTo>
                  <a:cubicBezTo>
                    <a:pt x="3465" y="361"/>
                    <a:pt x="3620" y="385"/>
                    <a:pt x="3763" y="468"/>
                  </a:cubicBezTo>
                  <a:cubicBezTo>
                    <a:pt x="4454" y="825"/>
                    <a:pt x="4585" y="1861"/>
                    <a:pt x="4573" y="2682"/>
                  </a:cubicBezTo>
                  <a:cubicBezTo>
                    <a:pt x="4561" y="3278"/>
                    <a:pt x="4477" y="3837"/>
                    <a:pt x="4418" y="4171"/>
                  </a:cubicBezTo>
                  <a:cubicBezTo>
                    <a:pt x="4398" y="4220"/>
                    <a:pt x="4355" y="4260"/>
                    <a:pt x="4300" y="4260"/>
                  </a:cubicBezTo>
                  <a:cubicBezTo>
                    <a:pt x="4288" y="4260"/>
                    <a:pt x="4276" y="4258"/>
                    <a:pt x="4263" y="4254"/>
                  </a:cubicBezTo>
                  <a:cubicBezTo>
                    <a:pt x="3930" y="4195"/>
                    <a:pt x="3382" y="4099"/>
                    <a:pt x="2811" y="3885"/>
                  </a:cubicBezTo>
                  <a:cubicBezTo>
                    <a:pt x="2037" y="3623"/>
                    <a:pt x="1120" y="3147"/>
                    <a:pt x="1013" y="2385"/>
                  </a:cubicBezTo>
                  <a:cubicBezTo>
                    <a:pt x="989" y="2111"/>
                    <a:pt x="1060" y="1849"/>
                    <a:pt x="1227" y="1623"/>
                  </a:cubicBezTo>
                  <a:cubicBezTo>
                    <a:pt x="1465" y="1325"/>
                    <a:pt x="1739" y="1218"/>
                    <a:pt x="1953" y="1206"/>
                  </a:cubicBezTo>
                  <a:cubicBezTo>
                    <a:pt x="2120" y="1194"/>
                    <a:pt x="2263" y="1087"/>
                    <a:pt x="2334" y="944"/>
                  </a:cubicBezTo>
                  <a:cubicBezTo>
                    <a:pt x="2430" y="766"/>
                    <a:pt x="2620" y="527"/>
                    <a:pt x="2977" y="408"/>
                  </a:cubicBezTo>
                  <a:cubicBezTo>
                    <a:pt x="3084" y="373"/>
                    <a:pt x="3192" y="361"/>
                    <a:pt x="3311" y="361"/>
                  </a:cubicBezTo>
                  <a:close/>
                  <a:moveTo>
                    <a:pt x="6699" y="947"/>
                  </a:moveTo>
                  <a:cubicBezTo>
                    <a:pt x="6925" y="947"/>
                    <a:pt x="7145" y="1020"/>
                    <a:pt x="7323" y="1158"/>
                  </a:cubicBezTo>
                  <a:cubicBezTo>
                    <a:pt x="7621" y="1397"/>
                    <a:pt x="7728" y="1682"/>
                    <a:pt x="7740" y="1885"/>
                  </a:cubicBezTo>
                  <a:cubicBezTo>
                    <a:pt x="7752" y="2051"/>
                    <a:pt x="7859" y="2206"/>
                    <a:pt x="8014" y="2278"/>
                  </a:cubicBezTo>
                  <a:cubicBezTo>
                    <a:pt x="8192" y="2361"/>
                    <a:pt x="8430" y="2563"/>
                    <a:pt x="8549" y="2921"/>
                  </a:cubicBezTo>
                  <a:cubicBezTo>
                    <a:pt x="8668" y="3183"/>
                    <a:pt x="8645" y="3468"/>
                    <a:pt x="8514" y="3706"/>
                  </a:cubicBezTo>
                  <a:cubicBezTo>
                    <a:pt x="8171" y="4370"/>
                    <a:pt x="7201" y="4517"/>
                    <a:pt x="6397" y="4517"/>
                  </a:cubicBezTo>
                  <a:cubicBezTo>
                    <a:pt x="6364" y="4517"/>
                    <a:pt x="6331" y="4517"/>
                    <a:pt x="6299" y="4516"/>
                  </a:cubicBezTo>
                  <a:cubicBezTo>
                    <a:pt x="5704" y="4492"/>
                    <a:pt x="5144" y="4421"/>
                    <a:pt x="4811" y="4361"/>
                  </a:cubicBezTo>
                  <a:cubicBezTo>
                    <a:pt x="4739" y="4349"/>
                    <a:pt x="4692" y="4290"/>
                    <a:pt x="4704" y="4218"/>
                  </a:cubicBezTo>
                  <a:cubicBezTo>
                    <a:pt x="4763" y="3885"/>
                    <a:pt x="4870" y="3337"/>
                    <a:pt x="5061" y="2766"/>
                  </a:cubicBezTo>
                  <a:cubicBezTo>
                    <a:pt x="5335" y="1992"/>
                    <a:pt x="5811" y="1051"/>
                    <a:pt x="6561" y="956"/>
                  </a:cubicBezTo>
                  <a:cubicBezTo>
                    <a:pt x="6607" y="950"/>
                    <a:pt x="6653" y="947"/>
                    <a:pt x="6699" y="947"/>
                  </a:cubicBezTo>
                  <a:close/>
                  <a:moveTo>
                    <a:pt x="2739" y="4433"/>
                  </a:moveTo>
                  <a:cubicBezTo>
                    <a:pt x="3334" y="4457"/>
                    <a:pt x="3906" y="4528"/>
                    <a:pt x="4227" y="4587"/>
                  </a:cubicBezTo>
                  <a:cubicBezTo>
                    <a:pt x="4231" y="4587"/>
                    <a:pt x="4234" y="4586"/>
                    <a:pt x="4238" y="4586"/>
                  </a:cubicBezTo>
                  <a:cubicBezTo>
                    <a:pt x="4282" y="4586"/>
                    <a:pt x="4323" y="4652"/>
                    <a:pt x="4323" y="4718"/>
                  </a:cubicBezTo>
                  <a:cubicBezTo>
                    <a:pt x="4263" y="5052"/>
                    <a:pt x="4156" y="5600"/>
                    <a:pt x="3965" y="6159"/>
                  </a:cubicBezTo>
                  <a:cubicBezTo>
                    <a:pt x="3692" y="6933"/>
                    <a:pt x="3215" y="7874"/>
                    <a:pt x="2465" y="7981"/>
                  </a:cubicBezTo>
                  <a:cubicBezTo>
                    <a:pt x="2431" y="7984"/>
                    <a:pt x="2397" y="7985"/>
                    <a:pt x="2363" y="7985"/>
                  </a:cubicBezTo>
                  <a:cubicBezTo>
                    <a:pt x="2127" y="7985"/>
                    <a:pt x="1901" y="7912"/>
                    <a:pt x="1703" y="7766"/>
                  </a:cubicBezTo>
                  <a:cubicBezTo>
                    <a:pt x="1406" y="7528"/>
                    <a:pt x="1298" y="7254"/>
                    <a:pt x="1287" y="7040"/>
                  </a:cubicBezTo>
                  <a:cubicBezTo>
                    <a:pt x="1275" y="6873"/>
                    <a:pt x="1168" y="6731"/>
                    <a:pt x="1013" y="6659"/>
                  </a:cubicBezTo>
                  <a:cubicBezTo>
                    <a:pt x="834" y="6564"/>
                    <a:pt x="596" y="6373"/>
                    <a:pt x="477" y="6016"/>
                  </a:cubicBezTo>
                  <a:cubicBezTo>
                    <a:pt x="394" y="5742"/>
                    <a:pt x="417" y="5469"/>
                    <a:pt x="536" y="5242"/>
                  </a:cubicBezTo>
                  <a:cubicBezTo>
                    <a:pt x="882" y="4587"/>
                    <a:pt x="1870" y="4433"/>
                    <a:pt x="2656" y="4433"/>
                  </a:cubicBezTo>
                  <a:close/>
                  <a:moveTo>
                    <a:pt x="4757" y="4645"/>
                  </a:moveTo>
                  <a:cubicBezTo>
                    <a:pt x="4767" y="4645"/>
                    <a:pt x="4777" y="4646"/>
                    <a:pt x="4787" y="4647"/>
                  </a:cubicBezTo>
                  <a:cubicBezTo>
                    <a:pt x="5108" y="4707"/>
                    <a:pt x="5656" y="4814"/>
                    <a:pt x="6228" y="5016"/>
                  </a:cubicBezTo>
                  <a:cubicBezTo>
                    <a:pt x="6990" y="5302"/>
                    <a:pt x="7918" y="5778"/>
                    <a:pt x="8026" y="6540"/>
                  </a:cubicBezTo>
                  <a:cubicBezTo>
                    <a:pt x="8061" y="6802"/>
                    <a:pt x="7978" y="7076"/>
                    <a:pt x="7823" y="7290"/>
                  </a:cubicBezTo>
                  <a:cubicBezTo>
                    <a:pt x="7585" y="7588"/>
                    <a:pt x="7299" y="7695"/>
                    <a:pt x="7085" y="7707"/>
                  </a:cubicBezTo>
                  <a:cubicBezTo>
                    <a:pt x="6930" y="7731"/>
                    <a:pt x="6775" y="7826"/>
                    <a:pt x="6704" y="7981"/>
                  </a:cubicBezTo>
                  <a:cubicBezTo>
                    <a:pt x="6609" y="8159"/>
                    <a:pt x="6418" y="8397"/>
                    <a:pt x="6061" y="8517"/>
                  </a:cubicBezTo>
                  <a:cubicBezTo>
                    <a:pt x="5957" y="8550"/>
                    <a:pt x="5849" y="8566"/>
                    <a:pt x="5742" y="8566"/>
                  </a:cubicBezTo>
                  <a:cubicBezTo>
                    <a:pt x="5581" y="8566"/>
                    <a:pt x="5423" y="8529"/>
                    <a:pt x="5287" y="8457"/>
                  </a:cubicBezTo>
                  <a:cubicBezTo>
                    <a:pt x="4608" y="8100"/>
                    <a:pt x="4466" y="7052"/>
                    <a:pt x="4489" y="6242"/>
                  </a:cubicBezTo>
                  <a:cubicBezTo>
                    <a:pt x="4501" y="5647"/>
                    <a:pt x="4573" y="5076"/>
                    <a:pt x="4632" y="4754"/>
                  </a:cubicBezTo>
                  <a:cubicBezTo>
                    <a:pt x="4643" y="4681"/>
                    <a:pt x="4690" y="4645"/>
                    <a:pt x="4757" y="4645"/>
                  </a:cubicBezTo>
                  <a:close/>
                  <a:moveTo>
                    <a:pt x="3309" y="1"/>
                  </a:moveTo>
                  <a:cubicBezTo>
                    <a:pt x="3162" y="1"/>
                    <a:pt x="3014" y="25"/>
                    <a:pt x="2870" y="75"/>
                  </a:cubicBezTo>
                  <a:cubicBezTo>
                    <a:pt x="2501" y="194"/>
                    <a:pt x="2203" y="444"/>
                    <a:pt x="2037" y="777"/>
                  </a:cubicBezTo>
                  <a:cubicBezTo>
                    <a:pt x="2013" y="837"/>
                    <a:pt x="1965" y="861"/>
                    <a:pt x="1906" y="885"/>
                  </a:cubicBezTo>
                  <a:cubicBezTo>
                    <a:pt x="1537" y="920"/>
                    <a:pt x="1191" y="1123"/>
                    <a:pt x="953" y="1432"/>
                  </a:cubicBezTo>
                  <a:cubicBezTo>
                    <a:pt x="727" y="1718"/>
                    <a:pt x="632" y="2087"/>
                    <a:pt x="667" y="2432"/>
                  </a:cubicBezTo>
                  <a:cubicBezTo>
                    <a:pt x="775" y="3230"/>
                    <a:pt x="1560" y="3754"/>
                    <a:pt x="2382" y="4099"/>
                  </a:cubicBezTo>
                  <a:cubicBezTo>
                    <a:pt x="1489" y="4123"/>
                    <a:pt x="572" y="4349"/>
                    <a:pt x="191" y="5064"/>
                  </a:cubicBezTo>
                  <a:cubicBezTo>
                    <a:pt x="36" y="5373"/>
                    <a:pt x="1" y="5742"/>
                    <a:pt x="120" y="6088"/>
                  </a:cubicBezTo>
                  <a:cubicBezTo>
                    <a:pt x="239" y="6457"/>
                    <a:pt x="489" y="6754"/>
                    <a:pt x="822" y="6921"/>
                  </a:cubicBezTo>
                  <a:cubicBezTo>
                    <a:pt x="882" y="6957"/>
                    <a:pt x="906" y="6993"/>
                    <a:pt x="929" y="7052"/>
                  </a:cubicBezTo>
                  <a:cubicBezTo>
                    <a:pt x="965" y="7433"/>
                    <a:pt x="1168" y="7766"/>
                    <a:pt x="1477" y="8005"/>
                  </a:cubicBezTo>
                  <a:cubicBezTo>
                    <a:pt x="1715" y="8207"/>
                    <a:pt x="2013" y="8290"/>
                    <a:pt x="2311" y="8290"/>
                  </a:cubicBezTo>
                  <a:cubicBezTo>
                    <a:pt x="2370" y="8290"/>
                    <a:pt x="2430" y="8290"/>
                    <a:pt x="2477" y="8278"/>
                  </a:cubicBezTo>
                  <a:cubicBezTo>
                    <a:pt x="3132" y="8183"/>
                    <a:pt x="3584" y="7671"/>
                    <a:pt x="3918" y="7028"/>
                  </a:cubicBezTo>
                  <a:lnTo>
                    <a:pt x="3918" y="7028"/>
                  </a:lnTo>
                  <a:cubicBezTo>
                    <a:pt x="3775" y="9040"/>
                    <a:pt x="4204" y="10326"/>
                    <a:pt x="4620" y="11076"/>
                  </a:cubicBezTo>
                  <a:cubicBezTo>
                    <a:pt x="4644" y="11136"/>
                    <a:pt x="4704" y="11160"/>
                    <a:pt x="4763" y="11160"/>
                  </a:cubicBezTo>
                  <a:cubicBezTo>
                    <a:pt x="4799" y="11160"/>
                    <a:pt x="4823" y="11160"/>
                    <a:pt x="4847" y="11148"/>
                  </a:cubicBezTo>
                  <a:cubicBezTo>
                    <a:pt x="4918" y="11100"/>
                    <a:pt x="4942" y="11005"/>
                    <a:pt x="4906" y="10922"/>
                  </a:cubicBezTo>
                  <a:cubicBezTo>
                    <a:pt x="4525" y="10255"/>
                    <a:pt x="4156" y="9124"/>
                    <a:pt x="4216" y="7385"/>
                  </a:cubicBezTo>
                  <a:lnTo>
                    <a:pt x="4216" y="7385"/>
                  </a:lnTo>
                  <a:cubicBezTo>
                    <a:pt x="4335" y="7969"/>
                    <a:pt x="4608" y="8481"/>
                    <a:pt x="5097" y="8743"/>
                  </a:cubicBezTo>
                  <a:cubicBezTo>
                    <a:pt x="5287" y="8838"/>
                    <a:pt x="5501" y="8886"/>
                    <a:pt x="5704" y="8886"/>
                  </a:cubicBezTo>
                  <a:cubicBezTo>
                    <a:pt x="5859" y="8886"/>
                    <a:pt x="5990" y="8874"/>
                    <a:pt x="6121" y="8826"/>
                  </a:cubicBezTo>
                  <a:cubicBezTo>
                    <a:pt x="6490" y="8707"/>
                    <a:pt x="6787" y="8457"/>
                    <a:pt x="6954" y="8124"/>
                  </a:cubicBezTo>
                  <a:cubicBezTo>
                    <a:pt x="6990" y="8064"/>
                    <a:pt x="7025" y="8040"/>
                    <a:pt x="7085" y="8028"/>
                  </a:cubicBezTo>
                  <a:cubicBezTo>
                    <a:pt x="7454" y="7981"/>
                    <a:pt x="7799" y="7790"/>
                    <a:pt x="8037" y="7469"/>
                  </a:cubicBezTo>
                  <a:cubicBezTo>
                    <a:pt x="8264" y="7195"/>
                    <a:pt x="8371" y="6814"/>
                    <a:pt x="8323" y="6481"/>
                  </a:cubicBezTo>
                  <a:cubicBezTo>
                    <a:pt x="8216" y="5671"/>
                    <a:pt x="7430" y="5147"/>
                    <a:pt x="6609" y="4814"/>
                  </a:cubicBezTo>
                  <a:cubicBezTo>
                    <a:pt x="7502" y="4778"/>
                    <a:pt x="8430" y="4552"/>
                    <a:pt x="8799" y="3837"/>
                  </a:cubicBezTo>
                  <a:cubicBezTo>
                    <a:pt x="8978" y="3540"/>
                    <a:pt x="9014" y="3171"/>
                    <a:pt x="8895" y="2825"/>
                  </a:cubicBezTo>
                  <a:cubicBezTo>
                    <a:pt x="8776" y="2456"/>
                    <a:pt x="8514" y="2159"/>
                    <a:pt x="8192" y="1992"/>
                  </a:cubicBezTo>
                  <a:cubicBezTo>
                    <a:pt x="8133" y="1968"/>
                    <a:pt x="8097" y="1920"/>
                    <a:pt x="8085" y="1861"/>
                  </a:cubicBezTo>
                  <a:cubicBezTo>
                    <a:pt x="8037" y="1492"/>
                    <a:pt x="7847" y="1147"/>
                    <a:pt x="7537" y="908"/>
                  </a:cubicBezTo>
                  <a:cubicBezTo>
                    <a:pt x="7296" y="718"/>
                    <a:pt x="6996" y="612"/>
                    <a:pt x="6701" y="612"/>
                  </a:cubicBezTo>
                  <a:cubicBezTo>
                    <a:pt x="6646" y="612"/>
                    <a:pt x="6591" y="615"/>
                    <a:pt x="6537" y="623"/>
                  </a:cubicBezTo>
                  <a:cubicBezTo>
                    <a:pt x="5728" y="730"/>
                    <a:pt x="5216" y="1516"/>
                    <a:pt x="4870" y="2337"/>
                  </a:cubicBezTo>
                  <a:cubicBezTo>
                    <a:pt x="4835" y="1444"/>
                    <a:pt x="4620" y="527"/>
                    <a:pt x="3906" y="146"/>
                  </a:cubicBezTo>
                  <a:cubicBezTo>
                    <a:pt x="3718" y="49"/>
                    <a:pt x="3515" y="1"/>
                    <a:pt x="33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0" name="Google Shape;12097;p81">
              <a:extLst>
                <a:ext uri="{FF2B5EF4-FFF2-40B4-BE49-F238E27FC236}">
                  <a16:creationId xmlns:a16="http://schemas.microsoft.com/office/drawing/2014/main" id="{FFE04469-FC54-A95A-949C-0FEE9A157482}"/>
                </a:ext>
              </a:extLst>
            </p:cNvPr>
            <p:cNvSpPr/>
            <p:nvPr/>
          </p:nvSpPr>
          <p:spPr>
            <a:xfrm>
              <a:off x="3019853" y="3423794"/>
              <a:ext cx="20224" cy="16576"/>
            </a:xfrm>
            <a:custGeom>
              <a:avLst/>
              <a:gdLst/>
              <a:ahLst/>
              <a:cxnLst/>
              <a:rect l="l" t="t" r="r" b="b"/>
              <a:pathLst>
                <a:path w="632" h="518" extrusionOk="0">
                  <a:moveTo>
                    <a:pt x="454" y="0"/>
                  </a:moveTo>
                  <a:cubicBezTo>
                    <a:pt x="420" y="0"/>
                    <a:pt x="386" y="10"/>
                    <a:pt x="358" y="29"/>
                  </a:cubicBezTo>
                  <a:lnTo>
                    <a:pt x="96" y="219"/>
                  </a:lnTo>
                  <a:cubicBezTo>
                    <a:pt x="24" y="255"/>
                    <a:pt x="0" y="362"/>
                    <a:pt x="48" y="434"/>
                  </a:cubicBezTo>
                  <a:cubicBezTo>
                    <a:pt x="84" y="481"/>
                    <a:pt x="143" y="517"/>
                    <a:pt x="179" y="517"/>
                  </a:cubicBezTo>
                  <a:cubicBezTo>
                    <a:pt x="215" y="517"/>
                    <a:pt x="239" y="493"/>
                    <a:pt x="274" y="481"/>
                  </a:cubicBezTo>
                  <a:lnTo>
                    <a:pt x="536" y="291"/>
                  </a:lnTo>
                  <a:cubicBezTo>
                    <a:pt x="620" y="243"/>
                    <a:pt x="631" y="136"/>
                    <a:pt x="584" y="65"/>
                  </a:cubicBezTo>
                  <a:cubicBezTo>
                    <a:pt x="555" y="22"/>
                    <a:pt x="505" y="0"/>
                    <a:pt x="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1" name="Google Shape;12098;p81">
              <a:extLst>
                <a:ext uri="{FF2B5EF4-FFF2-40B4-BE49-F238E27FC236}">
                  <a16:creationId xmlns:a16="http://schemas.microsoft.com/office/drawing/2014/main" id="{C33817F2-7E35-7D92-F071-588CAAEF004B}"/>
                </a:ext>
              </a:extLst>
            </p:cNvPr>
            <p:cNvSpPr/>
            <p:nvPr/>
          </p:nvSpPr>
          <p:spPr>
            <a:xfrm>
              <a:off x="2964237" y="3441810"/>
              <a:ext cx="49920" cy="37408"/>
            </a:xfrm>
            <a:custGeom>
              <a:avLst/>
              <a:gdLst/>
              <a:ahLst/>
              <a:cxnLst/>
              <a:rect l="l" t="t" r="r" b="b"/>
              <a:pathLst>
                <a:path w="1560" h="1169" extrusionOk="0">
                  <a:moveTo>
                    <a:pt x="1383" y="1"/>
                  </a:moveTo>
                  <a:cubicBezTo>
                    <a:pt x="1353" y="1"/>
                    <a:pt x="1323" y="9"/>
                    <a:pt x="1298" y="25"/>
                  </a:cubicBezTo>
                  <a:lnTo>
                    <a:pt x="83" y="871"/>
                  </a:lnTo>
                  <a:cubicBezTo>
                    <a:pt x="12" y="918"/>
                    <a:pt x="0" y="1026"/>
                    <a:pt x="48" y="1097"/>
                  </a:cubicBezTo>
                  <a:cubicBezTo>
                    <a:pt x="72" y="1145"/>
                    <a:pt x="131" y="1168"/>
                    <a:pt x="179" y="1168"/>
                  </a:cubicBezTo>
                  <a:cubicBezTo>
                    <a:pt x="214" y="1168"/>
                    <a:pt x="238" y="1157"/>
                    <a:pt x="274" y="1145"/>
                  </a:cubicBezTo>
                  <a:lnTo>
                    <a:pt x="1476" y="299"/>
                  </a:lnTo>
                  <a:cubicBezTo>
                    <a:pt x="1548" y="252"/>
                    <a:pt x="1560" y="145"/>
                    <a:pt x="1524" y="73"/>
                  </a:cubicBezTo>
                  <a:cubicBezTo>
                    <a:pt x="1493" y="27"/>
                    <a:pt x="1438" y="1"/>
                    <a:pt x="13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2" name="Google Shape;12099;p81">
              <a:extLst>
                <a:ext uri="{FF2B5EF4-FFF2-40B4-BE49-F238E27FC236}">
                  <a16:creationId xmlns:a16="http://schemas.microsoft.com/office/drawing/2014/main" id="{BC6A2498-D006-9292-F1D8-C5EABD9E71E0}"/>
                </a:ext>
              </a:extLst>
            </p:cNvPr>
            <p:cNvSpPr/>
            <p:nvPr/>
          </p:nvSpPr>
          <p:spPr>
            <a:xfrm>
              <a:off x="2867437" y="3395602"/>
              <a:ext cx="17952" cy="18848"/>
            </a:xfrm>
            <a:custGeom>
              <a:avLst/>
              <a:gdLst/>
              <a:ahLst/>
              <a:cxnLst/>
              <a:rect l="l" t="t" r="r" b="b"/>
              <a:pathLst>
                <a:path w="561" h="589" extrusionOk="0">
                  <a:moveTo>
                    <a:pt x="189" y="1"/>
                  </a:moveTo>
                  <a:cubicBezTo>
                    <a:pt x="156" y="1"/>
                    <a:pt x="124" y="10"/>
                    <a:pt x="96" y="29"/>
                  </a:cubicBezTo>
                  <a:cubicBezTo>
                    <a:pt x="25" y="76"/>
                    <a:pt x="1" y="172"/>
                    <a:pt x="49" y="255"/>
                  </a:cubicBezTo>
                  <a:lnTo>
                    <a:pt x="239" y="517"/>
                  </a:lnTo>
                  <a:cubicBezTo>
                    <a:pt x="275" y="565"/>
                    <a:pt x="334" y="588"/>
                    <a:pt x="382" y="588"/>
                  </a:cubicBezTo>
                  <a:cubicBezTo>
                    <a:pt x="406" y="588"/>
                    <a:pt x="430" y="576"/>
                    <a:pt x="465" y="565"/>
                  </a:cubicBezTo>
                  <a:cubicBezTo>
                    <a:pt x="537" y="517"/>
                    <a:pt x="560" y="410"/>
                    <a:pt x="513" y="338"/>
                  </a:cubicBezTo>
                  <a:lnTo>
                    <a:pt x="322" y="76"/>
                  </a:lnTo>
                  <a:cubicBezTo>
                    <a:pt x="293" y="25"/>
                    <a:pt x="241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3" name="Google Shape;12100;p81">
              <a:extLst>
                <a:ext uri="{FF2B5EF4-FFF2-40B4-BE49-F238E27FC236}">
                  <a16:creationId xmlns:a16="http://schemas.microsoft.com/office/drawing/2014/main" id="{BEAE6846-5BFB-6FBE-4313-C51DD4CFDEA6}"/>
                </a:ext>
              </a:extLst>
            </p:cNvPr>
            <p:cNvSpPr/>
            <p:nvPr/>
          </p:nvSpPr>
          <p:spPr>
            <a:xfrm>
              <a:off x="2885741" y="3421234"/>
              <a:ext cx="38496" cy="49216"/>
            </a:xfrm>
            <a:custGeom>
              <a:avLst/>
              <a:gdLst/>
              <a:ahLst/>
              <a:cxnLst/>
              <a:rect l="l" t="t" r="r" b="b"/>
              <a:pathLst>
                <a:path w="1203" h="1538" extrusionOk="0">
                  <a:moveTo>
                    <a:pt x="169" y="1"/>
                  </a:moveTo>
                  <a:cubicBezTo>
                    <a:pt x="139" y="1"/>
                    <a:pt x="109" y="9"/>
                    <a:pt x="84" y="26"/>
                  </a:cubicBezTo>
                  <a:cubicBezTo>
                    <a:pt x="12" y="73"/>
                    <a:pt x="0" y="180"/>
                    <a:pt x="48" y="252"/>
                  </a:cubicBezTo>
                  <a:lnTo>
                    <a:pt x="893" y="1454"/>
                  </a:lnTo>
                  <a:cubicBezTo>
                    <a:pt x="917" y="1502"/>
                    <a:pt x="977" y="1538"/>
                    <a:pt x="1024" y="1538"/>
                  </a:cubicBezTo>
                  <a:cubicBezTo>
                    <a:pt x="1060" y="1538"/>
                    <a:pt x="1084" y="1514"/>
                    <a:pt x="1120" y="1502"/>
                  </a:cubicBezTo>
                  <a:cubicBezTo>
                    <a:pt x="1191" y="1454"/>
                    <a:pt x="1203" y="1359"/>
                    <a:pt x="1155" y="1276"/>
                  </a:cubicBezTo>
                  <a:lnTo>
                    <a:pt x="310" y="73"/>
                  </a:lnTo>
                  <a:cubicBezTo>
                    <a:pt x="279" y="27"/>
                    <a:pt x="224" y="1"/>
                    <a:pt x="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4" name="Google Shape;12101;p81">
              <a:extLst>
                <a:ext uri="{FF2B5EF4-FFF2-40B4-BE49-F238E27FC236}">
                  <a16:creationId xmlns:a16="http://schemas.microsoft.com/office/drawing/2014/main" id="{D82EB2B7-3216-0BC0-98F7-22BB16EEDD2C}"/>
                </a:ext>
              </a:extLst>
            </p:cNvPr>
            <p:cNvSpPr/>
            <p:nvPr/>
          </p:nvSpPr>
          <p:spPr>
            <a:xfrm>
              <a:off x="2993933" y="3576178"/>
              <a:ext cx="17952" cy="18848"/>
            </a:xfrm>
            <a:custGeom>
              <a:avLst/>
              <a:gdLst/>
              <a:ahLst/>
              <a:cxnLst/>
              <a:rect l="l" t="t" r="r" b="b"/>
              <a:pathLst>
                <a:path w="561" h="589" extrusionOk="0">
                  <a:moveTo>
                    <a:pt x="181" y="1"/>
                  </a:moveTo>
                  <a:cubicBezTo>
                    <a:pt x="147" y="1"/>
                    <a:pt x="113" y="10"/>
                    <a:pt x="84" y="29"/>
                  </a:cubicBezTo>
                  <a:cubicBezTo>
                    <a:pt x="13" y="65"/>
                    <a:pt x="1" y="172"/>
                    <a:pt x="36" y="244"/>
                  </a:cubicBezTo>
                  <a:lnTo>
                    <a:pt x="239" y="518"/>
                  </a:lnTo>
                  <a:cubicBezTo>
                    <a:pt x="263" y="565"/>
                    <a:pt x="322" y="589"/>
                    <a:pt x="370" y="589"/>
                  </a:cubicBezTo>
                  <a:cubicBezTo>
                    <a:pt x="394" y="589"/>
                    <a:pt x="429" y="577"/>
                    <a:pt x="453" y="565"/>
                  </a:cubicBezTo>
                  <a:cubicBezTo>
                    <a:pt x="537" y="518"/>
                    <a:pt x="560" y="410"/>
                    <a:pt x="501" y="339"/>
                  </a:cubicBezTo>
                  <a:lnTo>
                    <a:pt x="310" y="65"/>
                  </a:lnTo>
                  <a:cubicBezTo>
                    <a:pt x="282" y="22"/>
                    <a:pt x="232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5" name="Google Shape;12102;p81">
              <a:extLst>
                <a:ext uri="{FF2B5EF4-FFF2-40B4-BE49-F238E27FC236}">
                  <a16:creationId xmlns:a16="http://schemas.microsoft.com/office/drawing/2014/main" id="{BE490BF3-A39F-5D25-9A82-96A08F77EC88}"/>
                </a:ext>
              </a:extLst>
            </p:cNvPr>
            <p:cNvSpPr/>
            <p:nvPr/>
          </p:nvSpPr>
          <p:spPr>
            <a:xfrm>
              <a:off x="2954701" y="3520466"/>
              <a:ext cx="39264" cy="49056"/>
            </a:xfrm>
            <a:custGeom>
              <a:avLst/>
              <a:gdLst/>
              <a:ahLst/>
              <a:cxnLst/>
              <a:rect l="l" t="t" r="r" b="b"/>
              <a:pathLst>
                <a:path w="1227" h="1533" extrusionOk="0">
                  <a:moveTo>
                    <a:pt x="178" y="1"/>
                  </a:moveTo>
                  <a:cubicBezTo>
                    <a:pt x="147" y="1"/>
                    <a:pt x="114" y="7"/>
                    <a:pt x="84" y="20"/>
                  </a:cubicBezTo>
                  <a:cubicBezTo>
                    <a:pt x="12" y="68"/>
                    <a:pt x="0" y="175"/>
                    <a:pt x="48" y="246"/>
                  </a:cubicBezTo>
                  <a:lnTo>
                    <a:pt x="893" y="1449"/>
                  </a:lnTo>
                  <a:cubicBezTo>
                    <a:pt x="929" y="1497"/>
                    <a:pt x="989" y="1532"/>
                    <a:pt x="1024" y="1532"/>
                  </a:cubicBezTo>
                  <a:cubicBezTo>
                    <a:pt x="1060" y="1532"/>
                    <a:pt x="1084" y="1508"/>
                    <a:pt x="1120" y="1497"/>
                  </a:cubicBezTo>
                  <a:cubicBezTo>
                    <a:pt x="1203" y="1437"/>
                    <a:pt x="1227" y="1354"/>
                    <a:pt x="1167" y="1270"/>
                  </a:cubicBezTo>
                  <a:lnTo>
                    <a:pt x="310" y="68"/>
                  </a:lnTo>
                  <a:cubicBezTo>
                    <a:pt x="287" y="22"/>
                    <a:pt x="235" y="1"/>
                    <a:pt x="1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6" name="Google Shape;12103;p81">
            <a:extLst>
              <a:ext uri="{FF2B5EF4-FFF2-40B4-BE49-F238E27FC236}">
                <a16:creationId xmlns:a16="http://schemas.microsoft.com/office/drawing/2014/main" id="{46F79922-66C3-A00B-DE0C-E1584F64D994}"/>
              </a:ext>
            </a:extLst>
          </p:cNvPr>
          <p:cNvGrpSpPr/>
          <p:nvPr/>
        </p:nvGrpSpPr>
        <p:grpSpPr>
          <a:xfrm>
            <a:off x="4417312" y="6858804"/>
            <a:ext cx="609664" cy="713024"/>
            <a:chOff x="2236525" y="3353202"/>
            <a:chExt cx="304832" cy="35651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57" name="Google Shape;12104;p81">
              <a:extLst>
                <a:ext uri="{FF2B5EF4-FFF2-40B4-BE49-F238E27FC236}">
                  <a16:creationId xmlns:a16="http://schemas.microsoft.com/office/drawing/2014/main" id="{4274AE2E-0471-B8F5-28E1-88AC3A5719AB}"/>
                </a:ext>
              </a:extLst>
            </p:cNvPr>
            <p:cNvSpPr/>
            <p:nvPr/>
          </p:nvSpPr>
          <p:spPr>
            <a:xfrm>
              <a:off x="2236525" y="3353202"/>
              <a:ext cx="304832" cy="356512"/>
            </a:xfrm>
            <a:custGeom>
              <a:avLst/>
              <a:gdLst/>
              <a:ahLst/>
              <a:cxnLst/>
              <a:rect l="l" t="t" r="r" b="b"/>
              <a:pathLst>
                <a:path w="9526" h="11141" extrusionOk="0">
                  <a:moveTo>
                    <a:pt x="4239" y="413"/>
                  </a:moveTo>
                  <a:cubicBezTo>
                    <a:pt x="4525" y="616"/>
                    <a:pt x="5120" y="1128"/>
                    <a:pt x="5275" y="1675"/>
                  </a:cubicBezTo>
                  <a:cubicBezTo>
                    <a:pt x="5358" y="1997"/>
                    <a:pt x="5156" y="2342"/>
                    <a:pt x="4989" y="2533"/>
                  </a:cubicBezTo>
                  <a:cubicBezTo>
                    <a:pt x="4894" y="2116"/>
                    <a:pt x="4775" y="1699"/>
                    <a:pt x="4644" y="1282"/>
                  </a:cubicBezTo>
                  <a:cubicBezTo>
                    <a:pt x="4625" y="1209"/>
                    <a:pt x="4564" y="1163"/>
                    <a:pt x="4498" y="1163"/>
                  </a:cubicBezTo>
                  <a:cubicBezTo>
                    <a:pt x="4479" y="1163"/>
                    <a:pt x="4460" y="1167"/>
                    <a:pt x="4441" y="1175"/>
                  </a:cubicBezTo>
                  <a:cubicBezTo>
                    <a:pt x="4346" y="1199"/>
                    <a:pt x="4298" y="1294"/>
                    <a:pt x="4334" y="1378"/>
                  </a:cubicBezTo>
                  <a:cubicBezTo>
                    <a:pt x="4465" y="1782"/>
                    <a:pt x="4572" y="2211"/>
                    <a:pt x="4679" y="2628"/>
                  </a:cubicBezTo>
                  <a:cubicBezTo>
                    <a:pt x="4441" y="2568"/>
                    <a:pt x="4060" y="2366"/>
                    <a:pt x="3977" y="2021"/>
                  </a:cubicBezTo>
                  <a:cubicBezTo>
                    <a:pt x="3822" y="1473"/>
                    <a:pt x="4108" y="735"/>
                    <a:pt x="4239" y="413"/>
                  </a:cubicBezTo>
                  <a:close/>
                  <a:moveTo>
                    <a:pt x="2824" y="3117"/>
                  </a:moveTo>
                  <a:cubicBezTo>
                    <a:pt x="3186" y="3117"/>
                    <a:pt x="3616" y="3172"/>
                    <a:pt x="3929" y="3378"/>
                  </a:cubicBezTo>
                  <a:cubicBezTo>
                    <a:pt x="4203" y="3556"/>
                    <a:pt x="4298" y="3926"/>
                    <a:pt x="4298" y="4164"/>
                  </a:cubicBezTo>
                  <a:cubicBezTo>
                    <a:pt x="3810" y="3747"/>
                    <a:pt x="3382" y="3556"/>
                    <a:pt x="3346" y="3556"/>
                  </a:cubicBezTo>
                  <a:cubicBezTo>
                    <a:pt x="3324" y="3547"/>
                    <a:pt x="3301" y="3543"/>
                    <a:pt x="3279" y="3543"/>
                  </a:cubicBezTo>
                  <a:cubicBezTo>
                    <a:pt x="3218" y="3543"/>
                    <a:pt x="3161" y="3578"/>
                    <a:pt x="3143" y="3640"/>
                  </a:cubicBezTo>
                  <a:cubicBezTo>
                    <a:pt x="3096" y="3723"/>
                    <a:pt x="3143" y="3818"/>
                    <a:pt x="3215" y="3854"/>
                  </a:cubicBezTo>
                  <a:cubicBezTo>
                    <a:pt x="3215" y="3854"/>
                    <a:pt x="3667" y="4045"/>
                    <a:pt x="4144" y="4473"/>
                  </a:cubicBezTo>
                  <a:cubicBezTo>
                    <a:pt x="4011" y="4547"/>
                    <a:pt x="3795" y="4621"/>
                    <a:pt x="3580" y="4621"/>
                  </a:cubicBezTo>
                  <a:cubicBezTo>
                    <a:pt x="3448" y="4621"/>
                    <a:pt x="3316" y="4593"/>
                    <a:pt x="3203" y="4521"/>
                  </a:cubicBezTo>
                  <a:cubicBezTo>
                    <a:pt x="2715" y="4211"/>
                    <a:pt x="2417" y="3497"/>
                    <a:pt x="2310" y="3152"/>
                  </a:cubicBezTo>
                  <a:cubicBezTo>
                    <a:pt x="2438" y="3135"/>
                    <a:pt x="2620" y="3117"/>
                    <a:pt x="2824" y="3117"/>
                  </a:cubicBezTo>
                  <a:close/>
                  <a:moveTo>
                    <a:pt x="7192" y="3818"/>
                  </a:moveTo>
                  <a:cubicBezTo>
                    <a:pt x="7549" y="3818"/>
                    <a:pt x="7894" y="3878"/>
                    <a:pt x="8084" y="3937"/>
                  </a:cubicBezTo>
                  <a:cubicBezTo>
                    <a:pt x="7918" y="4259"/>
                    <a:pt x="7549" y="4938"/>
                    <a:pt x="7025" y="5176"/>
                  </a:cubicBezTo>
                  <a:cubicBezTo>
                    <a:pt x="6928" y="5224"/>
                    <a:pt x="6828" y="5241"/>
                    <a:pt x="6734" y="5241"/>
                  </a:cubicBezTo>
                  <a:cubicBezTo>
                    <a:pt x="6594" y="5241"/>
                    <a:pt x="6467" y="5204"/>
                    <a:pt x="6382" y="5176"/>
                  </a:cubicBezTo>
                  <a:cubicBezTo>
                    <a:pt x="6263" y="5128"/>
                    <a:pt x="6179" y="5092"/>
                    <a:pt x="6120" y="5033"/>
                  </a:cubicBezTo>
                  <a:cubicBezTo>
                    <a:pt x="6179" y="4985"/>
                    <a:pt x="6239" y="4938"/>
                    <a:pt x="6310" y="4890"/>
                  </a:cubicBezTo>
                  <a:cubicBezTo>
                    <a:pt x="6382" y="4854"/>
                    <a:pt x="6418" y="4747"/>
                    <a:pt x="6358" y="4676"/>
                  </a:cubicBezTo>
                  <a:cubicBezTo>
                    <a:pt x="6328" y="4624"/>
                    <a:pt x="6276" y="4595"/>
                    <a:pt x="6223" y="4595"/>
                  </a:cubicBezTo>
                  <a:cubicBezTo>
                    <a:pt x="6191" y="4595"/>
                    <a:pt x="6159" y="4606"/>
                    <a:pt x="6132" y="4628"/>
                  </a:cubicBezTo>
                  <a:cubicBezTo>
                    <a:pt x="6084" y="4652"/>
                    <a:pt x="6049" y="4688"/>
                    <a:pt x="5989" y="4735"/>
                  </a:cubicBezTo>
                  <a:cubicBezTo>
                    <a:pt x="6001" y="4473"/>
                    <a:pt x="6144" y="4104"/>
                    <a:pt x="6441" y="3961"/>
                  </a:cubicBezTo>
                  <a:cubicBezTo>
                    <a:pt x="6668" y="3854"/>
                    <a:pt x="6918" y="3818"/>
                    <a:pt x="7192" y="3818"/>
                  </a:cubicBezTo>
                  <a:close/>
                  <a:moveTo>
                    <a:pt x="2605" y="5627"/>
                  </a:moveTo>
                  <a:cubicBezTo>
                    <a:pt x="2832" y="5627"/>
                    <a:pt x="3055" y="5651"/>
                    <a:pt x="3262" y="5711"/>
                  </a:cubicBezTo>
                  <a:cubicBezTo>
                    <a:pt x="3703" y="5842"/>
                    <a:pt x="3977" y="6235"/>
                    <a:pt x="4096" y="6462"/>
                  </a:cubicBezTo>
                  <a:cubicBezTo>
                    <a:pt x="4203" y="6664"/>
                    <a:pt x="4274" y="6854"/>
                    <a:pt x="4286" y="7021"/>
                  </a:cubicBezTo>
                  <a:cubicBezTo>
                    <a:pt x="4215" y="6974"/>
                    <a:pt x="4155" y="6938"/>
                    <a:pt x="4084" y="6890"/>
                  </a:cubicBezTo>
                  <a:cubicBezTo>
                    <a:pt x="3667" y="6664"/>
                    <a:pt x="3155" y="6485"/>
                    <a:pt x="2548" y="6366"/>
                  </a:cubicBezTo>
                  <a:cubicBezTo>
                    <a:pt x="2540" y="6365"/>
                    <a:pt x="2532" y="6365"/>
                    <a:pt x="2524" y="6365"/>
                  </a:cubicBezTo>
                  <a:cubicBezTo>
                    <a:pt x="2439" y="6365"/>
                    <a:pt x="2368" y="6421"/>
                    <a:pt x="2358" y="6497"/>
                  </a:cubicBezTo>
                  <a:cubicBezTo>
                    <a:pt x="2322" y="6593"/>
                    <a:pt x="2381" y="6676"/>
                    <a:pt x="2477" y="6700"/>
                  </a:cubicBezTo>
                  <a:cubicBezTo>
                    <a:pt x="2977" y="6795"/>
                    <a:pt x="3703" y="6997"/>
                    <a:pt x="4227" y="7378"/>
                  </a:cubicBezTo>
                  <a:cubicBezTo>
                    <a:pt x="4144" y="7509"/>
                    <a:pt x="3941" y="7688"/>
                    <a:pt x="3691" y="7831"/>
                  </a:cubicBezTo>
                  <a:cubicBezTo>
                    <a:pt x="3524" y="7919"/>
                    <a:pt x="3248" y="8039"/>
                    <a:pt x="2938" y="8039"/>
                  </a:cubicBezTo>
                  <a:cubicBezTo>
                    <a:pt x="2827" y="8039"/>
                    <a:pt x="2712" y="8023"/>
                    <a:pt x="2596" y="7986"/>
                  </a:cubicBezTo>
                  <a:cubicBezTo>
                    <a:pt x="1596" y="7688"/>
                    <a:pt x="762" y="6545"/>
                    <a:pt x="476" y="6128"/>
                  </a:cubicBezTo>
                  <a:cubicBezTo>
                    <a:pt x="843" y="5978"/>
                    <a:pt x="1752" y="5627"/>
                    <a:pt x="2605" y="5627"/>
                  </a:cubicBezTo>
                  <a:close/>
                  <a:moveTo>
                    <a:pt x="7656" y="7009"/>
                  </a:moveTo>
                  <a:cubicBezTo>
                    <a:pt x="8251" y="7009"/>
                    <a:pt x="8811" y="7128"/>
                    <a:pt x="9097" y="7200"/>
                  </a:cubicBezTo>
                  <a:cubicBezTo>
                    <a:pt x="8930" y="7616"/>
                    <a:pt x="8323" y="8759"/>
                    <a:pt x="7477" y="9164"/>
                  </a:cubicBezTo>
                  <a:cubicBezTo>
                    <a:pt x="7322" y="9236"/>
                    <a:pt x="7156" y="9271"/>
                    <a:pt x="7001" y="9271"/>
                  </a:cubicBezTo>
                  <a:cubicBezTo>
                    <a:pt x="6537" y="9271"/>
                    <a:pt x="6072" y="9033"/>
                    <a:pt x="5894" y="8843"/>
                  </a:cubicBezTo>
                  <a:cubicBezTo>
                    <a:pt x="6465" y="8462"/>
                    <a:pt x="7239" y="8033"/>
                    <a:pt x="8108" y="7783"/>
                  </a:cubicBezTo>
                  <a:cubicBezTo>
                    <a:pt x="8204" y="7747"/>
                    <a:pt x="8251" y="7664"/>
                    <a:pt x="8215" y="7569"/>
                  </a:cubicBezTo>
                  <a:cubicBezTo>
                    <a:pt x="8197" y="7505"/>
                    <a:pt x="8136" y="7462"/>
                    <a:pt x="8071" y="7462"/>
                  </a:cubicBezTo>
                  <a:cubicBezTo>
                    <a:pt x="8052" y="7462"/>
                    <a:pt x="8032" y="7465"/>
                    <a:pt x="8013" y="7474"/>
                  </a:cubicBezTo>
                  <a:cubicBezTo>
                    <a:pt x="7132" y="7724"/>
                    <a:pt x="6358" y="8140"/>
                    <a:pt x="5775" y="8509"/>
                  </a:cubicBezTo>
                  <a:cubicBezTo>
                    <a:pt x="5787" y="8128"/>
                    <a:pt x="6013" y="7450"/>
                    <a:pt x="6525" y="7212"/>
                  </a:cubicBezTo>
                  <a:cubicBezTo>
                    <a:pt x="6858" y="7057"/>
                    <a:pt x="7263" y="7009"/>
                    <a:pt x="7656" y="7009"/>
                  </a:cubicBezTo>
                  <a:close/>
                  <a:moveTo>
                    <a:pt x="4166" y="1"/>
                  </a:moveTo>
                  <a:cubicBezTo>
                    <a:pt x="4147" y="1"/>
                    <a:pt x="4128" y="3"/>
                    <a:pt x="4108" y="8"/>
                  </a:cubicBezTo>
                  <a:cubicBezTo>
                    <a:pt x="4060" y="20"/>
                    <a:pt x="4036" y="56"/>
                    <a:pt x="4001" y="80"/>
                  </a:cubicBezTo>
                  <a:cubicBezTo>
                    <a:pt x="3977" y="127"/>
                    <a:pt x="3393" y="1247"/>
                    <a:pt x="3620" y="2092"/>
                  </a:cubicBezTo>
                  <a:cubicBezTo>
                    <a:pt x="3751" y="2628"/>
                    <a:pt x="4346" y="2925"/>
                    <a:pt x="4703" y="2961"/>
                  </a:cubicBezTo>
                  <a:cubicBezTo>
                    <a:pt x="4822" y="3592"/>
                    <a:pt x="4917" y="4247"/>
                    <a:pt x="4941" y="4902"/>
                  </a:cubicBezTo>
                  <a:cubicBezTo>
                    <a:pt x="4810" y="4723"/>
                    <a:pt x="4679" y="4568"/>
                    <a:pt x="4536" y="4426"/>
                  </a:cubicBezTo>
                  <a:cubicBezTo>
                    <a:pt x="4644" y="4092"/>
                    <a:pt x="4536" y="3402"/>
                    <a:pt x="4048" y="3092"/>
                  </a:cubicBezTo>
                  <a:cubicBezTo>
                    <a:pt x="3663" y="2851"/>
                    <a:pt x="3161" y="2790"/>
                    <a:pt x="2752" y="2790"/>
                  </a:cubicBezTo>
                  <a:cubicBezTo>
                    <a:pt x="2353" y="2790"/>
                    <a:pt x="2042" y="2848"/>
                    <a:pt x="2012" y="2854"/>
                  </a:cubicBezTo>
                  <a:cubicBezTo>
                    <a:pt x="1965" y="2866"/>
                    <a:pt x="1917" y="2878"/>
                    <a:pt x="1905" y="2925"/>
                  </a:cubicBezTo>
                  <a:cubicBezTo>
                    <a:pt x="1881" y="2973"/>
                    <a:pt x="1881" y="3021"/>
                    <a:pt x="1893" y="3056"/>
                  </a:cubicBezTo>
                  <a:cubicBezTo>
                    <a:pt x="1905" y="3104"/>
                    <a:pt x="2239" y="4307"/>
                    <a:pt x="2989" y="4783"/>
                  </a:cubicBezTo>
                  <a:cubicBezTo>
                    <a:pt x="3167" y="4890"/>
                    <a:pt x="3370" y="4938"/>
                    <a:pt x="3560" y="4938"/>
                  </a:cubicBezTo>
                  <a:cubicBezTo>
                    <a:pt x="3858" y="4938"/>
                    <a:pt x="4155" y="4830"/>
                    <a:pt x="4334" y="4699"/>
                  </a:cubicBezTo>
                  <a:cubicBezTo>
                    <a:pt x="4560" y="4938"/>
                    <a:pt x="4775" y="5235"/>
                    <a:pt x="4953" y="5592"/>
                  </a:cubicBezTo>
                  <a:cubicBezTo>
                    <a:pt x="4977" y="6259"/>
                    <a:pt x="4929" y="6926"/>
                    <a:pt x="4858" y="7605"/>
                  </a:cubicBezTo>
                  <a:cubicBezTo>
                    <a:pt x="4775" y="7486"/>
                    <a:pt x="4679" y="7378"/>
                    <a:pt x="4572" y="7271"/>
                  </a:cubicBezTo>
                  <a:cubicBezTo>
                    <a:pt x="4644" y="6747"/>
                    <a:pt x="4179" y="5664"/>
                    <a:pt x="3310" y="5402"/>
                  </a:cubicBezTo>
                  <a:cubicBezTo>
                    <a:pt x="3067" y="5331"/>
                    <a:pt x="2797" y="5294"/>
                    <a:pt x="2503" y="5294"/>
                  </a:cubicBezTo>
                  <a:cubicBezTo>
                    <a:pt x="2108" y="5294"/>
                    <a:pt x="1669" y="5361"/>
                    <a:pt x="1191" y="5497"/>
                  </a:cubicBezTo>
                  <a:cubicBezTo>
                    <a:pt x="584" y="5676"/>
                    <a:pt x="131" y="5890"/>
                    <a:pt x="107" y="5902"/>
                  </a:cubicBezTo>
                  <a:cubicBezTo>
                    <a:pt x="60" y="5914"/>
                    <a:pt x="36" y="5962"/>
                    <a:pt x="12" y="6009"/>
                  </a:cubicBezTo>
                  <a:cubicBezTo>
                    <a:pt x="0" y="6057"/>
                    <a:pt x="12" y="6092"/>
                    <a:pt x="36" y="6140"/>
                  </a:cubicBezTo>
                  <a:cubicBezTo>
                    <a:pt x="48" y="6152"/>
                    <a:pt x="298" y="6593"/>
                    <a:pt x="715" y="7069"/>
                  </a:cubicBezTo>
                  <a:cubicBezTo>
                    <a:pt x="1286" y="7724"/>
                    <a:pt x="1858" y="8140"/>
                    <a:pt x="2429" y="8295"/>
                  </a:cubicBezTo>
                  <a:cubicBezTo>
                    <a:pt x="2572" y="8343"/>
                    <a:pt x="2715" y="8355"/>
                    <a:pt x="2846" y="8355"/>
                  </a:cubicBezTo>
                  <a:cubicBezTo>
                    <a:pt x="3227" y="8355"/>
                    <a:pt x="3572" y="8212"/>
                    <a:pt x="3763" y="8105"/>
                  </a:cubicBezTo>
                  <a:cubicBezTo>
                    <a:pt x="4036" y="7962"/>
                    <a:pt x="4263" y="7783"/>
                    <a:pt x="4394" y="7581"/>
                  </a:cubicBezTo>
                  <a:cubicBezTo>
                    <a:pt x="4560" y="7759"/>
                    <a:pt x="4691" y="7962"/>
                    <a:pt x="4751" y="8200"/>
                  </a:cubicBezTo>
                  <a:cubicBezTo>
                    <a:pt x="4679" y="8652"/>
                    <a:pt x="4584" y="9093"/>
                    <a:pt x="4501" y="9462"/>
                  </a:cubicBezTo>
                  <a:cubicBezTo>
                    <a:pt x="4334" y="10164"/>
                    <a:pt x="4155" y="10676"/>
                    <a:pt x="4048" y="10915"/>
                  </a:cubicBezTo>
                  <a:cubicBezTo>
                    <a:pt x="4024" y="11010"/>
                    <a:pt x="4048" y="11093"/>
                    <a:pt x="4144" y="11129"/>
                  </a:cubicBezTo>
                  <a:cubicBezTo>
                    <a:pt x="4155" y="11141"/>
                    <a:pt x="4179" y="11141"/>
                    <a:pt x="4203" y="11141"/>
                  </a:cubicBezTo>
                  <a:cubicBezTo>
                    <a:pt x="4263" y="11141"/>
                    <a:pt x="4322" y="11093"/>
                    <a:pt x="4346" y="11034"/>
                  </a:cubicBezTo>
                  <a:cubicBezTo>
                    <a:pt x="4358" y="11010"/>
                    <a:pt x="4572" y="10474"/>
                    <a:pt x="4798" y="9569"/>
                  </a:cubicBezTo>
                  <a:cubicBezTo>
                    <a:pt x="4882" y="9474"/>
                    <a:pt x="5132" y="9248"/>
                    <a:pt x="5525" y="8986"/>
                  </a:cubicBezTo>
                  <a:cubicBezTo>
                    <a:pt x="5763" y="9271"/>
                    <a:pt x="6322" y="9569"/>
                    <a:pt x="6894" y="9569"/>
                  </a:cubicBezTo>
                  <a:cubicBezTo>
                    <a:pt x="7096" y="9569"/>
                    <a:pt x="7311" y="9521"/>
                    <a:pt x="7501" y="9426"/>
                  </a:cubicBezTo>
                  <a:cubicBezTo>
                    <a:pt x="8680" y="8879"/>
                    <a:pt x="9382" y="7188"/>
                    <a:pt x="9406" y="7105"/>
                  </a:cubicBezTo>
                  <a:cubicBezTo>
                    <a:pt x="9525" y="7093"/>
                    <a:pt x="9525" y="7057"/>
                    <a:pt x="9501" y="7009"/>
                  </a:cubicBezTo>
                  <a:cubicBezTo>
                    <a:pt x="9478" y="6962"/>
                    <a:pt x="9442" y="6938"/>
                    <a:pt x="9394" y="6914"/>
                  </a:cubicBezTo>
                  <a:cubicBezTo>
                    <a:pt x="9347" y="6898"/>
                    <a:pt x="8553" y="6656"/>
                    <a:pt x="7680" y="6656"/>
                  </a:cubicBezTo>
                  <a:cubicBezTo>
                    <a:pt x="7239" y="6656"/>
                    <a:pt x="6778" y="6718"/>
                    <a:pt x="6382" y="6902"/>
                  </a:cubicBezTo>
                  <a:cubicBezTo>
                    <a:pt x="5668" y="7247"/>
                    <a:pt x="5370" y="8200"/>
                    <a:pt x="5465" y="8700"/>
                  </a:cubicBezTo>
                  <a:cubicBezTo>
                    <a:pt x="5275" y="8843"/>
                    <a:pt x="5120" y="8962"/>
                    <a:pt x="4989" y="9057"/>
                  </a:cubicBezTo>
                  <a:cubicBezTo>
                    <a:pt x="5048" y="8783"/>
                    <a:pt x="5108" y="8450"/>
                    <a:pt x="5156" y="8105"/>
                  </a:cubicBezTo>
                  <a:cubicBezTo>
                    <a:pt x="5239" y="7486"/>
                    <a:pt x="5298" y="6854"/>
                    <a:pt x="5310" y="6235"/>
                  </a:cubicBezTo>
                  <a:cubicBezTo>
                    <a:pt x="5334" y="6164"/>
                    <a:pt x="5429" y="5700"/>
                    <a:pt x="5846" y="5247"/>
                  </a:cubicBezTo>
                  <a:cubicBezTo>
                    <a:pt x="5953" y="5342"/>
                    <a:pt x="6108" y="5414"/>
                    <a:pt x="6251" y="5473"/>
                  </a:cubicBezTo>
                  <a:cubicBezTo>
                    <a:pt x="6406" y="5533"/>
                    <a:pt x="6560" y="5569"/>
                    <a:pt x="6715" y="5569"/>
                  </a:cubicBezTo>
                  <a:cubicBezTo>
                    <a:pt x="6858" y="5569"/>
                    <a:pt x="7013" y="5533"/>
                    <a:pt x="7144" y="5473"/>
                  </a:cubicBezTo>
                  <a:cubicBezTo>
                    <a:pt x="7954" y="5104"/>
                    <a:pt x="8430" y="3937"/>
                    <a:pt x="8454" y="3902"/>
                  </a:cubicBezTo>
                  <a:cubicBezTo>
                    <a:pt x="8465" y="3854"/>
                    <a:pt x="8465" y="3806"/>
                    <a:pt x="8454" y="3759"/>
                  </a:cubicBezTo>
                  <a:cubicBezTo>
                    <a:pt x="8442" y="3723"/>
                    <a:pt x="8394" y="3687"/>
                    <a:pt x="8346" y="3676"/>
                  </a:cubicBezTo>
                  <a:cubicBezTo>
                    <a:pt x="8322" y="3660"/>
                    <a:pt x="7769" y="3489"/>
                    <a:pt x="7167" y="3489"/>
                  </a:cubicBezTo>
                  <a:cubicBezTo>
                    <a:pt x="6870" y="3489"/>
                    <a:pt x="6562" y="3530"/>
                    <a:pt x="6299" y="3652"/>
                  </a:cubicBezTo>
                  <a:cubicBezTo>
                    <a:pt x="5751" y="3914"/>
                    <a:pt x="5572" y="4640"/>
                    <a:pt x="5656" y="4985"/>
                  </a:cubicBezTo>
                  <a:cubicBezTo>
                    <a:pt x="5525" y="5116"/>
                    <a:pt x="5406" y="5259"/>
                    <a:pt x="5310" y="5402"/>
                  </a:cubicBezTo>
                  <a:cubicBezTo>
                    <a:pt x="5310" y="5259"/>
                    <a:pt x="5298" y="5128"/>
                    <a:pt x="5298" y="4997"/>
                  </a:cubicBezTo>
                  <a:cubicBezTo>
                    <a:pt x="5263" y="4283"/>
                    <a:pt x="5179" y="3568"/>
                    <a:pt x="5048" y="2878"/>
                  </a:cubicBezTo>
                  <a:cubicBezTo>
                    <a:pt x="5358" y="2675"/>
                    <a:pt x="5715" y="2128"/>
                    <a:pt x="5560" y="1592"/>
                  </a:cubicBezTo>
                  <a:cubicBezTo>
                    <a:pt x="5346" y="723"/>
                    <a:pt x="4286" y="56"/>
                    <a:pt x="4239" y="20"/>
                  </a:cubicBezTo>
                  <a:cubicBezTo>
                    <a:pt x="4218" y="6"/>
                    <a:pt x="4193" y="1"/>
                    <a:pt x="4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8" name="Google Shape;12105;p81">
              <a:extLst>
                <a:ext uri="{FF2B5EF4-FFF2-40B4-BE49-F238E27FC236}">
                  <a16:creationId xmlns:a16="http://schemas.microsoft.com/office/drawing/2014/main" id="{B567C47A-7607-BC39-3E3C-2E05183EDD66}"/>
                </a:ext>
              </a:extLst>
            </p:cNvPr>
            <p:cNvSpPr/>
            <p:nvPr/>
          </p:nvSpPr>
          <p:spPr>
            <a:xfrm>
              <a:off x="2283373" y="3553106"/>
              <a:ext cx="16416" cy="11072"/>
            </a:xfrm>
            <a:custGeom>
              <a:avLst/>
              <a:gdLst/>
              <a:ahLst/>
              <a:cxnLst/>
              <a:rect l="l" t="t" r="r" b="b"/>
              <a:pathLst>
                <a:path w="513" h="346" extrusionOk="0">
                  <a:moveTo>
                    <a:pt x="179" y="0"/>
                  </a:moveTo>
                  <a:cubicBezTo>
                    <a:pt x="84" y="0"/>
                    <a:pt x="13" y="60"/>
                    <a:pt x="1" y="155"/>
                  </a:cubicBezTo>
                  <a:cubicBezTo>
                    <a:pt x="1" y="238"/>
                    <a:pt x="60" y="310"/>
                    <a:pt x="143" y="334"/>
                  </a:cubicBezTo>
                  <a:cubicBezTo>
                    <a:pt x="143" y="334"/>
                    <a:pt x="203" y="334"/>
                    <a:pt x="322" y="346"/>
                  </a:cubicBezTo>
                  <a:lnTo>
                    <a:pt x="334" y="346"/>
                  </a:lnTo>
                  <a:cubicBezTo>
                    <a:pt x="429" y="346"/>
                    <a:pt x="489" y="286"/>
                    <a:pt x="501" y="191"/>
                  </a:cubicBezTo>
                  <a:cubicBezTo>
                    <a:pt x="513" y="107"/>
                    <a:pt x="453" y="36"/>
                    <a:pt x="370" y="12"/>
                  </a:cubicBezTo>
                  <a:cubicBezTo>
                    <a:pt x="251" y="0"/>
                    <a:pt x="191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9" name="Google Shape;12106;p81">
              <a:extLst>
                <a:ext uri="{FF2B5EF4-FFF2-40B4-BE49-F238E27FC236}">
                  <a16:creationId xmlns:a16="http://schemas.microsoft.com/office/drawing/2014/main" id="{39418935-1529-6E33-F2A1-D942BF52EA84}"/>
                </a:ext>
              </a:extLst>
            </p:cNvPr>
            <p:cNvSpPr/>
            <p:nvPr/>
          </p:nvSpPr>
          <p:spPr>
            <a:xfrm>
              <a:off x="2449485" y="3488658"/>
              <a:ext cx="17184" cy="12288"/>
            </a:xfrm>
            <a:custGeom>
              <a:avLst/>
              <a:gdLst/>
              <a:ahLst/>
              <a:cxnLst/>
              <a:rect l="l" t="t" r="r" b="b"/>
              <a:pathLst>
                <a:path w="537" h="384" extrusionOk="0">
                  <a:moveTo>
                    <a:pt x="348" y="0"/>
                  </a:moveTo>
                  <a:cubicBezTo>
                    <a:pt x="339" y="0"/>
                    <a:pt x="331" y="1"/>
                    <a:pt x="322" y="2"/>
                  </a:cubicBezTo>
                  <a:cubicBezTo>
                    <a:pt x="251" y="26"/>
                    <a:pt x="191" y="50"/>
                    <a:pt x="132" y="62"/>
                  </a:cubicBezTo>
                  <a:cubicBezTo>
                    <a:pt x="48" y="97"/>
                    <a:pt x="1" y="181"/>
                    <a:pt x="25" y="276"/>
                  </a:cubicBezTo>
                  <a:cubicBezTo>
                    <a:pt x="60" y="347"/>
                    <a:pt x="120" y="383"/>
                    <a:pt x="179" y="383"/>
                  </a:cubicBezTo>
                  <a:cubicBezTo>
                    <a:pt x="191" y="383"/>
                    <a:pt x="203" y="383"/>
                    <a:pt x="227" y="359"/>
                  </a:cubicBezTo>
                  <a:cubicBezTo>
                    <a:pt x="286" y="347"/>
                    <a:pt x="346" y="324"/>
                    <a:pt x="406" y="300"/>
                  </a:cubicBezTo>
                  <a:cubicBezTo>
                    <a:pt x="489" y="300"/>
                    <a:pt x="537" y="216"/>
                    <a:pt x="525" y="121"/>
                  </a:cubicBezTo>
                  <a:cubicBezTo>
                    <a:pt x="493" y="46"/>
                    <a:pt x="422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0" name="Google Shape;12107;p81">
            <a:extLst>
              <a:ext uri="{FF2B5EF4-FFF2-40B4-BE49-F238E27FC236}">
                <a16:creationId xmlns:a16="http://schemas.microsoft.com/office/drawing/2014/main" id="{31A341BE-2446-99F7-8933-B511D1AE0917}"/>
              </a:ext>
            </a:extLst>
          </p:cNvPr>
          <p:cNvGrpSpPr/>
          <p:nvPr/>
        </p:nvGrpSpPr>
        <p:grpSpPr>
          <a:xfrm>
            <a:off x="7765536" y="6857780"/>
            <a:ext cx="513600" cy="714048"/>
            <a:chOff x="3910637" y="3352690"/>
            <a:chExt cx="256800" cy="35702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61" name="Google Shape;12108;p81">
              <a:extLst>
                <a:ext uri="{FF2B5EF4-FFF2-40B4-BE49-F238E27FC236}">
                  <a16:creationId xmlns:a16="http://schemas.microsoft.com/office/drawing/2014/main" id="{09340CB2-3571-6812-A202-353EC3CD6174}"/>
                </a:ext>
              </a:extLst>
            </p:cNvPr>
            <p:cNvSpPr/>
            <p:nvPr/>
          </p:nvSpPr>
          <p:spPr>
            <a:xfrm>
              <a:off x="3910637" y="3352690"/>
              <a:ext cx="256800" cy="357024"/>
            </a:xfrm>
            <a:custGeom>
              <a:avLst/>
              <a:gdLst/>
              <a:ahLst/>
              <a:cxnLst/>
              <a:rect l="l" t="t" r="r" b="b"/>
              <a:pathLst>
                <a:path w="8025" h="11157" extrusionOk="0">
                  <a:moveTo>
                    <a:pt x="4001" y="310"/>
                  </a:moveTo>
                  <a:cubicBezTo>
                    <a:pt x="4596" y="310"/>
                    <a:pt x="5144" y="608"/>
                    <a:pt x="5477" y="1120"/>
                  </a:cubicBezTo>
                  <a:cubicBezTo>
                    <a:pt x="5501" y="1155"/>
                    <a:pt x="5560" y="1191"/>
                    <a:pt x="5608" y="1191"/>
                  </a:cubicBezTo>
                  <a:lnTo>
                    <a:pt x="5656" y="1191"/>
                  </a:lnTo>
                  <a:cubicBezTo>
                    <a:pt x="6668" y="1191"/>
                    <a:pt x="7501" y="2025"/>
                    <a:pt x="7501" y="3037"/>
                  </a:cubicBezTo>
                  <a:cubicBezTo>
                    <a:pt x="7501" y="3346"/>
                    <a:pt x="7418" y="3656"/>
                    <a:pt x="7263" y="3930"/>
                  </a:cubicBezTo>
                  <a:lnTo>
                    <a:pt x="7215" y="3882"/>
                  </a:lnTo>
                  <a:cubicBezTo>
                    <a:pt x="7186" y="3852"/>
                    <a:pt x="7144" y="3837"/>
                    <a:pt x="7101" y="3837"/>
                  </a:cubicBezTo>
                  <a:cubicBezTo>
                    <a:pt x="7058" y="3837"/>
                    <a:pt x="7013" y="3852"/>
                    <a:pt x="6977" y="3882"/>
                  </a:cubicBezTo>
                  <a:cubicBezTo>
                    <a:pt x="6918" y="3942"/>
                    <a:pt x="6918" y="4049"/>
                    <a:pt x="6977" y="4120"/>
                  </a:cubicBezTo>
                  <a:cubicBezTo>
                    <a:pt x="7418" y="4549"/>
                    <a:pt x="7656" y="5132"/>
                    <a:pt x="7656" y="5763"/>
                  </a:cubicBezTo>
                  <a:cubicBezTo>
                    <a:pt x="7692" y="7025"/>
                    <a:pt x="6668" y="8049"/>
                    <a:pt x="5418" y="8049"/>
                  </a:cubicBezTo>
                  <a:cubicBezTo>
                    <a:pt x="5179" y="8049"/>
                    <a:pt x="4953" y="8025"/>
                    <a:pt x="4727" y="7942"/>
                  </a:cubicBezTo>
                  <a:lnTo>
                    <a:pt x="4715" y="7513"/>
                  </a:lnTo>
                  <a:cubicBezTo>
                    <a:pt x="4763" y="7490"/>
                    <a:pt x="4810" y="7442"/>
                    <a:pt x="4834" y="7394"/>
                  </a:cubicBezTo>
                  <a:cubicBezTo>
                    <a:pt x="4894" y="7335"/>
                    <a:pt x="4894" y="7228"/>
                    <a:pt x="4834" y="7156"/>
                  </a:cubicBezTo>
                  <a:cubicBezTo>
                    <a:pt x="4804" y="7126"/>
                    <a:pt x="4763" y="7112"/>
                    <a:pt x="4720" y="7112"/>
                  </a:cubicBezTo>
                  <a:cubicBezTo>
                    <a:pt x="4676" y="7112"/>
                    <a:pt x="4632" y="7126"/>
                    <a:pt x="4596" y="7156"/>
                  </a:cubicBezTo>
                  <a:cubicBezTo>
                    <a:pt x="4382" y="7371"/>
                    <a:pt x="4120" y="7466"/>
                    <a:pt x="3834" y="7466"/>
                  </a:cubicBezTo>
                  <a:cubicBezTo>
                    <a:pt x="3667" y="7466"/>
                    <a:pt x="3524" y="7442"/>
                    <a:pt x="3370" y="7371"/>
                  </a:cubicBezTo>
                  <a:cubicBezTo>
                    <a:pt x="3350" y="7357"/>
                    <a:pt x="3327" y="7351"/>
                    <a:pt x="3304" y="7351"/>
                  </a:cubicBezTo>
                  <a:cubicBezTo>
                    <a:pt x="3244" y="7351"/>
                    <a:pt x="3181" y="7390"/>
                    <a:pt x="3155" y="7442"/>
                  </a:cubicBezTo>
                  <a:cubicBezTo>
                    <a:pt x="3108" y="7513"/>
                    <a:pt x="3155" y="7621"/>
                    <a:pt x="3227" y="7668"/>
                  </a:cubicBezTo>
                  <a:cubicBezTo>
                    <a:pt x="3358" y="7728"/>
                    <a:pt x="3489" y="7763"/>
                    <a:pt x="3644" y="7787"/>
                  </a:cubicBezTo>
                  <a:lnTo>
                    <a:pt x="3608" y="8347"/>
                  </a:lnTo>
                  <a:cubicBezTo>
                    <a:pt x="3513" y="8359"/>
                    <a:pt x="3405" y="8359"/>
                    <a:pt x="3298" y="8359"/>
                  </a:cubicBezTo>
                  <a:cubicBezTo>
                    <a:pt x="2036" y="8359"/>
                    <a:pt x="1024" y="7335"/>
                    <a:pt x="1024" y="6085"/>
                  </a:cubicBezTo>
                  <a:cubicBezTo>
                    <a:pt x="1024" y="6013"/>
                    <a:pt x="1024" y="5942"/>
                    <a:pt x="1036" y="5858"/>
                  </a:cubicBezTo>
                  <a:cubicBezTo>
                    <a:pt x="1036" y="5823"/>
                    <a:pt x="1024" y="5775"/>
                    <a:pt x="988" y="5739"/>
                  </a:cubicBezTo>
                  <a:cubicBezTo>
                    <a:pt x="560" y="5251"/>
                    <a:pt x="322" y="4644"/>
                    <a:pt x="322" y="3989"/>
                  </a:cubicBezTo>
                  <a:cubicBezTo>
                    <a:pt x="322" y="2906"/>
                    <a:pt x="988" y="1929"/>
                    <a:pt x="1989" y="1548"/>
                  </a:cubicBezTo>
                  <a:lnTo>
                    <a:pt x="1989" y="1548"/>
                  </a:lnTo>
                  <a:cubicBezTo>
                    <a:pt x="1965" y="1656"/>
                    <a:pt x="1941" y="1775"/>
                    <a:pt x="1929" y="1870"/>
                  </a:cubicBezTo>
                  <a:cubicBezTo>
                    <a:pt x="1917" y="1965"/>
                    <a:pt x="1989" y="2037"/>
                    <a:pt x="2084" y="2048"/>
                  </a:cubicBezTo>
                  <a:lnTo>
                    <a:pt x="2096" y="2048"/>
                  </a:lnTo>
                  <a:cubicBezTo>
                    <a:pt x="2179" y="2048"/>
                    <a:pt x="2239" y="1989"/>
                    <a:pt x="2262" y="1906"/>
                  </a:cubicBezTo>
                  <a:cubicBezTo>
                    <a:pt x="2274" y="1715"/>
                    <a:pt x="2322" y="1536"/>
                    <a:pt x="2393" y="1370"/>
                  </a:cubicBezTo>
                  <a:lnTo>
                    <a:pt x="2393" y="1358"/>
                  </a:lnTo>
                  <a:cubicBezTo>
                    <a:pt x="2679" y="715"/>
                    <a:pt x="3298" y="310"/>
                    <a:pt x="4001" y="310"/>
                  </a:cubicBezTo>
                  <a:close/>
                  <a:moveTo>
                    <a:pt x="4394" y="7704"/>
                  </a:moveTo>
                  <a:lnTo>
                    <a:pt x="4536" y="10847"/>
                  </a:lnTo>
                  <a:lnTo>
                    <a:pt x="3834" y="10847"/>
                  </a:lnTo>
                  <a:lnTo>
                    <a:pt x="3989" y="7811"/>
                  </a:lnTo>
                  <a:cubicBezTo>
                    <a:pt x="4120" y="7799"/>
                    <a:pt x="4251" y="7763"/>
                    <a:pt x="4394" y="7704"/>
                  </a:cubicBezTo>
                  <a:close/>
                  <a:moveTo>
                    <a:pt x="4013" y="1"/>
                  </a:moveTo>
                  <a:cubicBezTo>
                    <a:pt x="3215" y="1"/>
                    <a:pt x="2501" y="465"/>
                    <a:pt x="2143" y="1155"/>
                  </a:cubicBezTo>
                  <a:cubicBezTo>
                    <a:pt x="881" y="1536"/>
                    <a:pt x="0" y="2679"/>
                    <a:pt x="0" y="4001"/>
                  </a:cubicBezTo>
                  <a:cubicBezTo>
                    <a:pt x="0" y="4704"/>
                    <a:pt x="250" y="5382"/>
                    <a:pt x="703" y="5918"/>
                  </a:cubicBezTo>
                  <a:lnTo>
                    <a:pt x="703" y="6097"/>
                  </a:lnTo>
                  <a:cubicBezTo>
                    <a:pt x="703" y="7549"/>
                    <a:pt x="1869" y="8704"/>
                    <a:pt x="3298" y="8704"/>
                  </a:cubicBezTo>
                  <a:cubicBezTo>
                    <a:pt x="3405" y="8704"/>
                    <a:pt x="3501" y="8704"/>
                    <a:pt x="3596" y="8692"/>
                  </a:cubicBezTo>
                  <a:lnTo>
                    <a:pt x="3596" y="8692"/>
                  </a:lnTo>
                  <a:lnTo>
                    <a:pt x="3501" y="10835"/>
                  </a:lnTo>
                  <a:lnTo>
                    <a:pt x="3298" y="10835"/>
                  </a:lnTo>
                  <a:cubicBezTo>
                    <a:pt x="3215" y="10835"/>
                    <a:pt x="3143" y="10907"/>
                    <a:pt x="3143" y="11002"/>
                  </a:cubicBezTo>
                  <a:cubicBezTo>
                    <a:pt x="3143" y="11085"/>
                    <a:pt x="3215" y="11157"/>
                    <a:pt x="3298" y="11157"/>
                  </a:cubicBezTo>
                  <a:lnTo>
                    <a:pt x="5048" y="11157"/>
                  </a:lnTo>
                  <a:cubicBezTo>
                    <a:pt x="5132" y="11157"/>
                    <a:pt x="5203" y="11085"/>
                    <a:pt x="5203" y="11002"/>
                  </a:cubicBezTo>
                  <a:cubicBezTo>
                    <a:pt x="5203" y="10907"/>
                    <a:pt x="5132" y="10835"/>
                    <a:pt x="5048" y="10835"/>
                  </a:cubicBezTo>
                  <a:lnTo>
                    <a:pt x="4846" y="10835"/>
                  </a:lnTo>
                  <a:lnTo>
                    <a:pt x="4715" y="8275"/>
                  </a:lnTo>
                  <a:lnTo>
                    <a:pt x="4715" y="8275"/>
                  </a:lnTo>
                  <a:cubicBezTo>
                    <a:pt x="4941" y="8335"/>
                    <a:pt x="5168" y="8359"/>
                    <a:pt x="5382" y="8359"/>
                  </a:cubicBezTo>
                  <a:cubicBezTo>
                    <a:pt x="6834" y="8359"/>
                    <a:pt x="7989" y="7192"/>
                    <a:pt x="7989" y="5763"/>
                  </a:cubicBezTo>
                  <a:cubicBezTo>
                    <a:pt x="8025" y="5204"/>
                    <a:pt x="7846" y="4656"/>
                    <a:pt x="7513" y="4215"/>
                  </a:cubicBezTo>
                  <a:cubicBezTo>
                    <a:pt x="7739" y="3870"/>
                    <a:pt x="7858" y="3465"/>
                    <a:pt x="7858" y="3049"/>
                  </a:cubicBezTo>
                  <a:cubicBezTo>
                    <a:pt x="7858" y="1858"/>
                    <a:pt x="6906" y="894"/>
                    <a:pt x="5715" y="882"/>
                  </a:cubicBezTo>
                  <a:cubicBezTo>
                    <a:pt x="5322" y="322"/>
                    <a:pt x="4691" y="1"/>
                    <a:pt x="4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2" name="Google Shape;12109;p81">
              <a:extLst>
                <a:ext uri="{FF2B5EF4-FFF2-40B4-BE49-F238E27FC236}">
                  <a16:creationId xmlns:a16="http://schemas.microsoft.com/office/drawing/2014/main" id="{5E5906B4-F2C5-8E84-26CD-16A571412B4E}"/>
                </a:ext>
              </a:extLst>
            </p:cNvPr>
            <p:cNvSpPr/>
            <p:nvPr/>
          </p:nvSpPr>
          <p:spPr>
            <a:xfrm>
              <a:off x="3960909" y="3498226"/>
              <a:ext cx="60992" cy="60992"/>
            </a:xfrm>
            <a:custGeom>
              <a:avLst/>
              <a:gdLst/>
              <a:ahLst/>
              <a:cxnLst/>
              <a:rect l="l" t="t" r="r" b="b"/>
              <a:pathLst>
                <a:path w="1906" h="1906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cubicBezTo>
                    <a:pt x="1" y="1120"/>
                    <a:pt x="775" y="1906"/>
                    <a:pt x="1751" y="1906"/>
                  </a:cubicBezTo>
                  <a:cubicBezTo>
                    <a:pt x="1834" y="1906"/>
                    <a:pt x="1906" y="1834"/>
                    <a:pt x="1906" y="1751"/>
                  </a:cubicBezTo>
                  <a:cubicBezTo>
                    <a:pt x="1906" y="1656"/>
                    <a:pt x="1834" y="1584"/>
                    <a:pt x="1751" y="1584"/>
                  </a:cubicBezTo>
                  <a:cubicBezTo>
                    <a:pt x="977" y="1584"/>
                    <a:pt x="334" y="953"/>
                    <a:pt x="334" y="167"/>
                  </a:cubicBezTo>
                  <a:cubicBezTo>
                    <a:pt x="334" y="84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3" name="Google Shape;12110;p81">
              <a:extLst>
                <a:ext uri="{FF2B5EF4-FFF2-40B4-BE49-F238E27FC236}">
                  <a16:creationId xmlns:a16="http://schemas.microsoft.com/office/drawing/2014/main" id="{517D22B9-297F-754D-4BBB-6415C967E2D0}"/>
                </a:ext>
              </a:extLst>
            </p:cNvPr>
            <p:cNvSpPr/>
            <p:nvPr/>
          </p:nvSpPr>
          <p:spPr>
            <a:xfrm>
              <a:off x="4083981" y="3408690"/>
              <a:ext cx="44224" cy="43872"/>
            </a:xfrm>
            <a:custGeom>
              <a:avLst/>
              <a:gdLst/>
              <a:ahLst/>
              <a:cxnLst/>
              <a:rect l="l" t="t" r="r" b="b"/>
              <a:pathLst>
                <a:path w="1382" h="1371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655" y="334"/>
                    <a:pt x="1036" y="739"/>
                    <a:pt x="1036" y="1215"/>
                  </a:cubicBezTo>
                  <a:cubicBezTo>
                    <a:pt x="1036" y="1299"/>
                    <a:pt x="1120" y="1370"/>
                    <a:pt x="1203" y="1370"/>
                  </a:cubicBezTo>
                  <a:cubicBezTo>
                    <a:pt x="1298" y="1370"/>
                    <a:pt x="1370" y="1299"/>
                    <a:pt x="1370" y="1215"/>
                  </a:cubicBezTo>
                  <a:cubicBezTo>
                    <a:pt x="1382" y="560"/>
                    <a:pt x="834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4" name="Google Shape;12111;p81">
            <a:extLst>
              <a:ext uri="{FF2B5EF4-FFF2-40B4-BE49-F238E27FC236}">
                <a16:creationId xmlns:a16="http://schemas.microsoft.com/office/drawing/2014/main" id="{2B222543-79B5-4E20-DFEB-FDDBBA1DD645}"/>
              </a:ext>
            </a:extLst>
          </p:cNvPr>
          <p:cNvGrpSpPr/>
          <p:nvPr/>
        </p:nvGrpSpPr>
        <p:grpSpPr>
          <a:xfrm>
            <a:off x="12057120" y="6856244"/>
            <a:ext cx="720128" cy="720192"/>
            <a:chOff x="6056429" y="3351922"/>
            <a:chExt cx="360064" cy="36009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65" name="Google Shape;12112;p81">
              <a:extLst>
                <a:ext uri="{FF2B5EF4-FFF2-40B4-BE49-F238E27FC236}">
                  <a16:creationId xmlns:a16="http://schemas.microsoft.com/office/drawing/2014/main" id="{80BB4572-A08F-0FD6-D074-30FD1FC3CEA8}"/>
                </a:ext>
              </a:extLst>
            </p:cNvPr>
            <p:cNvSpPr/>
            <p:nvPr/>
          </p:nvSpPr>
          <p:spPr>
            <a:xfrm>
              <a:off x="6056429" y="3351922"/>
              <a:ext cx="360064" cy="360096"/>
            </a:xfrm>
            <a:custGeom>
              <a:avLst/>
              <a:gdLst/>
              <a:ahLst/>
              <a:cxnLst/>
              <a:rect l="l" t="t" r="r" b="b"/>
              <a:pathLst>
                <a:path w="11252" h="11253" extrusionOk="0">
                  <a:moveTo>
                    <a:pt x="5501" y="3394"/>
                  </a:moveTo>
                  <a:lnTo>
                    <a:pt x="5501" y="5216"/>
                  </a:lnTo>
                  <a:lnTo>
                    <a:pt x="4215" y="3942"/>
                  </a:lnTo>
                  <a:lnTo>
                    <a:pt x="5501" y="3394"/>
                  </a:lnTo>
                  <a:close/>
                  <a:moveTo>
                    <a:pt x="3989" y="4180"/>
                  </a:moveTo>
                  <a:lnTo>
                    <a:pt x="5275" y="5454"/>
                  </a:lnTo>
                  <a:lnTo>
                    <a:pt x="3453" y="5454"/>
                  </a:lnTo>
                  <a:lnTo>
                    <a:pt x="3989" y="4180"/>
                  </a:lnTo>
                  <a:close/>
                  <a:moveTo>
                    <a:pt x="7346" y="4180"/>
                  </a:moveTo>
                  <a:lnTo>
                    <a:pt x="7882" y="5454"/>
                  </a:lnTo>
                  <a:lnTo>
                    <a:pt x="6060" y="5454"/>
                  </a:lnTo>
                  <a:lnTo>
                    <a:pt x="7346" y="4180"/>
                  </a:lnTo>
                  <a:close/>
                  <a:moveTo>
                    <a:pt x="5263" y="5787"/>
                  </a:moveTo>
                  <a:lnTo>
                    <a:pt x="3989" y="7061"/>
                  </a:lnTo>
                  <a:lnTo>
                    <a:pt x="3453" y="5787"/>
                  </a:lnTo>
                  <a:close/>
                  <a:moveTo>
                    <a:pt x="7858" y="5787"/>
                  </a:moveTo>
                  <a:lnTo>
                    <a:pt x="7346" y="7061"/>
                  </a:lnTo>
                  <a:lnTo>
                    <a:pt x="6060" y="5787"/>
                  </a:lnTo>
                  <a:close/>
                  <a:moveTo>
                    <a:pt x="5822" y="6025"/>
                  </a:moveTo>
                  <a:lnTo>
                    <a:pt x="7096" y="7299"/>
                  </a:lnTo>
                  <a:lnTo>
                    <a:pt x="5822" y="7823"/>
                  </a:lnTo>
                  <a:lnTo>
                    <a:pt x="5822" y="6025"/>
                  </a:lnTo>
                  <a:close/>
                  <a:moveTo>
                    <a:pt x="5632" y="1"/>
                  </a:moveTo>
                  <a:cubicBezTo>
                    <a:pt x="5537" y="1"/>
                    <a:pt x="5465" y="84"/>
                    <a:pt x="5465" y="167"/>
                  </a:cubicBezTo>
                  <a:lnTo>
                    <a:pt x="5465" y="1703"/>
                  </a:lnTo>
                  <a:lnTo>
                    <a:pt x="4525" y="763"/>
                  </a:lnTo>
                  <a:cubicBezTo>
                    <a:pt x="4495" y="733"/>
                    <a:pt x="4456" y="718"/>
                    <a:pt x="4414" y="718"/>
                  </a:cubicBezTo>
                  <a:cubicBezTo>
                    <a:pt x="4373" y="718"/>
                    <a:pt x="4328" y="733"/>
                    <a:pt x="4286" y="763"/>
                  </a:cubicBezTo>
                  <a:cubicBezTo>
                    <a:pt x="4227" y="822"/>
                    <a:pt x="4227" y="929"/>
                    <a:pt x="4286" y="1001"/>
                  </a:cubicBezTo>
                  <a:lnTo>
                    <a:pt x="5465" y="2180"/>
                  </a:lnTo>
                  <a:lnTo>
                    <a:pt x="5465" y="3061"/>
                  </a:lnTo>
                  <a:lnTo>
                    <a:pt x="3929" y="3692"/>
                  </a:lnTo>
                  <a:lnTo>
                    <a:pt x="3322" y="3084"/>
                  </a:lnTo>
                  <a:lnTo>
                    <a:pt x="3322" y="1418"/>
                  </a:lnTo>
                  <a:cubicBezTo>
                    <a:pt x="3322" y="1334"/>
                    <a:pt x="3251" y="1251"/>
                    <a:pt x="3155" y="1251"/>
                  </a:cubicBezTo>
                  <a:cubicBezTo>
                    <a:pt x="3072" y="1251"/>
                    <a:pt x="3001" y="1334"/>
                    <a:pt x="3001" y="1418"/>
                  </a:cubicBezTo>
                  <a:lnTo>
                    <a:pt x="3001" y="2763"/>
                  </a:lnTo>
                  <a:lnTo>
                    <a:pt x="1905" y="1668"/>
                  </a:lnTo>
                  <a:cubicBezTo>
                    <a:pt x="1875" y="1638"/>
                    <a:pt x="1837" y="1623"/>
                    <a:pt x="1795" y="1623"/>
                  </a:cubicBezTo>
                  <a:cubicBezTo>
                    <a:pt x="1753" y="1623"/>
                    <a:pt x="1709" y="1638"/>
                    <a:pt x="1667" y="1668"/>
                  </a:cubicBezTo>
                  <a:cubicBezTo>
                    <a:pt x="1608" y="1727"/>
                    <a:pt x="1608" y="1834"/>
                    <a:pt x="1667" y="1906"/>
                  </a:cubicBezTo>
                  <a:lnTo>
                    <a:pt x="2762" y="3001"/>
                  </a:lnTo>
                  <a:lnTo>
                    <a:pt x="1417" y="3001"/>
                  </a:lnTo>
                  <a:cubicBezTo>
                    <a:pt x="1334" y="3001"/>
                    <a:pt x="1250" y="3073"/>
                    <a:pt x="1250" y="3156"/>
                  </a:cubicBezTo>
                  <a:cubicBezTo>
                    <a:pt x="1250" y="3251"/>
                    <a:pt x="1334" y="3323"/>
                    <a:pt x="1417" y="3323"/>
                  </a:cubicBezTo>
                  <a:lnTo>
                    <a:pt x="3084" y="3323"/>
                  </a:lnTo>
                  <a:lnTo>
                    <a:pt x="3691" y="3930"/>
                  </a:lnTo>
                  <a:lnTo>
                    <a:pt x="3060" y="5466"/>
                  </a:lnTo>
                  <a:lnTo>
                    <a:pt x="2179" y="5466"/>
                  </a:lnTo>
                  <a:lnTo>
                    <a:pt x="1000" y="4287"/>
                  </a:lnTo>
                  <a:cubicBezTo>
                    <a:pt x="971" y="4257"/>
                    <a:pt x="929" y="4242"/>
                    <a:pt x="886" y="4242"/>
                  </a:cubicBezTo>
                  <a:cubicBezTo>
                    <a:pt x="843" y="4242"/>
                    <a:pt x="798" y="4257"/>
                    <a:pt x="762" y="4287"/>
                  </a:cubicBezTo>
                  <a:cubicBezTo>
                    <a:pt x="703" y="4347"/>
                    <a:pt x="703" y="4454"/>
                    <a:pt x="762" y="4525"/>
                  </a:cubicBezTo>
                  <a:lnTo>
                    <a:pt x="1703" y="5466"/>
                  </a:lnTo>
                  <a:lnTo>
                    <a:pt x="167" y="5466"/>
                  </a:lnTo>
                  <a:cubicBezTo>
                    <a:pt x="84" y="5466"/>
                    <a:pt x="0" y="5537"/>
                    <a:pt x="0" y="5632"/>
                  </a:cubicBezTo>
                  <a:cubicBezTo>
                    <a:pt x="0" y="5716"/>
                    <a:pt x="84" y="5799"/>
                    <a:pt x="167" y="5799"/>
                  </a:cubicBezTo>
                  <a:lnTo>
                    <a:pt x="1703" y="5799"/>
                  </a:lnTo>
                  <a:lnTo>
                    <a:pt x="762" y="6728"/>
                  </a:lnTo>
                  <a:cubicBezTo>
                    <a:pt x="703" y="6787"/>
                    <a:pt x="703" y="6894"/>
                    <a:pt x="762" y="6966"/>
                  </a:cubicBezTo>
                  <a:cubicBezTo>
                    <a:pt x="798" y="7002"/>
                    <a:pt x="834" y="7014"/>
                    <a:pt x="881" y="7014"/>
                  </a:cubicBezTo>
                  <a:cubicBezTo>
                    <a:pt x="929" y="7014"/>
                    <a:pt x="977" y="7002"/>
                    <a:pt x="1000" y="6966"/>
                  </a:cubicBezTo>
                  <a:lnTo>
                    <a:pt x="2179" y="5799"/>
                  </a:lnTo>
                  <a:lnTo>
                    <a:pt x="3060" y="5799"/>
                  </a:lnTo>
                  <a:lnTo>
                    <a:pt x="3691" y="7323"/>
                  </a:lnTo>
                  <a:lnTo>
                    <a:pt x="3084" y="7942"/>
                  </a:lnTo>
                  <a:lnTo>
                    <a:pt x="1417" y="7942"/>
                  </a:lnTo>
                  <a:cubicBezTo>
                    <a:pt x="1334" y="7942"/>
                    <a:pt x="1250" y="8014"/>
                    <a:pt x="1250" y="8097"/>
                  </a:cubicBezTo>
                  <a:cubicBezTo>
                    <a:pt x="1250" y="8192"/>
                    <a:pt x="1334" y="8264"/>
                    <a:pt x="1417" y="8264"/>
                  </a:cubicBezTo>
                  <a:lnTo>
                    <a:pt x="2762" y="8264"/>
                  </a:lnTo>
                  <a:lnTo>
                    <a:pt x="1667" y="9347"/>
                  </a:lnTo>
                  <a:cubicBezTo>
                    <a:pt x="1608" y="9407"/>
                    <a:pt x="1608" y="9514"/>
                    <a:pt x="1667" y="9585"/>
                  </a:cubicBezTo>
                  <a:cubicBezTo>
                    <a:pt x="1703" y="9621"/>
                    <a:pt x="1750" y="9633"/>
                    <a:pt x="1786" y="9633"/>
                  </a:cubicBezTo>
                  <a:cubicBezTo>
                    <a:pt x="1834" y="9633"/>
                    <a:pt x="1881" y="9621"/>
                    <a:pt x="1905" y="9585"/>
                  </a:cubicBezTo>
                  <a:lnTo>
                    <a:pt x="3001" y="8502"/>
                  </a:lnTo>
                  <a:lnTo>
                    <a:pt x="3001" y="8788"/>
                  </a:lnTo>
                  <a:cubicBezTo>
                    <a:pt x="3001" y="8871"/>
                    <a:pt x="3072" y="8954"/>
                    <a:pt x="3155" y="8954"/>
                  </a:cubicBezTo>
                  <a:cubicBezTo>
                    <a:pt x="3251" y="8954"/>
                    <a:pt x="3322" y="8871"/>
                    <a:pt x="3322" y="8788"/>
                  </a:cubicBezTo>
                  <a:lnTo>
                    <a:pt x="3322" y="8180"/>
                  </a:lnTo>
                  <a:lnTo>
                    <a:pt x="3929" y="7561"/>
                  </a:lnTo>
                  <a:lnTo>
                    <a:pt x="4394" y="7764"/>
                  </a:lnTo>
                  <a:cubicBezTo>
                    <a:pt x="4406" y="7776"/>
                    <a:pt x="4441" y="7776"/>
                    <a:pt x="4453" y="7776"/>
                  </a:cubicBezTo>
                  <a:cubicBezTo>
                    <a:pt x="4513" y="7776"/>
                    <a:pt x="4572" y="7728"/>
                    <a:pt x="4608" y="7668"/>
                  </a:cubicBezTo>
                  <a:cubicBezTo>
                    <a:pt x="4632" y="7585"/>
                    <a:pt x="4608" y="7490"/>
                    <a:pt x="4513" y="7466"/>
                  </a:cubicBezTo>
                  <a:lnTo>
                    <a:pt x="4191" y="7323"/>
                  </a:lnTo>
                  <a:lnTo>
                    <a:pt x="5465" y="6049"/>
                  </a:lnTo>
                  <a:lnTo>
                    <a:pt x="5465" y="7847"/>
                  </a:lnTo>
                  <a:lnTo>
                    <a:pt x="5168" y="7728"/>
                  </a:lnTo>
                  <a:cubicBezTo>
                    <a:pt x="5148" y="7722"/>
                    <a:pt x="5127" y="7719"/>
                    <a:pt x="5108" y="7719"/>
                  </a:cubicBezTo>
                  <a:cubicBezTo>
                    <a:pt x="5043" y="7719"/>
                    <a:pt x="4983" y="7750"/>
                    <a:pt x="4965" y="7823"/>
                  </a:cubicBezTo>
                  <a:cubicBezTo>
                    <a:pt x="4929" y="7907"/>
                    <a:pt x="4965" y="8002"/>
                    <a:pt x="5048" y="8026"/>
                  </a:cubicBezTo>
                  <a:lnTo>
                    <a:pt x="5465" y="8204"/>
                  </a:lnTo>
                  <a:lnTo>
                    <a:pt x="5465" y="9085"/>
                  </a:lnTo>
                  <a:lnTo>
                    <a:pt x="4286" y="10264"/>
                  </a:lnTo>
                  <a:cubicBezTo>
                    <a:pt x="4227" y="10323"/>
                    <a:pt x="4227" y="10419"/>
                    <a:pt x="4286" y="10502"/>
                  </a:cubicBezTo>
                  <a:cubicBezTo>
                    <a:pt x="4316" y="10532"/>
                    <a:pt x="4358" y="10547"/>
                    <a:pt x="4401" y="10547"/>
                  </a:cubicBezTo>
                  <a:cubicBezTo>
                    <a:pt x="4444" y="10547"/>
                    <a:pt x="4489" y="10532"/>
                    <a:pt x="4525" y="10502"/>
                  </a:cubicBezTo>
                  <a:lnTo>
                    <a:pt x="5465" y="9561"/>
                  </a:lnTo>
                  <a:lnTo>
                    <a:pt x="5465" y="11097"/>
                  </a:lnTo>
                  <a:cubicBezTo>
                    <a:pt x="5465" y="11181"/>
                    <a:pt x="5537" y="11252"/>
                    <a:pt x="5632" y="11252"/>
                  </a:cubicBezTo>
                  <a:cubicBezTo>
                    <a:pt x="5715" y="11252"/>
                    <a:pt x="5799" y="11181"/>
                    <a:pt x="5799" y="11097"/>
                  </a:cubicBezTo>
                  <a:lnTo>
                    <a:pt x="5799" y="9561"/>
                  </a:lnTo>
                  <a:lnTo>
                    <a:pt x="6727" y="10502"/>
                  </a:lnTo>
                  <a:cubicBezTo>
                    <a:pt x="6763" y="10526"/>
                    <a:pt x="6811" y="10538"/>
                    <a:pt x="6846" y="10538"/>
                  </a:cubicBezTo>
                  <a:cubicBezTo>
                    <a:pt x="6894" y="10538"/>
                    <a:pt x="6942" y="10526"/>
                    <a:pt x="6965" y="10502"/>
                  </a:cubicBezTo>
                  <a:cubicBezTo>
                    <a:pt x="7025" y="10443"/>
                    <a:pt x="7025" y="10335"/>
                    <a:pt x="6965" y="10264"/>
                  </a:cubicBezTo>
                  <a:lnTo>
                    <a:pt x="5799" y="9085"/>
                  </a:lnTo>
                  <a:lnTo>
                    <a:pt x="5799" y="8204"/>
                  </a:lnTo>
                  <a:lnTo>
                    <a:pt x="7323" y="7561"/>
                  </a:lnTo>
                  <a:lnTo>
                    <a:pt x="7942" y="8180"/>
                  </a:lnTo>
                  <a:lnTo>
                    <a:pt x="7942" y="9847"/>
                  </a:lnTo>
                  <a:cubicBezTo>
                    <a:pt x="7942" y="9931"/>
                    <a:pt x="8013" y="10014"/>
                    <a:pt x="8096" y="10014"/>
                  </a:cubicBezTo>
                  <a:cubicBezTo>
                    <a:pt x="8192" y="10014"/>
                    <a:pt x="8263" y="9931"/>
                    <a:pt x="8263" y="9847"/>
                  </a:cubicBezTo>
                  <a:lnTo>
                    <a:pt x="8263" y="8502"/>
                  </a:lnTo>
                  <a:lnTo>
                    <a:pt x="9347" y="9597"/>
                  </a:lnTo>
                  <a:cubicBezTo>
                    <a:pt x="9382" y="9621"/>
                    <a:pt x="9430" y="9633"/>
                    <a:pt x="9466" y="9633"/>
                  </a:cubicBezTo>
                  <a:cubicBezTo>
                    <a:pt x="9513" y="9633"/>
                    <a:pt x="9561" y="9621"/>
                    <a:pt x="9585" y="9597"/>
                  </a:cubicBezTo>
                  <a:cubicBezTo>
                    <a:pt x="9644" y="9538"/>
                    <a:pt x="9644" y="9431"/>
                    <a:pt x="9585" y="9347"/>
                  </a:cubicBezTo>
                  <a:lnTo>
                    <a:pt x="8501" y="8264"/>
                  </a:lnTo>
                  <a:lnTo>
                    <a:pt x="9847" y="8264"/>
                  </a:lnTo>
                  <a:cubicBezTo>
                    <a:pt x="9930" y="8264"/>
                    <a:pt x="10001" y="8192"/>
                    <a:pt x="10001" y="8109"/>
                  </a:cubicBezTo>
                  <a:cubicBezTo>
                    <a:pt x="10001" y="8014"/>
                    <a:pt x="9930" y="7942"/>
                    <a:pt x="9847" y="7942"/>
                  </a:cubicBezTo>
                  <a:lnTo>
                    <a:pt x="8180" y="7942"/>
                  </a:lnTo>
                  <a:lnTo>
                    <a:pt x="7561" y="7323"/>
                  </a:lnTo>
                  <a:lnTo>
                    <a:pt x="8204" y="5799"/>
                  </a:lnTo>
                  <a:lnTo>
                    <a:pt x="9085" y="5799"/>
                  </a:lnTo>
                  <a:lnTo>
                    <a:pt x="10263" y="6966"/>
                  </a:lnTo>
                  <a:cubicBezTo>
                    <a:pt x="10287" y="7002"/>
                    <a:pt x="10335" y="7014"/>
                    <a:pt x="10382" y="7014"/>
                  </a:cubicBezTo>
                  <a:cubicBezTo>
                    <a:pt x="10418" y="7014"/>
                    <a:pt x="10466" y="7002"/>
                    <a:pt x="10502" y="6966"/>
                  </a:cubicBezTo>
                  <a:cubicBezTo>
                    <a:pt x="10561" y="6918"/>
                    <a:pt x="10561" y="6811"/>
                    <a:pt x="10502" y="6728"/>
                  </a:cubicBezTo>
                  <a:lnTo>
                    <a:pt x="9561" y="5799"/>
                  </a:lnTo>
                  <a:lnTo>
                    <a:pt x="11097" y="5799"/>
                  </a:lnTo>
                  <a:cubicBezTo>
                    <a:pt x="11180" y="5799"/>
                    <a:pt x="11252" y="5728"/>
                    <a:pt x="11252" y="5632"/>
                  </a:cubicBezTo>
                  <a:cubicBezTo>
                    <a:pt x="11240" y="5525"/>
                    <a:pt x="11168" y="5454"/>
                    <a:pt x="11073" y="5454"/>
                  </a:cubicBezTo>
                  <a:lnTo>
                    <a:pt x="9549" y="5454"/>
                  </a:lnTo>
                  <a:lnTo>
                    <a:pt x="10478" y="4513"/>
                  </a:lnTo>
                  <a:cubicBezTo>
                    <a:pt x="10537" y="4454"/>
                    <a:pt x="10537" y="4358"/>
                    <a:pt x="10478" y="4275"/>
                  </a:cubicBezTo>
                  <a:cubicBezTo>
                    <a:pt x="10448" y="4245"/>
                    <a:pt x="10409" y="4230"/>
                    <a:pt x="10368" y="4230"/>
                  </a:cubicBezTo>
                  <a:cubicBezTo>
                    <a:pt x="10326" y="4230"/>
                    <a:pt x="10281" y="4245"/>
                    <a:pt x="10240" y="4275"/>
                  </a:cubicBezTo>
                  <a:lnTo>
                    <a:pt x="9073" y="5454"/>
                  </a:lnTo>
                  <a:lnTo>
                    <a:pt x="8192" y="5454"/>
                  </a:lnTo>
                  <a:lnTo>
                    <a:pt x="7549" y="3918"/>
                  </a:lnTo>
                  <a:lnTo>
                    <a:pt x="8156" y="3311"/>
                  </a:lnTo>
                  <a:lnTo>
                    <a:pt x="9823" y="3311"/>
                  </a:lnTo>
                  <a:cubicBezTo>
                    <a:pt x="9918" y="3311"/>
                    <a:pt x="9990" y="3239"/>
                    <a:pt x="9990" y="3144"/>
                  </a:cubicBezTo>
                  <a:cubicBezTo>
                    <a:pt x="9990" y="3061"/>
                    <a:pt x="9918" y="2989"/>
                    <a:pt x="9823" y="2989"/>
                  </a:cubicBezTo>
                  <a:lnTo>
                    <a:pt x="8489" y="2989"/>
                  </a:lnTo>
                  <a:lnTo>
                    <a:pt x="9573" y="1894"/>
                  </a:lnTo>
                  <a:cubicBezTo>
                    <a:pt x="9632" y="1834"/>
                    <a:pt x="9632" y="1739"/>
                    <a:pt x="9573" y="1656"/>
                  </a:cubicBezTo>
                  <a:cubicBezTo>
                    <a:pt x="9543" y="1626"/>
                    <a:pt x="9501" y="1611"/>
                    <a:pt x="9458" y="1611"/>
                  </a:cubicBezTo>
                  <a:cubicBezTo>
                    <a:pt x="9415" y="1611"/>
                    <a:pt x="9370" y="1626"/>
                    <a:pt x="9335" y="1656"/>
                  </a:cubicBezTo>
                  <a:lnTo>
                    <a:pt x="8251" y="2739"/>
                  </a:lnTo>
                  <a:lnTo>
                    <a:pt x="8251" y="2465"/>
                  </a:lnTo>
                  <a:cubicBezTo>
                    <a:pt x="8251" y="2370"/>
                    <a:pt x="8180" y="2299"/>
                    <a:pt x="8085" y="2299"/>
                  </a:cubicBezTo>
                  <a:cubicBezTo>
                    <a:pt x="8001" y="2299"/>
                    <a:pt x="7918" y="2370"/>
                    <a:pt x="7918" y="2465"/>
                  </a:cubicBezTo>
                  <a:lnTo>
                    <a:pt x="7918" y="3073"/>
                  </a:lnTo>
                  <a:lnTo>
                    <a:pt x="7311" y="3680"/>
                  </a:lnTo>
                  <a:lnTo>
                    <a:pt x="6906" y="3525"/>
                  </a:lnTo>
                  <a:cubicBezTo>
                    <a:pt x="6884" y="3516"/>
                    <a:pt x="6861" y="3511"/>
                    <a:pt x="6840" y="3511"/>
                  </a:cubicBezTo>
                  <a:cubicBezTo>
                    <a:pt x="6778" y="3511"/>
                    <a:pt x="6721" y="3547"/>
                    <a:pt x="6703" y="3608"/>
                  </a:cubicBezTo>
                  <a:cubicBezTo>
                    <a:pt x="6668" y="3704"/>
                    <a:pt x="6703" y="3787"/>
                    <a:pt x="6787" y="3823"/>
                  </a:cubicBezTo>
                  <a:lnTo>
                    <a:pt x="7073" y="3942"/>
                  </a:lnTo>
                  <a:lnTo>
                    <a:pt x="5799" y="5216"/>
                  </a:lnTo>
                  <a:lnTo>
                    <a:pt x="5799" y="3418"/>
                  </a:lnTo>
                  <a:lnTo>
                    <a:pt x="6096" y="3537"/>
                  </a:lnTo>
                  <a:cubicBezTo>
                    <a:pt x="6116" y="3543"/>
                    <a:pt x="6136" y="3546"/>
                    <a:pt x="6156" y="3546"/>
                  </a:cubicBezTo>
                  <a:cubicBezTo>
                    <a:pt x="6221" y="3546"/>
                    <a:pt x="6280" y="3514"/>
                    <a:pt x="6299" y="3442"/>
                  </a:cubicBezTo>
                  <a:cubicBezTo>
                    <a:pt x="6334" y="3358"/>
                    <a:pt x="6299" y="3263"/>
                    <a:pt x="6215" y="3239"/>
                  </a:cubicBezTo>
                  <a:lnTo>
                    <a:pt x="5799" y="3061"/>
                  </a:lnTo>
                  <a:lnTo>
                    <a:pt x="5799" y="2180"/>
                  </a:lnTo>
                  <a:lnTo>
                    <a:pt x="6965" y="1001"/>
                  </a:lnTo>
                  <a:cubicBezTo>
                    <a:pt x="7025" y="941"/>
                    <a:pt x="7025" y="834"/>
                    <a:pt x="6965" y="763"/>
                  </a:cubicBezTo>
                  <a:cubicBezTo>
                    <a:pt x="6936" y="733"/>
                    <a:pt x="6897" y="718"/>
                    <a:pt x="6855" y="718"/>
                  </a:cubicBezTo>
                  <a:cubicBezTo>
                    <a:pt x="6814" y="718"/>
                    <a:pt x="6769" y="733"/>
                    <a:pt x="6727" y="763"/>
                  </a:cubicBezTo>
                  <a:lnTo>
                    <a:pt x="5799" y="1703"/>
                  </a:lnTo>
                  <a:lnTo>
                    <a:pt x="5799" y="167"/>
                  </a:lnTo>
                  <a:cubicBezTo>
                    <a:pt x="5799" y="84"/>
                    <a:pt x="5715" y="1"/>
                    <a:pt x="5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6" name="Google Shape;12113;p81">
              <a:extLst>
                <a:ext uri="{FF2B5EF4-FFF2-40B4-BE49-F238E27FC236}">
                  <a16:creationId xmlns:a16="http://schemas.microsoft.com/office/drawing/2014/main" id="{BE241DDD-1F8D-8C96-6806-4B964D6F4D73}"/>
                </a:ext>
              </a:extLst>
            </p:cNvPr>
            <p:cNvSpPr/>
            <p:nvPr/>
          </p:nvSpPr>
          <p:spPr>
            <a:xfrm>
              <a:off x="6311309" y="3392306"/>
              <a:ext cx="10688" cy="21760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1" y="679"/>
                    <a:pt x="322" y="608"/>
                    <a:pt x="322" y="513"/>
                  </a:cubicBezTo>
                  <a:lnTo>
                    <a:pt x="322" y="156"/>
                  </a:lnTo>
                  <a:cubicBezTo>
                    <a:pt x="334" y="72"/>
                    <a:pt x="274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7" name="Google Shape;12114;p81">
              <a:extLst>
                <a:ext uri="{FF2B5EF4-FFF2-40B4-BE49-F238E27FC236}">
                  <a16:creationId xmlns:a16="http://schemas.microsoft.com/office/drawing/2014/main" id="{51A806C6-ED7A-18E1-FBB0-7FD2017D1891}"/>
                </a:ext>
              </a:extLst>
            </p:cNvPr>
            <p:cNvSpPr/>
            <p:nvPr/>
          </p:nvSpPr>
          <p:spPr>
            <a:xfrm>
              <a:off x="6153197" y="3649490"/>
              <a:ext cx="10688" cy="21760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3"/>
                  </a:cubicBezTo>
                  <a:lnTo>
                    <a:pt x="334" y="155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8" name="Google Shape;12115;p81">
            <a:extLst>
              <a:ext uri="{FF2B5EF4-FFF2-40B4-BE49-F238E27FC236}">
                <a16:creationId xmlns:a16="http://schemas.microsoft.com/office/drawing/2014/main" id="{8BD243C5-97AC-AD2C-F177-DEC786562890}"/>
              </a:ext>
            </a:extLst>
          </p:cNvPr>
          <p:cNvGrpSpPr/>
          <p:nvPr/>
        </p:nvGrpSpPr>
        <p:grpSpPr>
          <a:xfrm>
            <a:off x="13162016" y="6858548"/>
            <a:ext cx="714816" cy="714816"/>
            <a:chOff x="6608877" y="3353074"/>
            <a:chExt cx="357408" cy="35740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69" name="Google Shape;12116;p81">
              <a:extLst>
                <a:ext uri="{FF2B5EF4-FFF2-40B4-BE49-F238E27FC236}">
                  <a16:creationId xmlns:a16="http://schemas.microsoft.com/office/drawing/2014/main" id="{1D95EF3E-4FEB-0202-2467-DCC49A5714AD}"/>
                </a:ext>
              </a:extLst>
            </p:cNvPr>
            <p:cNvSpPr/>
            <p:nvPr/>
          </p:nvSpPr>
          <p:spPr>
            <a:xfrm>
              <a:off x="6608877" y="3353074"/>
              <a:ext cx="357408" cy="357408"/>
            </a:xfrm>
            <a:custGeom>
              <a:avLst/>
              <a:gdLst/>
              <a:ahLst/>
              <a:cxnLst/>
              <a:rect l="l" t="t" r="r" b="b"/>
              <a:pathLst>
                <a:path w="11169" h="11169" extrusionOk="0">
                  <a:moveTo>
                    <a:pt x="357" y="5049"/>
                  </a:moveTo>
                  <a:lnTo>
                    <a:pt x="477" y="5215"/>
                  </a:lnTo>
                  <a:cubicBezTo>
                    <a:pt x="536" y="5287"/>
                    <a:pt x="619" y="5334"/>
                    <a:pt x="703" y="5346"/>
                  </a:cubicBezTo>
                  <a:lnTo>
                    <a:pt x="750" y="5346"/>
                  </a:lnTo>
                  <a:lnTo>
                    <a:pt x="619" y="6001"/>
                  </a:lnTo>
                  <a:cubicBezTo>
                    <a:pt x="584" y="6132"/>
                    <a:pt x="596" y="6251"/>
                    <a:pt x="643" y="6382"/>
                  </a:cubicBezTo>
                  <a:lnTo>
                    <a:pt x="988" y="7311"/>
                  </a:lnTo>
                  <a:cubicBezTo>
                    <a:pt x="988" y="7323"/>
                    <a:pt x="1000" y="7359"/>
                    <a:pt x="1000" y="7370"/>
                  </a:cubicBezTo>
                  <a:lnTo>
                    <a:pt x="1012" y="8156"/>
                  </a:lnTo>
                  <a:cubicBezTo>
                    <a:pt x="560" y="7370"/>
                    <a:pt x="334" y="6489"/>
                    <a:pt x="334" y="5585"/>
                  </a:cubicBezTo>
                  <a:cubicBezTo>
                    <a:pt x="334" y="5406"/>
                    <a:pt x="346" y="5227"/>
                    <a:pt x="357" y="5049"/>
                  </a:cubicBezTo>
                  <a:close/>
                  <a:moveTo>
                    <a:pt x="5537" y="405"/>
                  </a:moveTo>
                  <a:cubicBezTo>
                    <a:pt x="6525" y="405"/>
                    <a:pt x="7477" y="667"/>
                    <a:pt x="8299" y="1179"/>
                  </a:cubicBezTo>
                  <a:lnTo>
                    <a:pt x="7656" y="1608"/>
                  </a:lnTo>
                  <a:cubicBezTo>
                    <a:pt x="7596" y="1655"/>
                    <a:pt x="7561" y="1727"/>
                    <a:pt x="7596" y="1798"/>
                  </a:cubicBezTo>
                  <a:lnTo>
                    <a:pt x="7763" y="2251"/>
                  </a:lnTo>
                  <a:lnTo>
                    <a:pt x="7763" y="2263"/>
                  </a:lnTo>
                  <a:lnTo>
                    <a:pt x="7585" y="2334"/>
                  </a:lnTo>
                  <a:cubicBezTo>
                    <a:pt x="7406" y="2394"/>
                    <a:pt x="7287" y="2560"/>
                    <a:pt x="7251" y="2751"/>
                  </a:cubicBezTo>
                  <a:lnTo>
                    <a:pt x="6751" y="3037"/>
                  </a:lnTo>
                  <a:cubicBezTo>
                    <a:pt x="6703" y="3060"/>
                    <a:pt x="6668" y="3108"/>
                    <a:pt x="6656" y="3168"/>
                  </a:cubicBezTo>
                  <a:lnTo>
                    <a:pt x="6549" y="4132"/>
                  </a:lnTo>
                  <a:lnTo>
                    <a:pt x="6418" y="4180"/>
                  </a:lnTo>
                  <a:cubicBezTo>
                    <a:pt x="6334" y="4215"/>
                    <a:pt x="6287" y="4299"/>
                    <a:pt x="6311" y="4394"/>
                  </a:cubicBezTo>
                  <a:cubicBezTo>
                    <a:pt x="6346" y="4465"/>
                    <a:pt x="6406" y="4489"/>
                    <a:pt x="6465" y="4489"/>
                  </a:cubicBezTo>
                  <a:cubicBezTo>
                    <a:pt x="6477" y="4489"/>
                    <a:pt x="6489" y="4489"/>
                    <a:pt x="6525" y="4477"/>
                  </a:cubicBezTo>
                  <a:lnTo>
                    <a:pt x="6763" y="4406"/>
                  </a:lnTo>
                  <a:cubicBezTo>
                    <a:pt x="6823" y="4394"/>
                    <a:pt x="6870" y="4334"/>
                    <a:pt x="6870" y="4275"/>
                  </a:cubicBezTo>
                  <a:lnTo>
                    <a:pt x="6965" y="3287"/>
                  </a:lnTo>
                  <a:lnTo>
                    <a:pt x="7227" y="3156"/>
                  </a:lnTo>
                  <a:lnTo>
                    <a:pt x="7204" y="3441"/>
                  </a:lnTo>
                  <a:cubicBezTo>
                    <a:pt x="7204" y="3525"/>
                    <a:pt x="7263" y="3596"/>
                    <a:pt x="7358" y="3620"/>
                  </a:cubicBezTo>
                  <a:lnTo>
                    <a:pt x="7370" y="3620"/>
                  </a:lnTo>
                  <a:cubicBezTo>
                    <a:pt x="7465" y="3620"/>
                    <a:pt x="7537" y="3560"/>
                    <a:pt x="7537" y="3465"/>
                  </a:cubicBezTo>
                  <a:lnTo>
                    <a:pt x="7585" y="2822"/>
                  </a:lnTo>
                  <a:cubicBezTo>
                    <a:pt x="7585" y="2751"/>
                    <a:pt x="7644" y="2691"/>
                    <a:pt x="7692" y="2667"/>
                  </a:cubicBezTo>
                  <a:lnTo>
                    <a:pt x="7882" y="2584"/>
                  </a:lnTo>
                  <a:cubicBezTo>
                    <a:pt x="8037" y="2525"/>
                    <a:pt x="8132" y="2334"/>
                    <a:pt x="8073" y="2156"/>
                  </a:cubicBezTo>
                  <a:lnTo>
                    <a:pt x="7954" y="1834"/>
                  </a:lnTo>
                  <a:lnTo>
                    <a:pt x="8608" y="1394"/>
                  </a:lnTo>
                  <a:cubicBezTo>
                    <a:pt x="8847" y="1560"/>
                    <a:pt x="9073" y="1751"/>
                    <a:pt x="9275" y="1965"/>
                  </a:cubicBezTo>
                  <a:cubicBezTo>
                    <a:pt x="10275" y="2965"/>
                    <a:pt x="10811" y="4275"/>
                    <a:pt x="10811" y="5680"/>
                  </a:cubicBezTo>
                  <a:cubicBezTo>
                    <a:pt x="10811" y="7097"/>
                    <a:pt x="10287" y="8311"/>
                    <a:pt x="9287" y="9299"/>
                  </a:cubicBezTo>
                  <a:cubicBezTo>
                    <a:pt x="8299" y="10299"/>
                    <a:pt x="6989" y="10835"/>
                    <a:pt x="5572" y="10835"/>
                  </a:cubicBezTo>
                  <a:cubicBezTo>
                    <a:pt x="4156" y="10835"/>
                    <a:pt x="2846" y="10287"/>
                    <a:pt x="1846" y="9299"/>
                  </a:cubicBezTo>
                  <a:cubicBezTo>
                    <a:pt x="1655" y="9109"/>
                    <a:pt x="1477" y="8906"/>
                    <a:pt x="1310" y="8680"/>
                  </a:cubicBezTo>
                  <a:lnTo>
                    <a:pt x="1286" y="7370"/>
                  </a:lnTo>
                  <a:cubicBezTo>
                    <a:pt x="1286" y="7311"/>
                    <a:pt x="1274" y="7251"/>
                    <a:pt x="1250" y="7204"/>
                  </a:cubicBezTo>
                  <a:lnTo>
                    <a:pt x="917" y="6287"/>
                  </a:lnTo>
                  <a:cubicBezTo>
                    <a:pt x="881" y="6227"/>
                    <a:pt x="881" y="6144"/>
                    <a:pt x="893" y="6085"/>
                  </a:cubicBezTo>
                  <a:lnTo>
                    <a:pt x="1096" y="5156"/>
                  </a:lnTo>
                  <a:lnTo>
                    <a:pt x="1393" y="4918"/>
                  </a:lnTo>
                  <a:cubicBezTo>
                    <a:pt x="1429" y="4882"/>
                    <a:pt x="1453" y="4834"/>
                    <a:pt x="1453" y="4799"/>
                  </a:cubicBezTo>
                  <a:lnTo>
                    <a:pt x="1453" y="4442"/>
                  </a:lnTo>
                  <a:lnTo>
                    <a:pt x="1846" y="4465"/>
                  </a:lnTo>
                  <a:lnTo>
                    <a:pt x="2179" y="5418"/>
                  </a:lnTo>
                  <a:cubicBezTo>
                    <a:pt x="2203" y="5513"/>
                    <a:pt x="2286" y="5596"/>
                    <a:pt x="2358" y="5644"/>
                  </a:cubicBezTo>
                  <a:cubicBezTo>
                    <a:pt x="2420" y="5679"/>
                    <a:pt x="2479" y="5697"/>
                    <a:pt x="2540" y="5697"/>
                  </a:cubicBezTo>
                  <a:cubicBezTo>
                    <a:pt x="2584" y="5697"/>
                    <a:pt x="2629" y="5688"/>
                    <a:pt x="2679" y="5668"/>
                  </a:cubicBezTo>
                  <a:cubicBezTo>
                    <a:pt x="2786" y="5644"/>
                    <a:pt x="2882" y="5573"/>
                    <a:pt x="2941" y="5465"/>
                  </a:cubicBezTo>
                  <a:lnTo>
                    <a:pt x="3144" y="5037"/>
                  </a:lnTo>
                  <a:lnTo>
                    <a:pt x="3536" y="4763"/>
                  </a:lnTo>
                  <a:cubicBezTo>
                    <a:pt x="3565" y="4739"/>
                    <a:pt x="3602" y="4727"/>
                    <a:pt x="3639" y="4727"/>
                  </a:cubicBezTo>
                  <a:cubicBezTo>
                    <a:pt x="3694" y="4727"/>
                    <a:pt x="3751" y="4754"/>
                    <a:pt x="3786" y="4811"/>
                  </a:cubicBezTo>
                  <a:lnTo>
                    <a:pt x="4227" y="5406"/>
                  </a:lnTo>
                  <a:cubicBezTo>
                    <a:pt x="4263" y="5430"/>
                    <a:pt x="4310" y="5465"/>
                    <a:pt x="4346" y="5465"/>
                  </a:cubicBezTo>
                  <a:lnTo>
                    <a:pt x="4525" y="5477"/>
                  </a:lnTo>
                  <a:cubicBezTo>
                    <a:pt x="4525" y="5477"/>
                    <a:pt x="4548" y="5477"/>
                    <a:pt x="4548" y="5489"/>
                  </a:cubicBezTo>
                  <a:lnTo>
                    <a:pt x="4751" y="6204"/>
                  </a:lnTo>
                  <a:cubicBezTo>
                    <a:pt x="4763" y="6287"/>
                    <a:pt x="4846" y="6323"/>
                    <a:pt x="4918" y="6323"/>
                  </a:cubicBezTo>
                  <a:lnTo>
                    <a:pt x="4965" y="6323"/>
                  </a:lnTo>
                  <a:cubicBezTo>
                    <a:pt x="5049" y="6299"/>
                    <a:pt x="5096" y="6204"/>
                    <a:pt x="5060" y="6120"/>
                  </a:cubicBezTo>
                  <a:lnTo>
                    <a:pt x="4977" y="5835"/>
                  </a:lnTo>
                  <a:lnTo>
                    <a:pt x="5299" y="5715"/>
                  </a:lnTo>
                  <a:cubicBezTo>
                    <a:pt x="5513" y="5644"/>
                    <a:pt x="5656" y="5418"/>
                    <a:pt x="5632" y="5192"/>
                  </a:cubicBezTo>
                  <a:lnTo>
                    <a:pt x="5596" y="4751"/>
                  </a:lnTo>
                  <a:lnTo>
                    <a:pt x="5870" y="4656"/>
                  </a:lnTo>
                  <a:cubicBezTo>
                    <a:pt x="5953" y="4632"/>
                    <a:pt x="6001" y="4537"/>
                    <a:pt x="5977" y="4453"/>
                  </a:cubicBezTo>
                  <a:cubicBezTo>
                    <a:pt x="5949" y="4377"/>
                    <a:pt x="5890" y="4339"/>
                    <a:pt x="5818" y="4339"/>
                  </a:cubicBezTo>
                  <a:cubicBezTo>
                    <a:pt x="5801" y="4339"/>
                    <a:pt x="5782" y="4342"/>
                    <a:pt x="5763" y="4346"/>
                  </a:cubicBezTo>
                  <a:lnTo>
                    <a:pt x="5382" y="4477"/>
                  </a:lnTo>
                  <a:cubicBezTo>
                    <a:pt x="5299" y="4513"/>
                    <a:pt x="5263" y="4572"/>
                    <a:pt x="5275" y="4644"/>
                  </a:cubicBezTo>
                  <a:lnTo>
                    <a:pt x="5322" y="5215"/>
                  </a:lnTo>
                  <a:cubicBezTo>
                    <a:pt x="5322" y="5299"/>
                    <a:pt x="5275" y="5370"/>
                    <a:pt x="5203" y="5406"/>
                  </a:cubicBezTo>
                  <a:lnTo>
                    <a:pt x="4906" y="5525"/>
                  </a:lnTo>
                  <a:lnTo>
                    <a:pt x="4870" y="5418"/>
                  </a:lnTo>
                  <a:cubicBezTo>
                    <a:pt x="4822" y="5287"/>
                    <a:pt x="4703" y="5180"/>
                    <a:pt x="4572" y="5180"/>
                  </a:cubicBezTo>
                  <a:lnTo>
                    <a:pt x="4465" y="5168"/>
                  </a:lnTo>
                  <a:lnTo>
                    <a:pt x="4072" y="4632"/>
                  </a:lnTo>
                  <a:cubicBezTo>
                    <a:pt x="3973" y="4497"/>
                    <a:pt x="3822" y="4425"/>
                    <a:pt x="3669" y="4425"/>
                  </a:cubicBezTo>
                  <a:cubicBezTo>
                    <a:pt x="3565" y="4425"/>
                    <a:pt x="3461" y="4458"/>
                    <a:pt x="3370" y="4525"/>
                  </a:cubicBezTo>
                  <a:lnTo>
                    <a:pt x="2941" y="4823"/>
                  </a:lnTo>
                  <a:cubicBezTo>
                    <a:pt x="2905" y="4834"/>
                    <a:pt x="2893" y="4846"/>
                    <a:pt x="2882" y="4882"/>
                  </a:cubicBezTo>
                  <a:lnTo>
                    <a:pt x="2643" y="5346"/>
                  </a:lnTo>
                  <a:cubicBezTo>
                    <a:pt x="2620" y="5370"/>
                    <a:pt x="2596" y="5382"/>
                    <a:pt x="2596" y="5382"/>
                  </a:cubicBezTo>
                  <a:cubicBezTo>
                    <a:pt x="2588" y="5382"/>
                    <a:pt x="2569" y="5393"/>
                    <a:pt x="2554" y="5393"/>
                  </a:cubicBezTo>
                  <a:cubicBezTo>
                    <a:pt x="2547" y="5393"/>
                    <a:pt x="2540" y="5390"/>
                    <a:pt x="2536" y="5382"/>
                  </a:cubicBezTo>
                  <a:cubicBezTo>
                    <a:pt x="2524" y="5370"/>
                    <a:pt x="2501" y="5358"/>
                    <a:pt x="2501" y="5346"/>
                  </a:cubicBezTo>
                  <a:lnTo>
                    <a:pt x="2131" y="4287"/>
                  </a:lnTo>
                  <a:cubicBezTo>
                    <a:pt x="2120" y="4227"/>
                    <a:pt x="2060" y="4180"/>
                    <a:pt x="1989" y="4180"/>
                  </a:cubicBezTo>
                  <a:lnTo>
                    <a:pt x="1369" y="4132"/>
                  </a:lnTo>
                  <a:lnTo>
                    <a:pt x="1167" y="3858"/>
                  </a:lnTo>
                  <a:cubicBezTo>
                    <a:pt x="1132" y="3809"/>
                    <a:pt x="1085" y="3785"/>
                    <a:pt x="1038" y="3785"/>
                  </a:cubicBezTo>
                  <a:cubicBezTo>
                    <a:pt x="1005" y="3785"/>
                    <a:pt x="971" y="3798"/>
                    <a:pt x="941" y="3822"/>
                  </a:cubicBezTo>
                  <a:cubicBezTo>
                    <a:pt x="869" y="3882"/>
                    <a:pt x="858" y="3977"/>
                    <a:pt x="917" y="4049"/>
                  </a:cubicBezTo>
                  <a:lnTo>
                    <a:pt x="1131" y="4346"/>
                  </a:lnTo>
                  <a:lnTo>
                    <a:pt x="1131" y="4751"/>
                  </a:lnTo>
                  <a:lnTo>
                    <a:pt x="715" y="5073"/>
                  </a:lnTo>
                  <a:lnTo>
                    <a:pt x="691" y="5073"/>
                  </a:lnTo>
                  <a:lnTo>
                    <a:pt x="381" y="4656"/>
                  </a:lnTo>
                  <a:cubicBezTo>
                    <a:pt x="500" y="4001"/>
                    <a:pt x="750" y="3394"/>
                    <a:pt x="1096" y="2846"/>
                  </a:cubicBezTo>
                  <a:lnTo>
                    <a:pt x="1310" y="3179"/>
                  </a:lnTo>
                  <a:cubicBezTo>
                    <a:pt x="1346" y="3227"/>
                    <a:pt x="1405" y="3263"/>
                    <a:pt x="1453" y="3263"/>
                  </a:cubicBezTo>
                  <a:cubicBezTo>
                    <a:pt x="1477" y="3263"/>
                    <a:pt x="1512" y="3239"/>
                    <a:pt x="1536" y="3227"/>
                  </a:cubicBezTo>
                  <a:cubicBezTo>
                    <a:pt x="1608" y="3179"/>
                    <a:pt x="1631" y="3084"/>
                    <a:pt x="1584" y="3001"/>
                  </a:cubicBezTo>
                  <a:lnTo>
                    <a:pt x="1286" y="2560"/>
                  </a:lnTo>
                  <a:cubicBezTo>
                    <a:pt x="1453" y="2334"/>
                    <a:pt x="1631" y="2132"/>
                    <a:pt x="1822" y="1929"/>
                  </a:cubicBezTo>
                  <a:cubicBezTo>
                    <a:pt x="2822" y="941"/>
                    <a:pt x="4132" y="405"/>
                    <a:pt x="5537" y="405"/>
                  </a:cubicBezTo>
                  <a:close/>
                  <a:moveTo>
                    <a:pt x="5584" y="0"/>
                  </a:moveTo>
                  <a:cubicBezTo>
                    <a:pt x="4096" y="0"/>
                    <a:pt x="2703" y="584"/>
                    <a:pt x="1643" y="1644"/>
                  </a:cubicBezTo>
                  <a:cubicBezTo>
                    <a:pt x="584" y="2691"/>
                    <a:pt x="0" y="4096"/>
                    <a:pt x="0" y="5585"/>
                  </a:cubicBezTo>
                  <a:cubicBezTo>
                    <a:pt x="0" y="7073"/>
                    <a:pt x="584" y="8466"/>
                    <a:pt x="1643" y="9525"/>
                  </a:cubicBezTo>
                  <a:cubicBezTo>
                    <a:pt x="2703" y="10585"/>
                    <a:pt x="4096" y="11169"/>
                    <a:pt x="5584" y="11169"/>
                  </a:cubicBezTo>
                  <a:cubicBezTo>
                    <a:pt x="7073" y="11169"/>
                    <a:pt x="8478" y="10585"/>
                    <a:pt x="9525" y="9525"/>
                  </a:cubicBezTo>
                  <a:cubicBezTo>
                    <a:pt x="10585" y="8466"/>
                    <a:pt x="11168" y="7073"/>
                    <a:pt x="11168" y="5585"/>
                  </a:cubicBezTo>
                  <a:cubicBezTo>
                    <a:pt x="11168" y="4096"/>
                    <a:pt x="10585" y="2691"/>
                    <a:pt x="9525" y="1644"/>
                  </a:cubicBezTo>
                  <a:cubicBezTo>
                    <a:pt x="8478" y="584"/>
                    <a:pt x="7073" y="0"/>
                    <a:pt x="5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0" name="Google Shape;12117;p81">
              <a:extLst>
                <a:ext uri="{FF2B5EF4-FFF2-40B4-BE49-F238E27FC236}">
                  <a16:creationId xmlns:a16="http://schemas.microsoft.com/office/drawing/2014/main" id="{7528B090-7D08-ABC1-4166-FC5C8049D56D}"/>
                </a:ext>
              </a:extLst>
            </p:cNvPr>
            <p:cNvSpPr/>
            <p:nvPr/>
          </p:nvSpPr>
          <p:spPr>
            <a:xfrm>
              <a:off x="6770029" y="3565170"/>
              <a:ext cx="44608" cy="27968"/>
            </a:xfrm>
            <a:custGeom>
              <a:avLst/>
              <a:gdLst/>
              <a:ahLst/>
              <a:cxnLst/>
              <a:rect l="l" t="t" r="r" b="b"/>
              <a:pathLst>
                <a:path w="1394" h="874" extrusionOk="0">
                  <a:moveTo>
                    <a:pt x="166" y="1"/>
                  </a:moveTo>
                  <a:cubicBezTo>
                    <a:pt x="121" y="1"/>
                    <a:pt x="80" y="19"/>
                    <a:pt x="60" y="52"/>
                  </a:cubicBezTo>
                  <a:cubicBezTo>
                    <a:pt x="1" y="135"/>
                    <a:pt x="13" y="230"/>
                    <a:pt x="72" y="278"/>
                  </a:cubicBezTo>
                  <a:lnTo>
                    <a:pt x="620" y="742"/>
                  </a:lnTo>
                  <a:cubicBezTo>
                    <a:pt x="715" y="814"/>
                    <a:pt x="798" y="850"/>
                    <a:pt x="917" y="862"/>
                  </a:cubicBezTo>
                  <a:lnTo>
                    <a:pt x="1215" y="873"/>
                  </a:lnTo>
                  <a:lnTo>
                    <a:pt x="1227" y="873"/>
                  </a:lnTo>
                  <a:cubicBezTo>
                    <a:pt x="1322" y="873"/>
                    <a:pt x="1394" y="814"/>
                    <a:pt x="1394" y="731"/>
                  </a:cubicBezTo>
                  <a:cubicBezTo>
                    <a:pt x="1394" y="647"/>
                    <a:pt x="1322" y="576"/>
                    <a:pt x="1239" y="564"/>
                  </a:cubicBezTo>
                  <a:lnTo>
                    <a:pt x="941" y="552"/>
                  </a:lnTo>
                  <a:cubicBezTo>
                    <a:pt x="894" y="552"/>
                    <a:pt x="858" y="528"/>
                    <a:pt x="834" y="504"/>
                  </a:cubicBezTo>
                  <a:lnTo>
                    <a:pt x="274" y="40"/>
                  </a:lnTo>
                  <a:cubicBezTo>
                    <a:pt x="242" y="13"/>
                    <a:pt x="203" y="1"/>
                    <a:pt x="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1" name="Google Shape;12118;p81">
              <a:extLst>
                <a:ext uri="{FF2B5EF4-FFF2-40B4-BE49-F238E27FC236}">
                  <a16:creationId xmlns:a16="http://schemas.microsoft.com/office/drawing/2014/main" id="{D149E5AB-F9EE-DF75-E0A3-BEB6B271F354}"/>
                </a:ext>
              </a:extLst>
            </p:cNvPr>
            <p:cNvSpPr/>
            <p:nvPr/>
          </p:nvSpPr>
          <p:spPr>
            <a:xfrm>
              <a:off x="6859949" y="3437074"/>
              <a:ext cx="24416" cy="31840"/>
            </a:xfrm>
            <a:custGeom>
              <a:avLst/>
              <a:gdLst/>
              <a:ahLst/>
              <a:cxnLst/>
              <a:rect l="l" t="t" r="r" b="b"/>
              <a:pathLst>
                <a:path w="763" h="995" extrusionOk="0">
                  <a:moveTo>
                    <a:pt x="583" y="1"/>
                  </a:moveTo>
                  <a:cubicBezTo>
                    <a:pt x="509" y="1"/>
                    <a:pt x="447" y="45"/>
                    <a:pt x="417" y="114"/>
                  </a:cubicBezTo>
                  <a:lnTo>
                    <a:pt x="334" y="400"/>
                  </a:lnTo>
                  <a:lnTo>
                    <a:pt x="60" y="745"/>
                  </a:lnTo>
                  <a:cubicBezTo>
                    <a:pt x="0" y="816"/>
                    <a:pt x="12" y="924"/>
                    <a:pt x="96" y="959"/>
                  </a:cubicBezTo>
                  <a:cubicBezTo>
                    <a:pt x="120" y="995"/>
                    <a:pt x="155" y="995"/>
                    <a:pt x="191" y="995"/>
                  </a:cubicBezTo>
                  <a:cubicBezTo>
                    <a:pt x="239" y="995"/>
                    <a:pt x="298" y="983"/>
                    <a:pt x="334" y="935"/>
                  </a:cubicBezTo>
                  <a:lnTo>
                    <a:pt x="608" y="566"/>
                  </a:lnTo>
                  <a:cubicBezTo>
                    <a:pt x="632" y="543"/>
                    <a:pt x="632" y="531"/>
                    <a:pt x="643" y="519"/>
                  </a:cubicBezTo>
                  <a:lnTo>
                    <a:pt x="751" y="209"/>
                  </a:lnTo>
                  <a:cubicBezTo>
                    <a:pt x="762" y="126"/>
                    <a:pt x="715" y="42"/>
                    <a:pt x="632" y="7"/>
                  </a:cubicBezTo>
                  <a:cubicBezTo>
                    <a:pt x="615" y="3"/>
                    <a:pt x="599" y="1"/>
                    <a:pt x="5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2" name="Google Shape;12119;p81">
              <a:extLst>
                <a:ext uri="{FF2B5EF4-FFF2-40B4-BE49-F238E27FC236}">
                  <a16:creationId xmlns:a16="http://schemas.microsoft.com/office/drawing/2014/main" id="{BAE63688-693F-CB5A-CD79-75C562A78BE9}"/>
                </a:ext>
              </a:extLst>
            </p:cNvPr>
            <p:cNvSpPr/>
            <p:nvPr/>
          </p:nvSpPr>
          <p:spPr>
            <a:xfrm>
              <a:off x="6824525" y="3509426"/>
              <a:ext cx="17920" cy="28448"/>
            </a:xfrm>
            <a:custGeom>
              <a:avLst/>
              <a:gdLst/>
              <a:ahLst/>
              <a:cxnLst/>
              <a:rect l="l" t="t" r="r" b="b"/>
              <a:pathLst>
                <a:path w="560" h="889" extrusionOk="0">
                  <a:moveTo>
                    <a:pt x="194" y="1"/>
                  </a:moveTo>
                  <a:cubicBezTo>
                    <a:pt x="177" y="1"/>
                    <a:pt x="160" y="3"/>
                    <a:pt x="143" y="8"/>
                  </a:cubicBezTo>
                  <a:cubicBezTo>
                    <a:pt x="48" y="44"/>
                    <a:pt x="0" y="127"/>
                    <a:pt x="36" y="222"/>
                  </a:cubicBezTo>
                  <a:lnTo>
                    <a:pt x="215" y="770"/>
                  </a:lnTo>
                  <a:cubicBezTo>
                    <a:pt x="226" y="841"/>
                    <a:pt x="298" y="889"/>
                    <a:pt x="357" y="889"/>
                  </a:cubicBezTo>
                  <a:cubicBezTo>
                    <a:pt x="381" y="889"/>
                    <a:pt x="393" y="889"/>
                    <a:pt x="405" y="877"/>
                  </a:cubicBezTo>
                  <a:cubicBezTo>
                    <a:pt x="500" y="841"/>
                    <a:pt x="560" y="746"/>
                    <a:pt x="524" y="663"/>
                  </a:cubicBezTo>
                  <a:lnTo>
                    <a:pt x="345" y="115"/>
                  </a:lnTo>
                  <a:cubicBezTo>
                    <a:pt x="326" y="39"/>
                    <a:pt x="262" y="1"/>
                    <a:pt x="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3" name="Google Shape;12120;p81">
              <a:extLst>
                <a:ext uri="{FF2B5EF4-FFF2-40B4-BE49-F238E27FC236}">
                  <a16:creationId xmlns:a16="http://schemas.microsoft.com/office/drawing/2014/main" id="{D370411A-F5BE-B4A0-C9AD-0DFAF05D7A06}"/>
                </a:ext>
              </a:extLst>
            </p:cNvPr>
            <p:cNvSpPr/>
            <p:nvPr/>
          </p:nvSpPr>
          <p:spPr>
            <a:xfrm>
              <a:off x="6790989" y="3541906"/>
              <a:ext cx="42688" cy="34464"/>
            </a:xfrm>
            <a:custGeom>
              <a:avLst/>
              <a:gdLst/>
              <a:ahLst/>
              <a:cxnLst/>
              <a:rect l="l" t="t" r="r" b="b"/>
              <a:pathLst>
                <a:path w="1334" h="1077" extrusionOk="0">
                  <a:moveTo>
                    <a:pt x="508" y="333"/>
                  </a:moveTo>
                  <a:cubicBezTo>
                    <a:pt x="511" y="333"/>
                    <a:pt x="516" y="334"/>
                    <a:pt x="524" y="338"/>
                  </a:cubicBezTo>
                  <a:lnTo>
                    <a:pt x="977" y="410"/>
                  </a:lnTo>
                  <a:lnTo>
                    <a:pt x="977" y="422"/>
                  </a:lnTo>
                  <a:lnTo>
                    <a:pt x="739" y="755"/>
                  </a:lnTo>
                  <a:lnTo>
                    <a:pt x="727" y="755"/>
                  </a:lnTo>
                  <a:lnTo>
                    <a:pt x="381" y="624"/>
                  </a:lnTo>
                  <a:lnTo>
                    <a:pt x="501" y="338"/>
                  </a:lnTo>
                  <a:cubicBezTo>
                    <a:pt x="501" y="338"/>
                    <a:pt x="501" y="333"/>
                    <a:pt x="508" y="333"/>
                  </a:cubicBezTo>
                  <a:close/>
                  <a:moveTo>
                    <a:pt x="531" y="1"/>
                  </a:moveTo>
                  <a:cubicBezTo>
                    <a:pt x="397" y="1"/>
                    <a:pt x="277" y="81"/>
                    <a:pt x="203" y="207"/>
                  </a:cubicBezTo>
                  <a:lnTo>
                    <a:pt x="12" y="648"/>
                  </a:lnTo>
                  <a:cubicBezTo>
                    <a:pt x="0" y="696"/>
                    <a:pt x="0" y="743"/>
                    <a:pt x="12" y="779"/>
                  </a:cubicBezTo>
                  <a:cubicBezTo>
                    <a:pt x="24" y="827"/>
                    <a:pt x="60" y="862"/>
                    <a:pt x="108" y="874"/>
                  </a:cubicBezTo>
                  <a:lnTo>
                    <a:pt x="608" y="1065"/>
                  </a:lnTo>
                  <a:cubicBezTo>
                    <a:pt x="655" y="1077"/>
                    <a:pt x="679" y="1077"/>
                    <a:pt x="727" y="1077"/>
                  </a:cubicBezTo>
                  <a:cubicBezTo>
                    <a:pt x="834" y="1077"/>
                    <a:pt x="941" y="1041"/>
                    <a:pt x="1001" y="946"/>
                  </a:cubicBezTo>
                  <a:lnTo>
                    <a:pt x="1239" y="624"/>
                  </a:lnTo>
                  <a:cubicBezTo>
                    <a:pt x="1310" y="529"/>
                    <a:pt x="1334" y="410"/>
                    <a:pt x="1298" y="291"/>
                  </a:cubicBezTo>
                  <a:cubicBezTo>
                    <a:pt x="1251" y="184"/>
                    <a:pt x="1155" y="100"/>
                    <a:pt x="1036" y="88"/>
                  </a:cubicBezTo>
                  <a:lnTo>
                    <a:pt x="584" y="5"/>
                  </a:lnTo>
                  <a:cubicBezTo>
                    <a:pt x="566" y="2"/>
                    <a:pt x="549" y="1"/>
                    <a:pt x="5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4" name="Google Shape;12121;p81">
              <a:extLst>
                <a:ext uri="{FF2B5EF4-FFF2-40B4-BE49-F238E27FC236}">
                  <a16:creationId xmlns:a16="http://schemas.microsoft.com/office/drawing/2014/main" id="{1F2D5566-5EFC-B3CF-84B1-1DB13CFCEB46}"/>
                </a:ext>
              </a:extLst>
            </p:cNvPr>
            <p:cNvSpPr/>
            <p:nvPr/>
          </p:nvSpPr>
          <p:spPr>
            <a:xfrm>
              <a:off x="6840525" y="3544914"/>
              <a:ext cx="54112" cy="32608"/>
            </a:xfrm>
            <a:custGeom>
              <a:avLst/>
              <a:gdLst/>
              <a:ahLst/>
              <a:cxnLst/>
              <a:rect l="l" t="t" r="r" b="b"/>
              <a:pathLst>
                <a:path w="1691" h="1019" extrusionOk="0">
                  <a:moveTo>
                    <a:pt x="864" y="346"/>
                  </a:moveTo>
                  <a:cubicBezTo>
                    <a:pt x="913" y="346"/>
                    <a:pt x="962" y="364"/>
                    <a:pt x="1000" y="387"/>
                  </a:cubicBezTo>
                  <a:lnTo>
                    <a:pt x="1250" y="649"/>
                  </a:lnTo>
                  <a:lnTo>
                    <a:pt x="1191" y="673"/>
                  </a:lnTo>
                  <a:cubicBezTo>
                    <a:pt x="1165" y="693"/>
                    <a:pt x="1131" y="701"/>
                    <a:pt x="1099" y="701"/>
                  </a:cubicBezTo>
                  <a:cubicBezTo>
                    <a:pt x="1072" y="701"/>
                    <a:pt x="1046" y="696"/>
                    <a:pt x="1024" y="685"/>
                  </a:cubicBezTo>
                  <a:lnTo>
                    <a:pt x="548" y="482"/>
                  </a:lnTo>
                  <a:lnTo>
                    <a:pt x="786" y="363"/>
                  </a:lnTo>
                  <a:cubicBezTo>
                    <a:pt x="811" y="351"/>
                    <a:pt x="837" y="346"/>
                    <a:pt x="864" y="346"/>
                  </a:cubicBezTo>
                  <a:close/>
                  <a:moveTo>
                    <a:pt x="857" y="1"/>
                  </a:moveTo>
                  <a:cubicBezTo>
                    <a:pt x="787" y="1"/>
                    <a:pt x="719" y="14"/>
                    <a:pt x="655" y="42"/>
                  </a:cubicBezTo>
                  <a:lnTo>
                    <a:pt x="84" y="316"/>
                  </a:lnTo>
                  <a:cubicBezTo>
                    <a:pt x="24" y="340"/>
                    <a:pt x="0" y="399"/>
                    <a:pt x="0" y="459"/>
                  </a:cubicBezTo>
                  <a:cubicBezTo>
                    <a:pt x="0" y="518"/>
                    <a:pt x="48" y="578"/>
                    <a:pt x="84" y="613"/>
                  </a:cubicBezTo>
                  <a:lnTo>
                    <a:pt x="893" y="971"/>
                  </a:lnTo>
                  <a:cubicBezTo>
                    <a:pt x="965" y="994"/>
                    <a:pt x="1024" y="1018"/>
                    <a:pt x="1096" y="1018"/>
                  </a:cubicBezTo>
                  <a:cubicBezTo>
                    <a:pt x="1191" y="1018"/>
                    <a:pt x="1274" y="983"/>
                    <a:pt x="1358" y="935"/>
                  </a:cubicBezTo>
                  <a:lnTo>
                    <a:pt x="1608" y="792"/>
                  </a:lnTo>
                  <a:cubicBezTo>
                    <a:pt x="1655" y="756"/>
                    <a:pt x="1679" y="721"/>
                    <a:pt x="1679" y="673"/>
                  </a:cubicBezTo>
                  <a:cubicBezTo>
                    <a:pt x="1691" y="625"/>
                    <a:pt x="1679" y="590"/>
                    <a:pt x="1655" y="554"/>
                  </a:cubicBezTo>
                  <a:lnTo>
                    <a:pt x="1239" y="149"/>
                  </a:lnTo>
                  <a:cubicBezTo>
                    <a:pt x="1135" y="54"/>
                    <a:pt x="995" y="1"/>
                    <a:pt x="8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5" name="Google Shape;12122;p81">
              <a:extLst>
                <a:ext uri="{FF2B5EF4-FFF2-40B4-BE49-F238E27FC236}">
                  <a16:creationId xmlns:a16="http://schemas.microsoft.com/office/drawing/2014/main" id="{D032247C-8476-7F0B-A8E9-2C0476325304}"/>
                </a:ext>
              </a:extLst>
            </p:cNvPr>
            <p:cNvSpPr/>
            <p:nvPr/>
          </p:nvSpPr>
          <p:spPr>
            <a:xfrm>
              <a:off x="6793645" y="3582770"/>
              <a:ext cx="102144" cy="75520"/>
            </a:xfrm>
            <a:custGeom>
              <a:avLst/>
              <a:gdLst/>
              <a:ahLst/>
              <a:cxnLst/>
              <a:rect l="l" t="t" r="r" b="b"/>
              <a:pathLst>
                <a:path w="3192" h="2360" extrusionOk="0">
                  <a:moveTo>
                    <a:pt x="1757" y="0"/>
                  </a:moveTo>
                  <a:cubicBezTo>
                    <a:pt x="1683" y="0"/>
                    <a:pt x="1609" y="24"/>
                    <a:pt x="1549" y="61"/>
                  </a:cubicBezTo>
                  <a:lnTo>
                    <a:pt x="775" y="609"/>
                  </a:lnTo>
                  <a:lnTo>
                    <a:pt x="465" y="669"/>
                  </a:lnTo>
                  <a:cubicBezTo>
                    <a:pt x="239" y="716"/>
                    <a:pt x="60" y="907"/>
                    <a:pt x="48" y="1133"/>
                  </a:cubicBezTo>
                  <a:lnTo>
                    <a:pt x="1" y="1669"/>
                  </a:lnTo>
                  <a:cubicBezTo>
                    <a:pt x="1" y="1764"/>
                    <a:pt x="37" y="1859"/>
                    <a:pt x="108" y="1931"/>
                  </a:cubicBezTo>
                  <a:cubicBezTo>
                    <a:pt x="179" y="2002"/>
                    <a:pt x="275" y="2038"/>
                    <a:pt x="382" y="2038"/>
                  </a:cubicBezTo>
                  <a:lnTo>
                    <a:pt x="715" y="2002"/>
                  </a:lnTo>
                  <a:cubicBezTo>
                    <a:pt x="810" y="2002"/>
                    <a:pt x="882" y="1919"/>
                    <a:pt x="870" y="1824"/>
                  </a:cubicBezTo>
                  <a:cubicBezTo>
                    <a:pt x="859" y="1746"/>
                    <a:pt x="787" y="1679"/>
                    <a:pt x="710" y="1679"/>
                  </a:cubicBezTo>
                  <a:cubicBezTo>
                    <a:pt x="704" y="1679"/>
                    <a:pt x="697" y="1680"/>
                    <a:pt x="691" y="1681"/>
                  </a:cubicBezTo>
                  <a:lnTo>
                    <a:pt x="346" y="1705"/>
                  </a:lnTo>
                  <a:lnTo>
                    <a:pt x="334" y="1705"/>
                  </a:lnTo>
                  <a:lnTo>
                    <a:pt x="334" y="1693"/>
                  </a:lnTo>
                  <a:lnTo>
                    <a:pt x="382" y="1157"/>
                  </a:lnTo>
                  <a:cubicBezTo>
                    <a:pt x="382" y="1074"/>
                    <a:pt x="453" y="1014"/>
                    <a:pt x="525" y="990"/>
                  </a:cubicBezTo>
                  <a:lnTo>
                    <a:pt x="870" y="931"/>
                  </a:lnTo>
                  <a:cubicBezTo>
                    <a:pt x="894" y="931"/>
                    <a:pt x="918" y="919"/>
                    <a:pt x="929" y="907"/>
                  </a:cubicBezTo>
                  <a:lnTo>
                    <a:pt x="1727" y="335"/>
                  </a:lnTo>
                  <a:lnTo>
                    <a:pt x="1751" y="335"/>
                  </a:lnTo>
                  <a:lnTo>
                    <a:pt x="2311" y="597"/>
                  </a:lnTo>
                  <a:cubicBezTo>
                    <a:pt x="2346" y="609"/>
                    <a:pt x="2382" y="609"/>
                    <a:pt x="2418" y="609"/>
                  </a:cubicBezTo>
                  <a:lnTo>
                    <a:pt x="2680" y="550"/>
                  </a:lnTo>
                  <a:lnTo>
                    <a:pt x="2834" y="1109"/>
                  </a:lnTo>
                  <a:lnTo>
                    <a:pt x="2834" y="1133"/>
                  </a:lnTo>
                  <a:lnTo>
                    <a:pt x="2203" y="2038"/>
                  </a:lnTo>
                  <a:lnTo>
                    <a:pt x="2180" y="2038"/>
                  </a:lnTo>
                  <a:lnTo>
                    <a:pt x="1882" y="1681"/>
                  </a:lnTo>
                  <a:cubicBezTo>
                    <a:pt x="1846" y="1633"/>
                    <a:pt x="1787" y="1621"/>
                    <a:pt x="1751" y="1621"/>
                  </a:cubicBezTo>
                  <a:lnTo>
                    <a:pt x="1346" y="1645"/>
                  </a:lnTo>
                  <a:cubicBezTo>
                    <a:pt x="1251" y="1645"/>
                    <a:pt x="1180" y="1740"/>
                    <a:pt x="1191" y="1824"/>
                  </a:cubicBezTo>
                  <a:cubicBezTo>
                    <a:pt x="1191" y="1912"/>
                    <a:pt x="1273" y="1980"/>
                    <a:pt x="1352" y="1980"/>
                  </a:cubicBezTo>
                  <a:cubicBezTo>
                    <a:pt x="1358" y="1980"/>
                    <a:pt x="1364" y="1979"/>
                    <a:pt x="1370" y="1978"/>
                  </a:cubicBezTo>
                  <a:lnTo>
                    <a:pt x="1691" y="1943"/>
                  </a:lnTo>
                  <a:lnTo>
                    <a:pt x="1942" y="2240"/>
                  </a:lnTo>
                  <a:cubicBezTo>
                    <a:pt x="2001" y="2324"/>
                    <a:pt x="2108" y="2359"/>
                    <a:pt x="2192" y="2359"/>
                  </a:cubicBezTo>
                  <a:lnTo>
                    <a:pt x="2203" y="2359"/>
                  </a:lnTo>
                  <a:cubicBezTo>
                    <a:pt x="2311" y="2359"/>
                    <a:pt x="2418" y="2300"/>
                    <a:pt x="2477" y="2217"/>
                  </a:cubicBezTo>
                  <a:lnTo>
                    <a:pt x="3096" y="1312"/>
                  </a:lnTo>
                  <a:cubicBezTo>
                    <a:pt x="3180" y="1204"/>
                    <a:pt x="3192" y="1097"/>
                    <a:pt x="3156" y="1014"/>
                  </a:cubicBezTo>
                  <a:lnTo>
                    <a:pt x="2965" y="276"/>
                  </a:lnTo>
                  <a:cubicBezTo>
                    <a:pt x="2944" y="201"/>
                    <a:pt x="2875" y="155"/>
                    <a:pt x="2800" y="155"/>
                  </a:cubicBezTo>
                  <a:cubicBezTo>
                    <a:pt x="2792" y="155"/>
                    <a:pt x="2783" y="156"/>
                    <a:pt x="2775" y="157"/>
                  </a:cubicBezTo>
                  <a:lnTo>
                    <a:pt x="2406" y="252"/>
                  </a:lnTo>
                  <a:lnTo>
                    <a:pt x="1882" y="26"/>
                  </a:lnTo>
                  <a:cubicBezTo>
                    <a:pt x="1843" y="8"/>
                    <a:pt x="1800" y="0"/>
                    <a:pt x="17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6" name="Google Shape;12123;p81">
            <a:extLst>
              <a:ext uri="{FF2B5EF4-FFF2-40B4-BE49-F238E27FC236}">
                <a16:creationId xmlns:a16="http://schemas.microsoft.com/office/drawing/2014/main" id="{1792ECD5-1BC4-DE30-9D22-1672C997D81C}"/>
              </a:ext>
            </a:extLst>
          </p:cNvPr>
          <p:cNvSpPr/>
          <p:nvPr/>
        </p:nvSpPr>
        <p:spPr>
          <a:xfrm>
            <a:off x="15360352" y="6855476"/>
            <a:ext cx="714816" cy="714816"/>
          </a:xfrm>
          <a:custGeom>
            <a:avLst/>
            <a:gdLst/>
            <a:ahLst/>
            <a:cxnLst/>
            <a:rect l="l" t="t" r="r" b="b"/>
            <a:pathLst>
              <a:path w="11169" h="11169" extrusionOk="0">
                <a:moveTo>
                  <a:pt x="5585" y="382"/>
                </a:moveTo>
                <a:cubicBezTo>
                  <a:pt x="6990" y="382"/>
                  <a:pt x="8311" y="930"/>
                  <a:pt x="9311" y="1906"/>
                </a:cubicBezTo>
                <a:cubicBezTo>
                  <a:pt x="10300" y="2906"/>
                  <a:pt x="10835" y="4216"/>
                  <a:pt x="10835" y="5633"/>
                </a:cubicBezTo>
                <a:cubicBezTo>
                  <a:pt x="10835" y="7002"/>
                  <a:pt x="10288" y="8311"/>
                  <a:pt x="9311" y="9312"/>
                </a:cubicBezTo>
                <a:cubicBezTo>
                  <a:pt x="8311" y="10300"/>
                  <a:pt x="7002" y="10836"/>
                  <a:pt x="5585" y="10836"/>
                </a:cubicBezTo>
                <a:cubicBezTo>
                  <a:pt x="4192" y="10836"/>
                  <a:pt x="2858" y="10288"/>
                  <a:pt x="1870" y="9312"/>
                </a:cubicBezTo>
                <a:cubicBezTo>
                  <a:pt x="870" y="8311"/>
                  <a:pt x="334" y="7002"/>
                  <a:pt x="334" y="5585"/>
                </a:cubicBezTo>
                <a:cubicBezTo>
                  <a:pt x="334" y="4192"/>
                  <a:pt x="882" y="2858"/>
                  <a:pt x="1870" y="1870"/>
                </a:cubicBezTo>
                <a:cubicBezTo>
                  <a:pt x="1953" y="1775"/>
                  <a:pt x="2061" y="1668"/>
                  <a:pt x="2168" y="1596"/>
                </a:cubicBezTo>
                <a:lnTo>
                  <a:pt x="2418" y="2001"/>
                </a:lnTo>
                <a:cubicBezTo>
                  <a:pt x="2465" y="2073"/>
                  <a:pt x="2489" y="2180"/>
                  <a:pt x="2465" y="2263"/>
                </a:cubicBezTo>
                <a:lnTo>
                  <a:pt x="2168" y="3537"/>
                </a:lnTo>
                <a:cubicBezTo>
                  <a:pt x="2120" y="3692"/>
                  <a:pt x="2180" y="3870"/>
                  <a:pt x="2299" y="4013"/>
                </a:cubicBezTo>
                <a:lnTo>
                  <a:pt x="3489" y="5228"/>
                </a:lnTo>
                <a:cubicBezTo>
                  <a:pt x="3586" y="5335"/>
                  <a:pt x="3721" y="5384"/>
                  <a:pt x="3869" y="5384"/>
                </a:cubicBezTo>
                <a:cubicBezTo>
                  <a:pt x="3885" y="5384"/>
                  <a:pt x="3901" y="5384"/>
                  <a:pt x="3918" y="5382"/>
                </a:cubicBezTo>
                <a:lnTo>
                  <a:pt x="4811" y="5275"/>
                </a:lnTo>
                <a:lnTo>
                  <a:pt x="5692" y="6014"/>
                </a:lnTo>
                <a:lnTo>
                  <a:pt x="5418" y="6752"/>
                </a:lnTo>
                <a:cubicBezTo>
                  <a:pt x="5406" y="6787"/>
                  <a:pt x="5406" y="6847"/>
                  <a:pt x="5442" y="6883"/>
                </a:cubicBezTo>
                <a:lnTo>
                  <a:pt x="5573" y="7109"/>
                </a:lnTo>
                <a:cubicBezTo>
                  <a:pt x="5606" y="7158"/>
                  <a:pt x="5661" y="7185"/>
                  <a:pt x="5720" y="7185"/>
                </a:cubicBezTo>
                <a:cubicBezTo>
                  <a:pt x="5746" y="7185"/>
                  <a:pt x="5773" y="7179"/>
                  <a:pt x="5799" y="7168"/>
                </a:cubicBezTo>
                <a:cubicBezTo>
                  <a:pt x="5871" y="7121"/>
                  <a:pt x="5894" y="7014"/>
                  <a:pt x="5859" y="6942"/>
                </a:cubicBezTo>
                <a:lnTo>
                  <a:pt x="5763" y="6787"/>
                </a:lnTo>
                <a:lnTo>
                  <a:pt x="6133" y="5799"/>
                </a:lnTo>
                <a:lnTo>
                  <a:pt x="7621" y="6002"/>
                </a:lnTo>
                <a:lnTo>
                  <a:pt x="8930" y="6930"/>
                </a:lnTo>
                <a:cubicBezTo>
                  <a:pt x="8978" y="6954"/>
                  <a:pt x="9014" y="7002"/>
                  <a:pt x="9014" y="7061"/>
                </a:cubicBezTo>
                <a:cubicBezTo>
                  <a:pt x="9014" y="7121"/>
                  <a:pt x="8990" y="7168"/>
                  <a:pt x="8966" y="7204"/>
                </a:cubicBezTo>
                <a:lnTo>
                  <a:pt x="6466" y="10169"/>
                </a:lnTo>
                <a:lnTo>
                  <a:pt x="6454" y="10169"/>
                </a:lnTo>
                <a:lnTo>
                  <a:pt x="6275" y="10038"/>
                </a:lnTo>
                <a:lnTo>
                  <a:pt x="6275" y="10026"/>
                </a:lnTo>
                <a:lnTo>
                  <a:pt x="6597" y="8264"/>
                </a:lnTo>
                <a:cubicBezTo>
                  <a:pt x="6597" y="8216"/>
                  <a:pt x="6597" y="8192"/>
                  <a:pt x="6585" y="8145"/>
                </a:cubicBezTo>
                <a:lnTo>
                  <a:pt x="6192" y="7502"/>
                </a:lnTo>
                <a:cubicBezTo>
                  <a:pt x="6167" y="7452"/>
                  <a:pt x="6109" y="7426"/>
                  <a:pt x="6051" y="7426"/>
                </a:cubicBezTo>
                <a:cubicBezTo>
                  <a:pt x="6025" y="7426"/>
                  <a:pt x="6000" y="7431"/>
                  <a:pt x="5978" y="7442"/>
                </a:cubicBezTo>
                <a:cubicBezTo>
                  <a:pt x="5894" y="7490"/>
                  <a:pt x="5871" y="7597"/>
                  <a:pt x="5918" y="7668"/>
                </a:cubicBezTo>
                <a:lnTo>
                  <a:pt x="6275" y="8264"/>
                </a:lnTo>
                <a:lnTo>
                  <a:pt x="5954" y="9966"/>
                </a:lnTo>
                <a:cubicBezTo>
                  <a:pt x="5930" y="10097"/>
                  <a:pt x="5990" y="10216"/>
                  <a:pt x="6097" y="10300"/>
                </a:cubicBezTo>
                <a:lnTo>
                  <a:pt x="6275" y="10443"/>
                </a:lnTo>
                <a:cubicBezTo>
                  <a:pt x="6335" y="10478"/>
                  <a:pt x="6406" y="10502"/>
                  <a:pt x="6466" y="10502"/>
                </a:cubicBezTo>
                <a:cubicBezTo>
                  <a:pt x="6573" y="10502"/>
                  <a:pt x="6656" y="10455"/>
                  <a:pt x="6716" y="10383"/>
                </a:cubicBezTo>
                <a:lnTo>
                  <a:pt x="9216" y="7418"/>
                </a:lnTo>
                <a:cubicBezTo>
                  <a:pt x="9311" y="7311"/>
                  <a:pt x="9347" y="7168"/>
                  <a:pt x="9335" y="7014"/>
                </a:cubicBezTo>
                <a:cubicBezTo>
                  <a:pt x="9323" y="6871"/>
                  <a:pt x="9228" y="6752"/>
                  <a:pt x="9133" y="6656"/>
                </a:cubicBezTo>
                <a:lnTo>
                  <a:pt x="7787" y="5716"/>
                </a:lnTo>
                <a:cubicBezTo>
                  <a:pt x="7776" y="5704"/>
                  <a:pt x="7740" y="5692"/>
                  <a:pt x="7716" y="5692"/>
                </a:cubicBezTo>
                <a:lnTo>
                  <a:pt x="6049" y="5454"/>
                </a:lnTo>
                <a:cubicBezTo>
                  <a:pt x="6040" y="5452"/>
                  <a:pt x="6031" y="5452"/>
                  <a:pt x="6022" y="5452"/>
                </a:cubicBezTo>
                <a:cubicBezTo>
                  <a:pt x="5958" y="5452"/>
                  <a:pt x="5891" y="5488"/>
                  <a:pt x="5871" y="5561"/>
                </a:cubicBezTo>
                <a:lnTo>
                  <a:pt x="5811" y="5704"/>
                </a:lnTo>
                <a:lnTo>
                  <a:pt x="4966" y="4990"/>
                </a:lnTo>
                <a:cubicBezTo>
                  <a:pt x="4930" y="4966"/>
                  <a:pt x="4882" y="4942"/>
                  <a:pt x="4847" y="4942"/>
                </a:cubicBezTo>
                <a:lnTo>
                  <a:pt x="4216" y="5025"/>
                </a:lnTo>
                <a:lnTo>
                  <a:pt x="4192" y="4466"/>
                </a:lnTo>
                <a:cubicBezTo>
                  <a:pt x="4192" y="4382"/>
                  <a:pt x="4251" y="4287"/>
                  <a:pt x="4335" y="4275"/>
                </a:cubicBezTo>
                <a:lnTo>
                  <a:pt x="5466" y="4097"/>
                </a:lnTo>
                <a:lnTo>
                  <a:pt x="5478" y="4501"/>
                </a:lnTo>
                <a:cubicBezTo>
                  <a:pt x="5478" y="4585"/>
                  <a:pt x="5561" y="4668"/>
                  <a:pt x="5644" y="4668"/>
                </a:cubicBezTo>
                <a:cubicBezTo>
                  <a:pt x="5740" y="4668"/>
                  <a:pt x="5811" y="4585"/>
                  <a:pt x="5811" y="4501"/>
                </a:cubicBezTo>
                <a:lnTo>
                  <a:pt x="5799" y="3978"/>
                </a:lnTo>
                <a:lnTo>
                  <a:pt x="6454" y="3239"/>
                </a:lnTo>
                <a:cubicBezTo>
                  <a:pt x="6514" y="3156"/>
                  <a:pt x="6514" y="3073"/>
                  <a:pt x="6430" y="3001"/>
                </a:cubicBezTo>
                <a:cubicBezTo>
                  <a:pt x="6396" y="2973"/>
                  <a:pt x="6359" y="2958"/>
                  <a:pt x="6321" y="2958"/>
                </a:cubicBezTo>
                <a:cubicBezTo>
                  <a:pt x="6279" y="2958"/>
                  <a:pt x="6236" y="2976"/>
                  <a:pt x="6192" y="3013"/>
                </a:cubicBezTo>
                <a:lnTo>
                  <a:pt x="5525" y="3775"/>
                </a:lnTo>
                <a:lnTo>
                  <a:pt x="4275" y="3978"/>
                </a:lnTo>
                <a:cubicBezTo>
                  <a:pt x="4025" y="4025"/>
                  <a:pt x="3835" y="4251"/>
                  <a:pt x="3847" y="4513"/>
                </a:cubicBezTo>
                <a:lnTo>
                  <a:pt x="3870" y="5085"/>
                </a:lnTo>
                <a:lnTo>
                  <a:pt x="3858" y="5085"/>
                </a:lnTo>
                <a:cubicBezTo>
                  <a:pt x="3799" y="5085"/>
                  <a:pt x="3739" y="5061"/>
                  <a:pt x="3716" y="5025"/>
                </a:cubicBezTo>
                <a:lnTo>
                  <a:pt x="2525" y="3799"/>
                </a:lnTo>
                <a:cubicBezTo>
                  <a:pt x="2477" y="3751"/>
                  <a:pt x="2465" y="3692"/>
                  <a:pt x="2477" y="3620"/>
                </a:cubicBezTo>
                <a:lnTo>
                  <a:pt x="2775" y="2358"/>
                </a:lnTo>
                <a:cubicBezTo>
                  <a:pt x="2823" y="2180"/>
                  <a:pt x="2787" y="1989"/>
                  <a:pt x="2680" y="1834"/>
                </a:cubicBezTo>
                <a:lnTo>
                  <a:pt x="2418" y="1406"/>
                </a:lnTo>
                <a:cubicBezTo>
                  <a:pt x="2668" y="1215"/>
                  <a:pt x="2954" y="1037"/>
                  <a:pt x="3239" y="894"/>
                </a:cubicBezTo>
                <a:lnTo>
                  <a:pt x="3454" y="1251"/>
                </a:lnTo>
                <a:cubicBezTo>
                  <a:pt x="3485" y="1306"/>
                  <a:pt x="3536" y="1330"/>
                  <a:pt x="3588" y="1330"/>
                </a:cubicBezTo>
                <a:cubicBezTo>
                  <a:pt x="3616" y="1330"/>
                  <a:pt x="3643" y="1323"/>
                  <a:pt x="3668" y="1311"/>
                </a:cubicBezTo>
                <a:lnTo>
                  <a:pt x="4442" y="989"/>
                </a:lnTo>
                <a:lnTo>
                  <a:pt x="5168" y="953"/>
                </a:lnTo>
                <a:cubicBezTo>
                  <a:pt x="5216" y="953"/>
                  <a:pt x="5228" y="977"/>
                  <a:pt x="5240" y="989"/>
                </a:cubicBezTo>
                <a:cubicBezTo>
                  <a:pt x="5263" y="1001"/>
                  <a:pt x="5275" y="1013"/>
                  <a:pt x="5275" y="1061"/>
                </a:cubicBezTo>
                <a:cubicBezTo>
                  <a:pt x="5275" y="1096"/>
                  <a:pt x="5240" y="1120"/>
                  <a:pt x="5228" y="1132"/>
                </a:cubicBezTo>
                <a:lnTo>
                  <a:pt x="4585" y="1453"/>
                </a:lnTo>
                <a:cubicBezTo>
                  <a:pt x="4525" y="1477"/>
                  <a:pt x="4501" y="1525"/>
                  <a:pt x="4501" y="1596"/>
                </a:cubicBezTo>
                <a:cubicBezTo>
                  <a:pt x="4501" y="1668"/>
                  <a:pt x="4525" y="1715"/>
                  <a:pt x="4585" y="1751"/>
                </a:cubicBezTo>
                <a:lnTo>
                  <a:pt x="5621" y="2346"/>
                </a:lnTo>
                <a:cubicBezTo>
                  <a:pt x="5641" y="2360"/>
                  <a:pt x="5666" y="2366"/>
                  <a:pt x="5693" y="2366"/>
                </a:cubicBezTo>
                <a:cubicBezTo>
                  <a:pt x="5712" y="2366"/>
                  <a:pt x="5732" y="2363"/>
                  <a:pt x="5752" y="2358"/>
                </a:cubicBezTo>
                <a:cubicBezTo>
                  <a:pt x="5799" y="2346"/>
                  <a:pt x="5823" y="2311"/>
                  <a:pt x="5859" y="2263"/>
                </a:cubicBezTo>
                <a:lnTo>
                  <a:pt x="6109" y="1608"/>
                </a:lnTo>
                <a:lnTo>
                  <a:pt x="7240" y="2311"/>
                </a:lnTo>
                <a:lnTo>
                  <a:pt x="7240" y="2323"/>
                </a:lnTo>
                <a:cubicBezTo>
                  <a:pt x="7240" y="2323"/>
                  <a:pt x="7240" y="2346"/>
                  <a:pt x="7228" y="2346"/>
                </a:cubicBezTo>
                <a:lnTo>
                  <a:pt x="6716" y="2501"/>
                </a:lnTo>
                <a:cubicBezTo>
                  <a:pt x="6633" y="2537"/>
                  <a:pt x="6585" y="2620"/>
                  <a:pt x="6609" y="2715"/>
                </a:cubicBezTo>
                <a:cubicBezTo>
                  <a:pt x="6644" y="2787"/>
                  <a:pt x="6704" y="2835"/>
                  <a:pt x="6764" y="2835"/>
                </a:cubicBezTo>
                <a:cubicBezTo>
                  <a:pt x="6775" y="2835"/>
                  <a:pt x="6787" y="2835"/>
                  <a:pt x="6811" y="2823"/>
                </a:cubicBezTo>
                <a:lnTo>
                  <a:pt x="7311" y="2656"/>
                </a:lnTo>
                <a:cubicBezTo>
                  <a:pt x="7430" y="2608"/>
                  <a:pt x="7526" y="2501"/>
                  <a:pt x="7537" y="2370"/>
                </a:cubicBezTo>
                <a:cubicBezTo>
                  <a:pt x="7549" y="2239"/>
                  <a:pt x="7490" y="2120"/>
                  <a:pt x="7371" y="2049"/>
                </a:cubicBezTo>
                <a:lnTo>
                  <a:pt x="6073" y="1239"/>
                </a:lnTo>
                <a:cubicBezTo>
                  <a:pt x="6052" y="1225"/>
                  <a:pt x="6027" y="1219"/>
                  <a:pt x="6000" y="1219"/>
                </a:cubicBezTo>
                <a:cubicBezTo>
                  <a:pt x="5981" y="1219"/>
                  <a:pt x="5962" y="1222"/>
                  <a:pt x="5942" y="1227"/>
                </a:cubicBezTo>
                <a:cubicBezTo>
                  <a:pt x="5894" y="1239"/>
                  <a:pt x="5859" y="1275"/>
                  <a:pt x="5835" y="1311"/>
                </a:cubicBezTo>
                <a:lnTo>
                  <a:pt x="5585" y="1965"/>
                </a:lnTo>
                <a:lnTo>
                  <a:pt x="4990" y="1632"/>
                </a:lnTo>
                <a:lnTo>
                  <a:pt x="5347" y="1453"/>
                </a:lnTo>
                <a:cubicBezTo>
                  <a:pt x="5478" y="1394"/>
                  <a:pt x="5561" y="1275"/>
                  <a:pt x="5585" y="1120"/>
                </a:cubicBezTo>
                <a:cubicBezTo>
                  <a:pt x="5597" y="1001"/>
                  <a:pt x="5561" y="882"/>
                  <a:pt x="5478" y="775"/>
                </a:cubicBezTo>
                <a:cubicBezTo>
                  <a:pt x="5394" y="691"/>
                  <a:pt x="5275" y="644"/>
                  <a:pt x="5156" y="644"/>
                </a:cubicBezTo>
                <a:lnTo>
                  <a:pt x="4394" y="680"/>
                </a:lnTo>
                <a:cubicBezTo>
                  <a:pt x="4382" y="680"/>
                  <a:pt x="4347" y="680"/>
                  <a:pt x="4335" y="691"/>
                </a:cubicBezTo>
                <a:lnTo>
                  <a:pt x="3668" y="977"/>
                </a:lnTo>
                <a:lnTo>
                  <a:pt x="3549" y="775"/>
                </a:lnTo>
                <a:cubicBezTo>
                  <a:pt x="4192" y="513"/>
                  <a:pt x="4870" y="382"/>
                  <a:pt x="5585" y="382"/>
                </a:cubicBezTo>
                <a:close/>
                <a:moveTo>
                  <a:pt x="5585" y="1"/>
                </a:moveTo>
                <a:cubicBezTo>
                  <a:pt x="4097" y="1"/>
                  <a:pt x="2704" y="584"/>
                  <a:pt x="1644" y="1644"/>
                </a:cubicBezTo>
                <a:cubicBezTo>
                  <a:pt x="584" y="2704"/>
                  <a:pt x="1" y="4097"/>
                  <a:pt x="1" y="5585"/>
                </a:cubicBezTo>
                <a:cubicBezTo>
                  <a:pt x="1" y="7073"/>
                  <a:pt x="584" y="8478"/>
                  <a:pt x="1644" y="9526"/>
                </a:cubicBezTo>
                <a:cubicBezTo>
                  <a:pt x="2704" y="10586"/>
                  <a:pt x="4097" y="11169"/>
                  <a:pt x="5585" y="11169"/>
                </a:cubicBezTo>
                <a:cubicBezTo>
                  <a:pt x="7073" y="11169"/>
                  <a:pt x="8478" y="10586"/>
                  <a:pt x="9526" y="9526"/>
                </a:cubicBezTo>
                <a:cubicBezTo>
                  <a:pt x="10585" y="8478"/>
                  <a:pt x="11169" y="7073"/>
                  <a:pt x="11169" y="5585"/>
                </a:cubicBezTo>
                <a:cubicBezTo>
                  <a:pt x="11169" y="4097"/>
                  <a:pt x="10585" y="2692"/>
                  <a:pt x="9526" y="1644"/>
                </a:cubicBezTo>
                <a:cubicBezTo>
                  <a:pt x="8478" y="584"/>
                  <a:pt x="7073" y="1"/>
                  <a:pt x="5585" y="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7" name="Google Shape;12124;p81">
            <a:extLst>
              <a:ext uri="{FF2B5EF4-FFF2-40B4-BE49-F238E27FC236}">
                <a16:creationId xmlns:a16="http://schemas.microsoft.com/office/drawing/2014/main" id="{A82A84F9-5F0E-0C6D-C443-AB82C235970F}"/>
              </a:ext>
            </a:extLst>
          </p:cNvPr>
          <p:cNvSpPr/>
          <p:nvPr/>
        </p:nvSpPr>
        <p:spPr>
          <a:xfrm>
            <a:off x="8790432" y="6858548"/>
            <a:ext cx="663744" cy="715584"/>
          </a:xfrm>
          <a:custGeom>
            <a:avLst/>
            <a:gdLst/>
            <a:ahLst/>
            <a:cxnLst/>
            <a:rect l="l" t="t" r="r" b="b"/>
            <a:pathLst>
              <a:path w="10371" h="11181" extrusionOk="0">
                <a:moveTo>
                  <a:pt x="5179" y="477"/>
                </a:moveTo>
                <a:lnTo>
                  <a:pt x="5513" y="1013"/>
                </a:lnTo>
                <a:cubicBezTo>
                  <a:pt x="5417" y="1132"/>
                  <a:pt x="5298" y="1263"/>
                  <a:pt x="5179" y="1417"/>
                </a:cubicBezTo>
                <a:cubicBezTo>
                  <a:pt x="5060" y="1263"/>
                  <a:pt x="4941" y="1132"/>
                  <a:pt x="4834" y="1013"/>
                </a:cubicBezTo>
                <a:lnTo>
                  <a:pt x="5179" y="477"/>
                </a:lnTo>
                <a:close/>
                <a:moveTo>
                  <a:pt x="607" y="2775"/>
                </a:moveTo>
                <a:lnTo>
                  <a:pt x="1238" y="2918"/>
                </a:lnTo>
                <a:cubicBezTo>
                  <a:pt x="1250" y="3072"/>
                  <a:pt x="1250" y="3251"/>
                  <a:pt x="1274" y="3441"/>
                </a:cubicBezTo>
                <a:cubicBezTo>
                  <a:pt x="1084" y="3429"/>
                  <a:pt x="917" y="3406"/>
                  <a:pt x="750" y="3394"/>
                </a:cubicBezTo>
                <a:lnTo>
                  <a:pt x="607" y="2775"/>
                </a:lnTo>
                <a:close/>
                <a:moveTo>
                  <a:pt x="9728" y="2775"/>
                </a:moveTo>
                <a:lnTo>
                  <a:pt x="9585" y="3394"/>
                </a:lnTo>
                <a:cubicBezTo>
                  <a:pt x="9430" y="3406"/>
                  <a:pt x="9251" y="3406"/>
                  <a:pt x="9061" y="3441"/>
                </a:cubicBezTo>
                <a:cubicBezTo>
                  <a:pt x="9096" y="3251"/>
                  <a:pt x="9108" y="3072"/>
                  <a:pt x="9108" y="2918"/>
                </a:cubicBezTo>
                <a:lnTo>
                  <a:pt x="9728" y="2775"/>
                </a:lnTo>
                <a:close/>
                <a:moveTo>
                  <a:pt x="4346" y="965"/>
                </a:moveTo>
                <a:cubicBezTo>
                  <a:pt x="4536" y="1155"/>
                  <a:pt x="4870" y="1524"/>
                  <a:pt x="5167" y="1941"/>
                </a:cubicBezTo>
                <a:cubicBezTo>
                  <a:pt x="5203" y="1984"/>
                  <a:pt x="5247" y="2005"/>
                  <a:pt x="5293" y="2005"/>
                </a:cubicBezTo>
                <a:cubicBezTo>
                  <a:pt x="5323" y="2005"/>
                  <a:pt x="5353" y="1996"/>
                  <a:pt x="5382" y="1977"/>
                </a:cubicBezTo>
                <a:cubicBezTo>
                  <a:pt x="5465" y="1917"/>
                  <a:pt x="5477" y="1834"/>
                  <a:pt x="5429" y="1751"/>
                </a:cubicBezTo>
                <a:cubicBezTo>
                  <a:pt x="5417" y="1727"/>
                  <a:pt x="5406" y="1715"/>
                  <a:pt x="5370" y="1679"/>
                </a:cubicBezTo>
                <a:cubicBezTo>
                  <a:pt x="5608" y="1382"/>
                  <a:pt x="5846" y="1132"/>
                  <a:pt x="6001" y="977"/>
                </a:cubicBezTo>
                <a:cubicBezTo>
                  <a:pt x="6191" y="1394"/>
                  <a:pt x="6572" y="2334"/>
                  <a:pt x="6572" y="2977"/>
                </a:cubicBezTo>
                <a:cubicBezTo>
                  <a:pt x="6572" y="3346"/>
                  <a:pt x="6441" y="3691"/>
                  <a:pt x="6191" y="3941"/>
                </a:cubicBezTo>
                <a:cubicBezTo>
                  <a:pt x="6179" y="3918"/>
                  <a:pt x="6144" y="3882"/>
                  <a:pt x="6096" y="3870"/>
                </a:cubicBezTo>
                <a:cubicBezTo>
                  <a:pt x="6144" y="3715"/>
                  <a:pt x="6156" y="3572"/>
                  <a:pt x="6144" y="3406"/>
                </a:cubicBezTo>
                <a:cubicBezTo>
                  <a:pt x="6132" y="3108"/>
                  <a:pt x="6013" y="2751"/>
                  <a:pt x="5798" y="2382"/>
                </a:cubicBezTo>
                <a:cubicBezTo>
                  <a:pt x="5774" y="2333"/>
                  <a:pt x="5716" y="2301"/>
                  <a:pt x="5659" y="2301"/>
                </a:cubicBezTo>
                <a:cubicBezTo>
                  <a:pt x="5632" y="2301"/>
                  <a:pt x="5607" y="2307"/>
                  <a:pt x="5584" y="2322"/>
                </a:cubicBezTo>
                <a:cubicBezTo>
                  <a:pt x="5501" y="2370"/>
                  <a:pt x="5477" y="2465"/>
                  <a:pt x="5525" y="2548"/>
                </a:cubicBezTo>
                <a:cubicBezTo>
                  <a:pt x="5858" y="3179"/>
                  <a:pt x="5906" y="3680"/>
                  <a:pt x="5667" y="4013"/>
                </a:cubicBezTo>
                <a:lnTo>
                  <a:pt x="5298" y="3418"/>
                </a:lnTo>
                <a:cubicBezTo>
                  <a:pt x="5263" y="3382"/>
                  <a:pt x="5203" y="3346"/>
                  <a:pt x="5167" y="3346"/>
                </a:cubicBezTo>
                <a:cubicBezTo>
                  <a:pt x="5108" y="3346"/>
                  <a:pt x="5060" y="3382"/>
                  <a:pt x="5025" y="3418"/>
                </a:cubicBezTo>
                <a:lnTo>
                  <a:pt x="4596" y="4108"/>
                </a:lnTo>
                <a:lnTo>
                  <a:pt x="4405" y="3918"/>
                </a:lnTo>
                <a:cubicBezTo>
                  <a:pt x="4358" y="3882"/>
                  <a:pt x="4310" y="3870"/>
                  <a:pt x="4274" y="3870"/>
                </a:cubicBezTo>
                <a:cubicBezTo>
                  <a:pt x="4227" y="3882"/>
                  <a:pt x="4179" y="3918"/>
                  <a:pt x="4155" y="3965"/>
                </a:cubicBezTo>
                <a:cubicBezTo>
                  <a:pt x="3893" y="3691"/>
                  <a:pt x="3762" y="3346"/>
                  <a:pt x="3762" y="2989"/>
                </a:cubicBezTo>
                <a:cubicBezTo>
                  <a:pt x="3762" y="2322"/>
                  <a:pt x="4167" y="1382"/>
                  <a:pt x="4346" y="965"/>
                </a:cubicBezTo>
                <a:close/>
                <a:moveTo>
                  <a:pt x="5179" y="3799"/>
                </a:moveTo>
                <a:lnTo>
                  <a:pt x="5513" y="4334"/>
                </a:lnTo>
                <a:cubicBezTo>
                  <a:pt x="5417" y="4453"/>
                  <a:pt x="5298" y="4584"/>
                  <a:pt x="5179" y="4739"/>
                </a:cubicBezTo>
                <a:cubicBezTo>
                  <a:pt x="5060" y="4584"/>
                  <a:pt x="4941" y="4453"/>
                  <a:pt x="4834" y="4334"/>
                </a:cubicBezTo>
                <a:lnTo>
                  <a:pt x="5179" y="3799"/>
                </a:lnTo>
                <a:close/>
                <a:moveTo>
                  <a:pt x="1560" y="2537"/>
                </a:moveTo>
                <a:lnTo>
                  <a:pt x="1560" y="2537"/>
                </a:lnTo>
                <a:cubicBezTo>
                  <a:pt x="1988" y="2691"/>
                  <a:pt x="2929" y="3084"/>
                  <a:pt x="3381" y="3525"/>
                </a:cubicBezTo>
                <a:cubicBezTo>
                  <a:pt x="3643" y="3799"/>
                  <a:pt x="3798" y="4156"/>
                  <a:pt x="3798" y="4525"/>
                </a:cubicBezTo>
                <a:cubicBezTo>
                  <a:pt x="3798" y="4596"/>
                  <a:pt x="3798" y="4680"/>
                  <a:pt x="3774" y="4751"/>
                </a:cubicBezTo>
                <a:cubicBezTo>
                  <a:pt x="3762" y="4680"/>
                  <a:pt x="3739" y="4620"/>
                  <a:pt x="3703" y="4561"/>
                </a:cubicBezTo>
                <a:cubicBezTo>
                  <a:pt x="3524" y="4156"/>
                  <a:pt x="3084" y="3846"/>
                  <a:pt x="2405" y="3644"/>
                </a:cubicBezTo>
                <a:cubicBezTo>
                  <a:pt x="2392" y="3640"/>
                  <a:pt x="2379" y="3638"/>
                  <a:pt x="2366" y="3638"/>
                </a:cubicBezTo>
                <a:cubicBezTo>
                  <a:pt x="2294" y="3638"/>
                  <a:pt x="2223" y="3690"/>
                  <a:pt x="2203" y="3751"/>
                </a:cubicBezTo>
                <a:cubicBezTo>
                  <a:pt x="2167" y="3846"/>
                  <a:pt x="2227" y="3930"/>
                  <a:pt x="2310" y="3965"/>
                </a:cubicBezTo>
                <a:cubicBezTo>
                  <a:pt x="2881" y="4144"/>
                  <a:pt x="3239" y="4382"/>
                  <a:pt x="3393" y="4692"/>
                </a:cubicBezTo>
                <a:cubicBezTo>
                  <a:pt x="3501" y="4930"/>
                  <a:pt x="3477" y="5215"/>
                  <a:pt x="3346" y="5537"/>
                </a:cubicBezTo>
                <a:cubicBezTo>
                  <a:pt x="3084" y="5787"/>
                  <a:pt x="2739" y="5930"/>
                  <a:pt x="2369" y="5930"/>
                </a:cubicBezTo>
                <a:cubicBezTo>
                  <a:pt x="1988" y="5930"/>
                  <a:pt x="1631" y="5775"/>
                  <a:pt x="1369" y="5513"/>
                </a:cubicBezTo>
                <a:cubicBezTo>
                  <a:pt x="941" y="5073"/>
                  <a:pt x="548" y="4144"/>
                  <a:pt x="381" y="3703"/>
                </a:cubicBezTo>
                <a:cubicBezTo>
                  <a:pt x="655" y="3703"/>
                  <a:pt x="1143" y="3739"/>
                  <a:pt x="1655" y="3810"/>
                </a:cubicBezTo>
                <a:cubicBezTo>
                  <a:pt x="1662" y="3812"/>
                  <a:pt x="1669" y="3812"/>
                  <a:pt x="1677" y="3812"/>
                </a:cubicBezTo>
                <a:cubicBezTo>
                  <a:pt x="1754" y="3812"/>
                  <a:pt x="1835" y="3756"/>
                  <a:pt x="1846" y="3680"/>
                </a:cubicBezTo>
                <a:cubicBezTo>
                  <a:pt x="1857" y="3584"/>
                  <a:pt x="1798" y="3501"/>
                  <a:pt x="1715" y="3489"/>
                </a:cubicBezTo>
                <a:cubicBezTo>
                  <a:pt x="1679" y="3489"/>
                  <a:pt x="1655" y="3465"/>
                  <a:pt x="1619" y="3465"/>
                </a:cubicBezTo>
                <a:cubicBezTo>
                  <a:pt x="1572" y="3084"/>
                  <a:pt x="1560" y="2739"/>
                  <a:pt x="1560" y="2537"/>
                </a:cubicBezTo>
                <a:close/>
                <a:moveTo>
                  <a:pt x="8787" y="2548"/>
                </a:moveTo>
                <a:cubicBezTo>
                  <a:pt x="8787" y="2751"/>
                  <a:pt x="8775" y="3096"/>
                  <a:pt x="8739" y="3477"/>
                </a:cubicBezTo>
                <a:cubicBezTo>
                  <a:pt x="8704" y="3477"/>
                  <a:pt x="8680" y="3501"/>
                  <a:pt x="8644" y="3501"/>
                </a:cubicBezTo>
                <a:cubicBezTo>
                  <a:pt x="8549" y="3513"/>
                  <a:pt x="8489" y="3608"/>
                  <a:pt x="8513" y="3691"/>
                </a:cubicBezTo>
                <a:cubicBezTo>
                  <a:pt x="8524" y="3768"/>
                  <a:pt x="8604" y="3824"/>
                  <a:pt x="8682" y="3824"/>
                </a:cubicBezTo>
                <a:cubicBezTo>
                  <a:pt x="8689" y="3824"/>
                  <a:pt x="8696" y="3823"/>
                  <a:pt x="8704" y="3822"/>
                </a:cubicBezTo>
                <a:cubicBezTo>
                  <a:pt x="9204" y="3739"/>
                  <a:pt x="9704" y="3715"/>
                  <a:pt x="9966" y="3715"/>
                </a:cubicBezTo>
                <a:cubicBezTo>
                  <a:pt x="9811" y="4144"/>
                  <a:pt x="9418" y="5073"/>
                  <a:pt x="8977" y="5537"/>
                </a:cubicBezTo>
                <a:cubicBezTo>
                  <a:pt x="8707" y="5808"/>
                  <a:pt x="8347" y="5945"/>
                  <a:pt x="7986" y="5945"/>
                </a:cubicBezTo>
                <a:cubicBezTo>
                  <a:pt x="7633" y="5945"/>
                  <a:pt x="7278" y="5814"/>
                  <a:pt x="7001" y="5549"/>
                </a:cubicBezTo>
                <a:cubicBezTo>
                  <a:pt x="6870" y="5227"/>
                  <a:pt x="6846" y="4930"/>
                  <a:pt x="6965" y="4703"/>
                </a:cubicBezTo>
                <a:cubicBezTo>
                  <a:pt x="7108" y="4394"/>
                  <a:pt x="7465" y="4144"/>
                  <a:pt x="8049" y="3977"/>
                </a:cubicBezTo>
                <a:cubicBezTo>
                  <a:pt x="8144" y="3941"/>
                  <a:pt x="8180" y="3858"/>
                  <a:pt x="8156" y="3763"/>
                </a:cubicBezTo>
                <a:cubicBezTo>
                  <a:pt x="8128" y="3699"/>
                  <a:pt x="8073" y="3656"/>
                  <a:pt x="8005" y="3656"/>
                </a:cubicBezTo>
                <a:cubicBezTo>
                  <a:pt x="7985" y="3656"/>
                  <a:pt x="7963" y="3659"/>
                  <a:pt x="7942" y="3668"/>
                </a:cubicBezTo>
                <a:cubicBezTo>
                  <a:pt x="7275" y="3870"/>
                  <a:pt x="6846" y="4168"/>
                  <a:pt x="6656" y="4572"/>
                </a:cubicBezTo>
                <a:cubicBezTo>
                  <a:pt x="6620" y="4632"/>
                  <a:pt x="6596" y="4703"/>
                  <a:pt x="6572" y="4763"/>
                </a:cubicBezTo>
                <a:cubicBezTo>
                  <a:pt x="6560" y="4692"/>
                  <a:pt x="6560" y="4620"/>
                  <a:pt x="6560" y="4537"/>
                </a:cubicBezTo>
                <a:cubicBezTo>
                  <a:pt x="6560" y="4168"/>
                  <a:pt x="6703" y="3810"/>
                  <a:pt x="6977" y="3549"/>
                </a:cubicBezTo>
                <a:cubicBezTo>
                  <a:pt x="7418" y="3096"/>
                  <a:pt x="8370" y="2703"/>
                  <a:pt x="8787" y="2548"/>
                </a:cubicBezTo>
                <a:close/>
                <a:moveTo>
                  <a:pt x="3465" y="5882"/>
                </a:moveTo>
                <a:lnTo>
                  <a:pt x="3465" y="5882"/>
                </a:lnTo>
                <a:cubicBezTo>
                  <a:pt x="3429" y="6013"/>
                  <a:pt x="3429" y="6144"/>
                  <a:pt x="3429" y="6287"/>
                </a:cubicBezTo>
                <a:cubicBezTo>
                  <a:pt x="3441" y="6489"/>
                  <a:pt x="3477" y="6680"/>
                  <a:pt x="3536" y="6858"/>
                </a:cubicBezTo>
                <a:cubicBezTo>
                  <a:pt x="3227" y="6668"/>
                  <a:pt x="2858" y="6466"/>
                  <a:pt x="2429" y="6263"/>
                </a:cubicBezTo>
                <a:cubicBezTo>
                  <a:pt x="2810" y="6251"/>
                  <a:pt x="3167" y="6120"/>
                  <a:pt x="3465" y="5882"/>
                </a:cubicBezTo>
                <a:close/>
                <a:moveTo>
                  <a:pt x="6870" y="5882"/>
                </a:moveTo>
                <a:lnTo>
                  <a:pt x="6870" y="5882"/>
                </a:lnTo>
                <a:cubicBezTo>
                  <a:pt x="7168" y="6120"/>
                  <a:pt x="7525" y="6251"/>
                  <a:pt x="7918" y="6263"/>
                </a:cubicBezTo>
                <a:cubicBezTo>
                  <a:pt x="7489" y="6466"/>
                  <a:pt x="7132" y="6668"/>
                  <a:pt x="6799" y="6858"/>
                </a:cubicBezTo>
                <a:cubicBezTo>
                  <a:pt x="6858" y="6680"/>
                  <a:pt x="6906" y="6477"/>
                  <a:pt x="6906" y="6287"/>
                </a:cubicBezTo>
                <a:cubicBezTo>
                  <a:pt x="6906" y="6168"/>
                  <a:pt x="6906" y="6013"/>
                  <a:pt x="6870" y="5882"/>
                </a:cubicBezTo>
                <a:close/>
                <a:moveTo>
                  <a:pt x="4346" y="4287"/>
                </a:moveTo>
                <a:cubicBezTo>
                  <a:pt x="4536" y="4477"/>
                  <a:pt x="4870" y="4834"/>
                  <a:pt x="5167" y="5251"/>
                </a:cubicBezTo>
                <a:cubicBezTo>
                  <a:pt x="5204" y="5302"/>
                  <a:pt x="5250" y="5327"/>
                  <a:pt x="5296" y="5327"/>
                </a:cubicBezTo>
                <a:cubicBezTo>
                  <a:pt x="5325" y="5327"/>
                  <a:pt x="5354" y="5317"/>
                  <a:pt x="5382" y="5299"/>
                </a:cubicBezTo>
                <a:cubicBezTo>
                  <a:pt x="5465" y="5239"/>
                  <a:pt x="5477" y="5156"/>
                  <a:pt x="5429" y="5073"/>
                </a:cubicBezTo>
                <a:cubicBezTo>
                  <a:pt x="5417" y="5049"/>
                  <a:pt x="5406" y="5037"/>
                  <a:pt x="5370" y="5001"/>
                </a:cubicBezTo>
                <a:cubicBezTo>
                  <a:pt x="5608" y="4703"/>
                  <a:pt x="5846" y="4453"/>
                  <a:pt x="6001" y="4299"/>
                </a:cubicBezTo>
                <a:cubicBezTo>
                  <a:pt x="6191" y="4715"/>
                  <a:pt x="6572" y="5656"/>
                  <a:pt x="6572" y="6299"/>
                </a:cubicBezTo>
                <a:cubicBezTo>
                  <a:pt x="6572" y="6775"/>
                  <a:pt x="6334" y="7192"/>
                  <a:pt x="6001" y="7442"/>
                </a:cubicBezTo>
                <a:cubicBezTo>
                  <a:pt x="6025" y="7382"/>
                  <a:pt x="6060" y="7323"/>
                  <a:pt x="6084" y="7251"/>
                </a:cubicBezTo>
                <a:cubicBezTo>
                  <a:pt x="6251" y="6823"/>
                  <a:pt x="6156" y="6299"/>
                  <a:pt x="5822" y="5692"/>
                </a:cubicBezTo>
                <a:cubicBezTo>
                  <a:pt x="5791" y="5637"/>
                  <a:pt x="5734" y="5608"/>
                  <a:pt x="5678" y="5608"/>
                </a:cubicBezTo>
                <a:cubicBezTo>
                  <a:pt x="5649" y="5608"/>
                  <a:pt x="5621" y="5616"/>
                  <a:pt x="5596" y="5632"/>
                </a:cubicBezTo>
                <a:cubicBezTo>
                  <a:pt x="5525" y="5668"/>
                  <a:pt x="5489" y="5775"/>
                  <a:pt x="5537" y="5846"/>
                </a:cubicBezTo>
                <a:cubicBezTo>
                  <a:pt x="5822" y="6382"/>
                  <a:pt x="5906" y="6823"/>
                  <a:pt x="5787" y="7132"/>
                </a:cubicBezTo>
                <a:cubicBezTo>
                  <a:pt x="5703" y="7370"/>
                  <a:pt x="5489" y="7561"/>
                  <a:pt x="5144" y="7692"/>
                </a:cubicBezTo>
                <a:cubicBezTo>
                  <a:pt x="4394" y="7680"/>
                  <a:pt x="3762" y="7061"/>
                  <a:pt x="3762" y="6287"/>
                </a:cubicBezTo>
                <a:cubicBezTo>
                  <a:pt x="3762" y="5656"/>
                  <a:pt x="4167" y="4703"/>
                  <a:pt x="4346" y="4287"/>
                </a:cubicBezTo>
                <a:close/>
                <a:moveTo>
                  <a:pt x="4917" y="7990"/>
                </a:moveTo>
                <a:lnTo>
                  <a:pt x="4917" y="7990"/>
                </a:lnTo>
                <a:cubicBezTo>
                  <a:pt x="5001" y="8013"/>
                  <a:pt x="5084" y="8013"/>
                  <a:pt x="5179" y="8013"/>
                </a:cubicBezTo>
                <a:cubicBezTo>
                  <a:pt x="5263" y="8013"/>
                  <a:pt x="5346" y="8013"/>
                  <a:pt x="5429" y="7990"/>
                </a:cubicBezTo>
                <a:lnTo>
                  <a:pt x="5429" y="7990"/>
                </a:lnTo>
                <a:cubicBezTo>
                  <a:pt x="5310" y="8109"/>
                  <a:pt x="5239" y="8204"/>
                  <a:pt x="5179" y="8275"/>
                </a:cubicBezTo>
                <a:cubicBezTo>
                  <a:pt x="5120" y="8204"/>
                  <a:pt x="5025" y="8097"/>
                  <a:pt x="4917" y="7990"/>
                </a:cubicBezTo>
                <a:close/>
                <a:moveTo>
                  <a:pt x="9704" y="6001"/>
                </a:moveTo>
                <a:lnTo>
                  <a:pt x="9704" y="6001"/>
                </a:lnTo>
                <a:cubicBezTo>
                  <a:pt x="9537" y="6227"/>
                  <a:pt x="9275" y="6525"/>
                  <a:pt x="8882" y="6835"/>
                </a:cubicBezTo>
                <a:cubicBezTo>
                  <a:pt x="8263" y="7359"/>
                  <a:pt x="7191" y="8013"/>
                  <a:pt x="5584" y="8311"/>
                </a:cubicBezTo>
                <a:cubicBezTo>
                  <a:pt x="5763" y="8109"/>
                  <a:pt x="6037" y="7823"/>
                  <a:pt x="6418" y="7525"/>
                </a:cubicBezTo>
                <a:cubicBezTo>
                  <a:pt x="7072" y="7037"/>
                  <a:pt x="8144" y="6382"/>
                  <a:pt x="9704" y="6001"/>
                </a:cubicBezTo>
                <a:close/>
                <a:moveTo>
                  <a:pt x="655" y="6013"/>
                </a:moveTo>
                <a:cubicBezTo>
                  <a:pt x="2203" y="6382"/>
                  <a:pt x="3286" y="7037"/>
                  <a:pt x="3929" y="7549"/>
                </a:cubicBezTo>
                <a:cubicBezTo>
                  <a:pt x="4310" y="7847"/>
                  <a:pt x="4596" y="8121"/>
                  <a:pt x="4775" y="8335"/>
                </a:cubicBezTo>
                <a:cubicBezTo>
                  <a:pt x="3167" y="8013"/>
                  <a:pt x="2096" y="7359"/>
                  <a:pt x="1476" y="6847"/>
                </a:cubicBezTo>
                <a:cubicBezTo>
                  <a:pt x="1084" y="6537"/>
                  <a:pt x="822" y="6227"/>
                  <a:pt x="655" y="6013"/>
                </a:cubicBezTo>
                <a:close/>
                <a:moveTo>
                  <a:pt x="1969" y="7829"/>
                </a:moveTo>
                <a:cubicBezTo>
                  <a:pt x="2107" y="7829"/>
                  <a:pt x="2244" y="7834"/>
                  <a:pt x="2381" y="7847"/>
                </a:cubicBezTo>
                <a:cubicBezTo>
                  <a:pt x="3000" y="8168"/>
                  <a:pt x="3774" y="8466"/>
                  <a:pt x="4751" y="8644"/>
                </a:cubicBezTo>
                <a:cubicBezTo>
                  <a:pt x="4409" y="8708"/>
                  <a:pt x="4091" y="8735"/>
                  <a:pt x="3795" y="8735"/>
                </a:cubicBezTo>
                <a:cubicBezTo>
                  <a:pt x="3041" y="8735"/>
                  <a:pt x="2440" y="8559"/>
                  <a:pt x="2012" y="8371"/>
                </a:cubicBezTo>
                <a:cubicBezTo>
                  <a:pt x="1631" y="8204"/>
                  <a:pt x="1357" y="8013"/>
                  <a:pt x="1179" y="7871"/>
                </a:cubicBezTo>
                <a:cubicBezTo>
                  <a:pt x="1450" y="7847"/>
                  <a:pt x="1712" y="7829"/>
                  <a:pt x="1969" y="7829"/>
                </a:cubicBezTo>
                <a:close/>
                <a:moveTo>
                  <a:pt x="8525" y="7824"/>
                </a:moveTo>
                <a:cubicBezTo>
                  <a:pt x="8741" y="7824"/>
                  <a:pt x="8954" y="7839"/>
                  <a:pt x="9168" y="7871"/>
                </a:cubicBezTo>
                <a:cubicBezTo>
                  <a:pt x="8989" y="8013"/>
                  <a:pt x="8715" y="8204"/>
                  <a:pt x="8346" y="8371"/>
                </a:cubicBezTo>
                <a:cubicBezTo>
                  <a:pt x="7909" y="8563"/>
                  <a:pt x="7285" y="8749"/>
                  <a:pt x="6498" y="8749"/>
                </a:cubicBezTo>
                <a:cubicBezTo>
                  <a:pt x="6214" y="8749"/>
                  <a:pt x="5909" y="8725"/>
                  <a:pt x="5584" y="8668"/>
                </a:cubicBezTo>
                <a:cubicBezTo>
                  <a:pt x="6549" y="8478"/>
                  <a:pt x="7334" y="8180"/>
                  <a:pt x="7942" y="7859"/>
                </a:cubicBezTo>
                <a:cubicBezTo>
                  <a:pt x="8138" y="7836"/>
                  <a:pt x="8332" y="7824"/>
                  <a:pt x="8525" y="7824"/>
                </a:cubicBezTo>
                <a:close/>
                <a:moveTo>
                  <a:pt x="5179" y="8906"/>
                </a:moveTo>
                <a:cubicBezTo>
                  <a:pt x="5191" y="8906"/>
                  <a:pt x="5227" y="8918"/>
                  <a:pt x="5239" y="8918"/>
                </a:cubicBezTo>
                <a:lnTo>
                  <a:pt x="5310" y="9442"/>
                </a:lnTo>
                <a:lnTo>
                  <a:pt x="5048" y="9442"/>
                </a:lnTo>
                <a:lnTo>
                  <a:pt x="5120" y="8918"/>
                </a:lnTo>
                <a:cubicBezTo>
                  <a:pt x="5132" y="8918"/>
                  <a:pt x="5167" y="8906"/>
                  <a:pt x="5179" y="8906"/>
                </a:cubicBezTo>
                <a:close/>
                <a:moveTo>
                  <a:pt x="5358" y="9764"/>
                </a:moveTo>
                <a:lnTo>
                  <a:pt x="5501" y="10835"/>
                </a:lnTo>
                <a:lnTo>
                  <a:pt x="4834" y="10835"/>
                </a:lnTo>
                <a:lnTo>
                  <a:pt x="4989" y="9764"/>
                </a:lnTo>
                <a:close/>
                <a:moveTo>
                  <a:pt x="5191" y="0"/>
                </a:moveTo>
                <a:cubicBezTo>
                  <a:pt x="5132" y="0"/>
                  <a:pt x="5084" y="36"/>
                  <a:pt x="5060" y="72"/>
                </a:cubicBezTo>
                <a:lnTo>
                  <a:pt x="4632" y="762"/>
                </a:lnTo>
                <a:lnTo>
                  <a:pt x="4429" y="572"/>
                </a:lnTo>
                <a:cubicBezTo>
                  <a:pt x="4394" y="536"/>
                  <a:pt x="4346" y="524"/>
                  <a:pt x="4298" y="524"/>
                </a:cubicBezTo>
                <a:cubicBezTo>
                  <a:pt x="4251" y="536"/>
                  <a:pt x="4215" y="572"/>
                  <a:pt x="4179" y="608"/>
                </a:cubicBezTo>
                <a:cubicBezTo>
                  <a:pt x="4155" y="667"/>
                  <a:pt x="3465" y="2060"/>
                  <a:pt x="3465" y="2965"/>
                </a:cubicBezTo>
                <a:cubicBezTo>
                  <a:pt x="3465" y="3037"/>
                  <a:pt x="3465" y="3096"/>
                  <a:pt x="3477" y="3168"/>
                </a:cubicBezTo>
                <a:cubicBezTo>
                  <a:pt x="2786" y="2608"/>
                  <a:pt x="1536" y="2179"/>
                  <a:pt x="1476" y="2156"/>
                </a:cubicBezTo>
                <a:cubicBezTo>
                  <a:pt x="1459" y="2151"/>
                  <a:pt x="1440" y="2148"/>
                  <a:pt x="1421" y="2148"/>
                </a:cubicBezTo>
                <a:cubicBezTo>
                  <a:pt x="1387" y="2148"/>
                  <a:pt x="1352" y="2157"/>
                  <a:pt x="1322" y="2179"/>
                </a:cubicBezTo>
                <a:cubicBezTo>
                  <a:pt x="1274" y="2203"/>
                  <a:pt x="1250" y="2251"/>
                  <a:pt x="1250" y="2310"/>
                </a:cubicBezTo>
                <a:lnTo>
                  <a:pt x="1250" y="2572"/>
                </a:lnTo>
                <a:lnTo>
                  <a:pt x="464" y="2394"/>
                </a:lnTo>
                <a:cubicBezTo>
                  <a:pt x="450" y="2391"/>
                  <a:pt x="436" y="2389"/>
                  <a:pt x="423" y="2389"/>
                </a:cubicBezTo>
                <a:cubicBezTo>
                  <a:pt x="378" y="2389"/>
                  <a:pt x="337" y="2405"/>
                  <a:pt x="310" y="2441"/>
                </a:cubicBezTo>
                <a:cubicBezTo>
                  <a:pt x="262" y="2489"/>
                  <a:pt x="250" y="2548"/>
                  <a:pt x="262" y="2596"/>
                </a:cubicBezTo>
                <a:lnTo>
                  <a:pt x="441" y="3382"/>
                </a:lnTo>
                <a:lnTo>
                  <a:pt x="179" y="3382"/>
                </a:lnTo>
                <a:cubicBezTo>
                  <a:pt x="131" y="3382"/>
                  <a:pt x="72" y="3406"/>
                  <a:pt x="48" y="3453"/>
                </a:cubicBezTo>
                <a:cubicBezTo>
                  <a:pt x="12" y="3501"/>
                  <a:pt x="0" y="3549"/>
                  <a:pt x="24" y="3608"/>
                </a:cubicBezTo>
                <a:cubicBezTo>
                  <a:pt x="48" y="3668"/>
                  <a:pt x="548" y="5132"/>
                  <a:pt x="1179" y="5763"/>
                </a:cubicBezTo>
                <a:lnTo>
                  <a:pt x="1238" y="5823"/>
                </a:lnTo>
                <a:cubicBezTo>
                  <a:pt x="953" y="5727"/>
                  <a:pt x="655" y="5656"/>
                  <a:pt x="345" y="5596"/>
                </a:cubicBezTo>
                <a:cubicBezTo>
                  <a:pt x="335" y="5594"/>
                  <a:pt x="325" y="5593"/>
                  <a:pt x="315" y="5593"/>
                </a:cubicBezTo>
                <a:cubicBezTo>
                  <a:pt x="266" y="5593"/>
                  <a:pt x="218" y="5616"/>
                  <a:pt x="179" y="5656"/>
                </a:cubicBezTo>
                <a:cubicBezTo>
                  <a:pt x="131" y="5704"/>
                  <a:pt x="131" y="5775"/>
                  <a:pt x="167" y="5835"/>
                </a:cubicBezTo>
                <a:cubicBezTo>
                  <a:pt x="179" y="5870"/>
                  <a:pt x="488" y="6442"/>
                  <a:pt x="1274" y="7085"/>
                </a:cubicBezTo>
                <a:cubicBezTo>
                  <a:pt x="1441" y="7216"/>
                  <a:pt x="1619" y="7359"/>
                  <a:pt x="1846" y="7501"/>
                </a:cubicBezTo>
                <a:cubicBezTo>
                  <a:pt x="1500" y="7501"/>
                  <a:pt x="1155" y="7549"/>
                  <a:pt x="822" y="7609"/>
                </a:cubicBezTo>
                <a:cubicBezTo>
                  <a:pt x="762" y="7620"/>
                  <a:pt x="714" y="7656"/>
                  <a:pt x="679" y="7716"/>
                </a:cubicBezTo>
                <a:cubicBezTo>
                  <a:pt x="655" y="7775"/>
                  <a:pt x="679" y="7835"/>
                  <a:pt x="714" y="7871"/>
                </a:cubicBezTo>
                <a:cubicBezTo>
                  <a:pt x="726" y="7894"/>
                  <a:pt x="1131" y="8323"/>
                  <a:pt x="1893" y="8668"/>
                </a:cubicBezTo>
                <a:cubicBezTo>
                  <a:pt x="2346" y="8871"/>
                  <a:pt x="3024" y="9061"/>
                  <a:pt x="3858" y="9061"/>
                </a:cubicBezTo>
                <a:cubicBezTo>
                  <a:pt x="4155" y="9061"/>
                  <a:pt x="4465" y="9037"/>
                  <a:pt x="4786" y="8990"/>
                </a:cubicBezTo>
                <a:lnTo>
                  <a:pt x="4786" y="8990"/>
                </a:lnTo>
                <a:lnTo>
                  <a:pt x="4513" y="10990"/>
                </a:lnTo>
                <a:cubicBezTo>
                  <a:pt x="4513" y="11026"/>
                  <a:pt x="4513" y="11073"/>
                  <a:pt x="4548" y="11121"/>
                </a:cubicBezTo>
                <a:cubicBezTo>
                  <a:pt x="4584" y="11145"/>
                  <a:pt x="4632" y="11180"/>
                  <a:pt x="4667" y="11180"/>
                </a:cubicBezTo>
                <a:lnTo>
                  <a:pt x="5715" y="11180"/>
                </a:lnTo>
                <a:cubicBezTo>
                  <a:pt x="5763" y="11180"/>
                  <a:pt x="5798" y="11169"/>
                  <a:pt x="5834" y="11121"/>
                </a:cubicBezTo>
                <a:cubicBezTo>
                  <a:pt x="5858" y="11085"/>
                  <a:pt x="5882" y="11026"/>
                  <a:pt x="5882" y="10990"/>
                </a:cubicBezTo>
                <a:lnTo>
                  <a:pt x="5596" y="8990"/>
                </a:lnTo>
                <a:lnTo>
                  <a:pt x="5596" y="8990"/>
                </a:lnTo>
                <a:cubicBezTo>
                  <a:pt x="5918" y="9049"/>
                  <a:pt x="6251" y="9061"/>
                  <a:pt x="6537" y="9061"/>
                </a:cubicBezTo>
                <a:cubicBezTo>
                  <a:pt x="7370" y="9061"/>
                  <a:pt x="8037" y="8871"/>
                  <a:pt x="8501" y="8668"/>
                </a:cubicBezTo>
                <a:cubicBezTo>
                  <a:pt x="9251" y="8323"/>
                  <a:pt x="9656" y="7894"/>
                  <a:pt x="9668" y="7871"/>
                </a:cubicBezTo>
                <a:cubicBezTo>
                  <a:pt x="9716" y="7835"/>
                  <a:pt x="9728" y="7775"/>
                  <a:pt x="9704" y="7716"/>
                </a:cubicBezTo>
                <a:cubicBezTo>
                  <a:pt x="9668" y="7656"/>
                  <a:pt x="9632" y="7609"/>
                  <a:pt x="9573" y="7609"/>
                </a:cubicBezTo>
                <a:cubicBezTo>
                  <a:pt x="9227" y="7549"/>
                  <a:pt x="8882" y="7513"/>
                  <a:pt x="8537" y="7501"/>
                </a:cubicBezTo>
                <a:cubicBezTo>
                  <a:pt x="8751" y="7359"/>
                  <a:pt x="8942" y="7216"/>
                  <a:pt x="9108" y="7085"/>
                </a:cubicBezTo>
                <a:cubicBezTo>
                  <a:pt x="9882" y="6442"/>
                  <a:pt x="10204" y="5870"/>
                  <a:pt x="10228" y="5835"/>
                </a:cubicBezTo>
                <a:cubicBezTo>
                  <a:pt x="10251" y="5775"/>
                  <a:pt x="10251" y="5715"/>
                  <a:pt x="10204" y="5656"/>
                </a:cubicBezTo>
                <a:cubicBezTo>
                  <a:pt x="10174" y="5616"/>
                  <a:pt x="10128" y="5593"/>
                  <a:pt x="10079" y="5593"/>
                </a:cubicBezTo>
                <a:cubicBezTo>
                  <a:pt x="10069" y="5593"/>
                  <a:pt x="10059" y="5594"/>
                  <a:pt x="10049" y="5596"/>
                </a:cubicBezTo>
                <a:cubicBezTo>
                  <a:pt x="9728" y="5656"/>
                  <a:pt x="9430" y="5727"/>
                  <a:pt x="9156" y="5823"/>
                </a:cubicBezTo>
                <a:cubicBezTo>
                  <a:pt x="9168" y="5811"/>
                  <a:pt x="9192" y="5787"/>
                  <a:pt x="9216" y="5763"/>
                </a:cubicBezTo>
                <a:cubicBezTo>
                  <a:pt x="9835" y="5120"/>
                  <a:pt x="10323" y="3668"/>
                  <a:pt x="10359" y="3608"/>
                </a:cubicBezTo>
                <a:cubicBezTo>
                  <a:pt x="10370" y="3560"/>
                  <a:pt x="10370" y="3501"/>
                  <a:pt x="10347" y="3453"/>
                </a:cubicBezTo>
                <a:cubicBezTo>
                  <a:pt x="10311" y="3406"/>
                  <a:pt x="10263" y="3382"/>
                  <a:pt x="10204" y="3382"/>
                </a:cubicBezTo>
                <a:lnTo>
                  <a:pt x="9942" y="3382"/>
                </a:lnTo>
                <a:lnTo>
                  <a:pt x="10120" y="2596"/>
                </a:lnTo>
                <a:cubicBezTo>
                  <a:pt x="10132" y="2537"/>
                  <a:pt x="10120" y="2477"/>
                  <a:pt x="10073" y="2441"/>
                </a:cubicBezTo>
                <a:cubicBezTo>
                  <a:pt x="10036" y="2405"/>
                  <a:pt x="9993" y="2389"/>
                  <a:pt x="9959" y="2389"/>
                </a:cubicBezTo>
                <a:cubicBezTo>
                  <a:pt x="9948" y="2389"/>
                  <a:pt x="9938" y="2391"/>
                  <a:pt x="9930" y="2394"/>
                </a:cubicBezTo>
                <a:lnTo>
                  <a:pt x="9132" y="2572"/>
                </a:lnTo>
                <a:lnTo>
                  <a:pt x="9132" y="2310"/>
                </a:lnTo>
                <a:cubicBezTo>
                  <a:pt x="9132" y="2263"/>
                  <a:pt x="9108" y="2203"/>
                  <a:pt x="9061" y="2179"/>
                </a:cubicBezTo>
                <a:cubicBezTo>
                  <a:pt x="9030" y="2156"/>
                  <a:pt x="9004" y="2143"/>
                  <a:pt x="8974" y="2143"/>
                </a:cubicBezTo>
                <a:cubicBezTo>
                  <a:pt x="8957" y="2143"/>
                  <a:pt x="8939" y="2147"/>
                  <a:pt x="8918" y="2156"/>
                </a:cubicBezTo>
                <a:cubicBezTo>
                  <a:pt x="8858" y="2179"/>
                  <a:pt x="7608" y="2608"/>
                  <a:pt x="6906" y="3168"/>
                </a:cubicBezTo>
                <a:cubicBezTo>
                  <a:pt x="6918" y="3096"/>
                  <a:pt x="6918" y="3037"/>
                  <a:pt x="6918" y="2965"/>
                </a:cubicBezTo>
                <a:cubicBezTo>
                  <a:pt x="6918" y="2060"/>
                  <a:pt x="6239" y="667"/>
                  <a:pt x="6203" y="608"/>
                </a:cubicBezTo>
                <a:cubicBezTo>
                  <a:pt x="6179" y="572"/>
                  <a:pt x="6144" y="536"/>
                  <a:pt x="6084" y="524"/>
                </a:cubicBezTo>
                <a:cubicBezTo>
                  <a:pt x="6070" y="522"/>
                  <a:pt x="6057" y="520"/>
                  <a:pt x="6044" y="520"/>
                </a:cubicBezTo>
                <a:cubicBezTo>
                  <a:pt x="6004" y="520"/>
                  <a:pt x="5971" y="536"/>
                  <a:pt x="5953" y="572"/>
                </a:cubicBezTo>
                <a:lnTo>
                  <a:pt x="5763" y="762"/>
                </a:lnTo>
                <a:lnTo>
                  <a:pt x="5322" y="72"/>
                </a:lnTo>
                <a:cubicBezTo>
                  <a:pt x="5298" y="36"/>
                  <a:pt x="5239" y="0"/>
                  <a:pt x="519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78" name="Google Shape;12125;p81">
            <a:extLst>
              <a:ext uri="{FF2B5EF4-FFF2-40B4-BE49-F238E27FC236}">
                <a16:creationId xmlns:a16="http://schemas.microsoft.com/office/drawing/2014/main" id="{4662E620-057E-33C5-8EEC-5CFD20B63152}"/>
              </a:ext>
            </a:extLst>
          </p:cNvPr>
          <p:cNvGrpSpPr/>
          <p:nvPr/>
        </p:nvGrpSpPr>
        <p:grpSpPr>
          <a:xfrm>
            <a:off x="9863328" y="6892852"/>
            <a:ext cx="714816" cy="646976"/>
            <a:chOff x="4959533" y="3370226"/>
            <a:chExt cx="357408" cy="32348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79" name="Google Shape;12126;p81">
              <a:extLst>
                <a:ext uri="{FF2B5EF4-FFF2-40B4-BE49-F238E27FC236}">
                  <a16:creationId xmlns:a16="http://schemas.microsoft.com/office/drawing/2014/main" id="{0D9296B4-8816-F7CE-466E-D2007DC0F340}"/>
                </a:ext>
              </a:extLst>
            </p:cNvPr>
            <p:cNvSpPr/>
            <p:nvPr/>
          </p:nvSpPr>
          <p:spPr>
            <a:xfrm>
              <a:off x="4959533" y="3370226"/>
              <a:ext cx="357408" cy="323488"/>
            </a:xfrm>
            <a:custGeom>
              <a:avLst/>
              <a:gdLst/>
              <a:ahLst/>
              <a:cxnLst/>
              <a:rect l="l" t="t" r="r" b="b"/>
              <a:pathLst>
                <a:path w="11169" h="10109" extrusionOk="0">
                  <a:moveTo>
                    <a:pt x="7906" y="738"/>
                  </a:moveTo>
                  <a:cubicBezTo>
                    <a:pt x="8596" y="1012"/>
                    <a:pt x="9192" y="1393"/>
                    <a:pt x="9680" y="1870"/>
                  </a:cubicBezTo>
                  <a:cubicBezTo>
                    <a:pt x="9521" y="2137"/>
                    <a:pt x="9210" y="2287"/>
                    <a:pt x="8870" y="2287"/>
                  </a:cubicBezTo>
                  <a:cubicBezTo>
                    <a:pt x="8725" y="2287"/>
                    <a:pt x="8575" y="2260"/>
                    <a:pt x="8430" y="2203"/>
                  </a:cubicBezTo>
                  <a:cubicBezTo>
                    <a:pt x="8168" y="2096"/>
                    <a:pt x="7942" y="1917"/>
                    <a:pt x="7823" y="1679"/>
                  </a:cubicBezTo>
                  <a:cubicBezTo>
                    <a:pt x="7692" y="1465"/>
                    <a:pt x="7656" y="1203"/>
                    <a:pt x="7751" y="1000"/>
                  </a:cubicBezTo>
                  <a:cubicBezTo>
                    <a:pt x="7775" y="905"/>
                    <a:pt x="7834" y="822"/>
                    <a:pt x="7906" y="738"/>
                  </a:cubicBezTo>
                  <a:close/>
                  <a:moveTo>
                    <a:pt x="1024" y="2441"/>
                  </a:moveTo>
                  <a:cubicBezTo>
                    <a:pt x="1048" y="2441"/>
                    <a:pt x="1060" y="2453"/>
                    <a:pt x="1095" y="2477"/>
                  </a:cubicBezTo>
                  <a:cubicBezTo>
                    <a:pt x="1512" y="2620"/>
                    <a:pt x="1703" y="3132"/>
                    <a:pt x="1524" y="3584"/>
                  </a:cubicBezTo>
                  <a:cubicBezTo>
                    <a:pt x="1441" y="3810"/>
                    <a:pt x="1286" y="3989"/>
                    <a:pt x="1084" y="4096"/>
                  </a:cubicBezTo>
                  <a:cubicBezTo>
                    <a:pt x="965" y="4159"/>
                    <a:pt x="843" y="4189"/>
                    <a:pt x="722" y="4189"/>
                  </a:cubicBezTo>
                  <a:cubicBezTo>
                    <a:pt x="635" y="4189"/>
                    <a:pt x="549" y="4173"/>
                    <a:pt x="464" y="4144"/>
                  </a:cubicBezTo>
                  <a:cubicBezTo>
                    <a:pt x="441" y="4120"/>
                    <a:pt x="393" y="4108"/>
                    <a:pt x="369" y="4096"/>
                  </a:cubicBezTo>
                  <a:cubicBezTo>
                    <a:pt x="441" y="3489"/>
                    <a:pt x="679" y="2929"/>
                    <a:pt x="1024" y="2441"/>
                  </a:cubicBezTo>
                  <a:close/>
                  <a:moveTo>
                    <a:pt x="5596" y="310"/>
                  </a:moveTo>
                  <a:cubicBezTo>
                    <a:pt x="6299" y="310"/>
                    <a:pt x="6965" y="417"/>
                    <a:pt x="7596" y="619"/>
                  </a:cubicBezTo>
                  <a:cubicBezTo>
                    <a:pt x="7537" y="703"/>
                    <a:pt x="7489" y="786"/>
                    <a:pt x="7465" y="881"/>
                  </a:cubicBezTo>
                  <a:cubicBezTo>
                    <a:pt x="7346" y="1191"/>
                    <a:pt x="7370" y="1512"/>
                    <a:pt x="7537" y="1834"/>
                  </a:cubicBezTo>
                  <a:cubicBezTo>
                    <a:pt x="7703" y="2131"/>
                    <a:pt x="7977" y="2370"/>
                    <a:pt x="8323" y="2501"/>
                  </a:cubicBezTo>
                  <a:cubicBezTo>
                    <a:pt x="8513" y="2572"/>
                    <a:pt x="8692" y="2608"/>
                    <a:pt x="8894" y="2608"/>
                  </a:cubicBezTo>
                  <a:cubicBezTo>
                    <a:pt x="9311" y="2608"/>
                    <a:pt x="9692" y="2429"/>
                    <a:pt x="9930" y="2120"/>
                  </a:cubicBezTo>
                  <a:cubicBezTo>
                    <a:pt x="10501" y="2798"/>
                    <a:pt x="10847" y="3632"/>
                    <a:pt x="10847" y="4525"/>
                  </a:cubicBezTo>
                  <a:cubicBezTo>
                    <a:pt x="10847" y="4918"/>
                    <a:pt x="10513" y="5227"/>
                    <a:pt x="10109" y="5227"/>
                  </a:cubicBezTo>
                  <a:lnTo>
                    <a:pt x="9930" y="5227"/>
                  </a:lnTo>
                  <a:cubicBezTo>
                    <a:pt x="9930" y="5168"/>
                    <a:pt x="9942" y="5108"/>
                    <a:pt x="9942" y="5049"/>
                  </a:cubicBezTo>
                  <a:cubicBezTo>
                    <a:pt x="9942" y="4691"/>
                    <a:pt x="9823" y="4346"/>
                    <a:pt x="9608" y="4048"/>
                  </a:cubicBezTo>
                  <a:cubicBezTo>
                    <a:pt x="9573" y="4006"/>
                    <a:pt x="9520" y="3984"/>
                    <a:pt x="9470" y="3984"/>
                  </a:cubicBezTo>
                  <a:cubicBezTo>
                    <a:pt x="9437" y="3984"/>
                    <a:pt x="9406" y="3994"/>
                    <a:pt x="9382" y="4013"/>
                  </a:cubicBezTo>
                  <a:cubicBezTo>
                    <a:pt x="9311" y="4072"/>
                    <a:pt x="9287" y="4179"/>
                    <a:pt x="9347" y="4239"/>
                  </a:cubicBezTo>
                  <a:cubicBezTo>
                    <a:pt x="9525" y="4477"/>
                    <a:pt x="9620" y="4751"/>
                    <a:pt x="9620" y="5025"/>
                  </a:cubicBezTo>
                  <a:cubicBezTo>
                    <a:pt x="9620" y="5084"/>
                    <a:pt x="9620" y="5144"/>
                    <a:pt x="9608" y="5203"/>
                  </a:cubicBezTo>
                  <a:lnTo>
                    <a:pt x="6465" y="5203"/>
                  </a:lnTo>
                  <a:cubicBezTo>
                    <a:pt x="6453" y="5156"/>
                    <a:pt x="6453" y="5096"/>
                    <a:pt x="6453" y="5025"/>
                  </a:cubicBezTo>
                  <a:cubicBezTo>
                    <a:pt x="6453" y="4251"/>
                    <a:pt x="7168" y="3620"/>
                    <a:pt x="8025" y="3620"/>
                  </a:cubicBezTo>
                  <a:cubicBezTo>
                    <a:pt x="8323" y="3620"/>
                    <a:pt x="8608" y="3691"/>
                    <a:pt x="8858" y="3822"/>
                  </a:cubicBezTo>
                  <a:cubicBezTo>
                    <a:pt x="8881" y="3837"/>
                    <a:pt x="8907" y="3844"/>
                    <a:pt x="8933" y="3844"/>
                  </a:cubicBezTo>
                  <a:cubicBezTo>
                    <a:pt x="8991" y="3844"/>
                    <a:pt x="9052" y="3812"/>
                    <a:pt x="9085" y="3763"/>
                  </a:cubicBezTo>
                  <a:cubicBezTo>
                    <a:pt x="9132" y="3691"/>
                    <a:pt x="9096" y="3584"/>
                    <a:pt x="9025" y="3536"/>
                  </a:cubicBezTo>
                  <a:cubicBezTo>
                    <a:pt x="8727" y="3382"/>
                    <a:pt x="8382" y="3286"/>
                    <a:pt x="8025" y="3286"/>
                  </a:cubicBezTo>
                  <a:cubicBezTo>
                    <a:pt x="6965" y="3286"/>
                    <a:pt x="6120" y="4060"/>
                    <a:pt x="6120" y="5025"/>
                  </a:cubicBezTo>
                  <a:cubicBezTo>
                    <a:pt x="6120" y="5084"/>
                    <a:pt x="6120" y="5144"/>
                    <a:pt x="6132" y="5203"/>
                  </a:cubicBezTo>
                  <a:lnTo>
                    <a:pt x="1060" y="5203"/>
                  </a:lnTo>
                  <a:cubicBezTo>
                    <a:pt x="655" y="5203"/>
                    <a:pt x="333" y="4894"/>
                    <a:pt x="333" y="4513"/>
                  </a:cubicBezTo>
                  <a:lnTo>
                    <a:pt x="333" y="4417"/>
                  </a:lnTo>
                  <a:lnTo>
                    <a:pt x="345" y="4417"/>
                  </a:lnTo>
                  <a:cubicBezTo>
                    <a:pt x="464" y="4465"/>
                    <a:pt x="595" y="4501"/>
                    <a:pt x="714" y="4501"/>
                  </a:cubicBezTo>
                  <a:cubicBezTo>
                    <a:pt x="881" y="4501"/>
                    <a:pt x="1060" y="4453"/>
                    <a:pt x="1226" y="4382"/>
                  </a:cubicBezTo>
                  <a:cubicBezTo>
                    <a:pt x="1512" y="4239"/>
                    <a:pt x="1715" y="3989"/>
                    <a:pt x="1834" y="3691"/>
                  </a:cubicBezTo>
                  <a:cubicBezTo>
                    <a:pt x="2072" y="3084"/>
                    <a:pt x="1810" y="2393"/>
                    <a:pt x="1238" y="2167"/>
                  </a:cubicBezTo>
                  <a:cubicBezTo>
                    <a:pt x="2179" y="1060"/>
                    <a:pt x="3786" y="310"/>
                    <a:pt x="5596" y="310"/>
                  </a:cubicBezTo>
                  <a:close/>
                  <a:moveTo>
                    <a:pt x="6894" y="5572"/>
                  </a:moveTo>
                  <a:lnTo>
                    <a:pt x="7334" y="8573"/>
                  </a:lnTo>
                  <a:cubicBezTo>
                    <a:pt x="7370" y="8870"/>
                    <a:pt x="7287" y="9180"/>
                    <a:pt x="7072" y="9418"/>
                  </a:cubicBezTo>
                  <a:cubicBezTo>
                    <a:pt x="6870" y="9656"/>
                    <a:pt x="6584" y="9775"/>
                    <a:pt x="6275" y="9775"/>
                  </a:cubicBezTo>
                  <a:lnTo>
                    <a:pt x="4894" y="9775"/>
                  </a:lnTo>
                  <a:cubicBezTo>
                    <a:pt x="4572" y="9775"/>
                    <a:pt x="4298" y="9644"/>
                    <a:pt x="4084" y="9418"/>
                  </a:cubicBezTo>
                  <a:cubicBezTo>
                    <a:pt x="3870" y="9180"/>
                    <a:pt x="3786" y="8882"/>
                    <a:pt x="3834" y="8573"/>
                  </a:cubicBezTo>
                  <a:lnTo>
                    <a:pt x="4251" y="5572"/>
                  </a:lnTo>
                  <a:close/>
                  <a:moveTo>
                    <a:pt x="5584" y="0"/>
                  </a:moveTo>
                  <a:cubicBezTo>
                    <a:pt x="4096" y="0"/>
                    <a:pt x="2703" y="465"/>
                    <a:pt x="1655" y="1310"/>
                  </a:cubicBezTo>
                  <a:cubicBezTo>
                    <a:pt x="595" y="2167"/>
                    <a:pt x="0" y="3310"/>
                    <a:pt x="0" y="4525"/>
                  </a:cubicBezTo>
                  <a:lnTo>
                    <a:pt x="0" y="4537"/>
                  </a:lnTo>
                  <a:cubicBezTo>
                    <a:pt x="0" y="5108"/>
                    <a:pt x="476" y="5572"/>
                    <a:pt x="1060" y="5572"/>
                  </a:cubicBezTo>
                  <a:lnTo>
                    <a:pt x="3929" y="5572"/>
                  </a:lnTo>
                  <a:lnTo>
                    <a:pt x="3512" y="8525"/>
                  </a:lnTo>
                  <a:cubicBezTo>
                    <a:pt x="3453" y="8930"/>
                    <a:pt x="3572" y="9335"/>
                    <a:pt x="3846" y="9632"/>
                  </a:cubicBezTo>
                  <a:cubicBezTo>
                    <a:pt x="4108" y="9930"/>
                    <a:pt x="4489" y="10109"/>
                    <a:pt x="4882" y="10109"/>
                  </a:cubicBezTo>
                  <a:lnTo>
                    <a:pt x="6275" y="10109"/>
                  </a:lnTo>
                  <a:cubicBezTo>
                    <a:pt x="6668" y="10109"/>
                    <a:pt x="7061" y="9930"/>
                    <a:pt x="7311" y="9632"/>
                  </a:cubicBezTo>
                  <a:cubicBezTo>
                    <a:pt x="7584" y="9335"/>
                    <a:pt x="7703" y="8930"/>
                    <a:pt x="7644" y="8525"/>
                  </a:cubicBezTo>
                  <a:lnTo>
                    <a:pt x="7227" y="5572"/>
                  </a:lnTo>
                  <a:lnTo>
                    <a:pt x="10097" y="5572"/>
                  </a:lnTo>
                  <a:cubicBezTo>
                    <a:pt x="10680" y="5572"/>
                    <a:pt x="11132" y="5108"/>
                    <a:pt x="11156" y="4537"/>
                  </a:cubicBezTo>
                  <a:lnTo>
                    <a:pt x="11156" y="4525"/>
                  </a:lnTo>
                  <a:cubicBezTo>
                    <a:pt x="11168" y="3310"/>
                    <a:pt x="10585" y="2155"/>
                    <a:pt x="9513" y="1310"/>
                  </a:cubicBezTo>
                  <a:cubicBezTo>
                    <a:pt x="8465" y="465"/>
                    <a:pt x="7061" y="0"/>
                    <a:pt x="5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0" name="Google Shape;12127;p81">
              <a:extLst>
                <a:ext uri="{FF2B5EF4-FFF2-40B4-BE49-F238E27FC236}">
                  <a16:creationId xmlns:a16="http://schemas.microsoft.com/office/drawing/2014/main" id="{E87141C0-A36F-6BC7-2CF0-7F564CB1449D}"/>
                </a:ext>
              </a:extLst>
            </p:cNvPr>
            <p:cNvSpPr/>
            <p:nvPr/>
          </p:nvSpPr>
          <p:spPr>
            <a:xfrm>
              <a:off x="5055149" y="3409458"/>
              <a:ext cx="99840" cy="88416"/>
            </a:xfrm>
            <a:custGeom>
              <a:avLst/>
              <a:gdLst/>
              <a:ahLst/>
              <a:cxnLst/>
              <a:rect l="l" t="t" r="r" b="b"/>
              <a:pathLst>
                <a:path w="3120" h="2763" extrusionOk="0">
                  <a:moveTo>
                    <a:pt x="1560" y="1"/>
                  </a:moveTo>
                  <a:cubicBezTo>
                    <a:pt x="691" y="1"/>
                    <a:pt x="1" y="620"/>
                    <a:pt x="1" y="1382"/>
                  </a:cubicBezTo>
                  <a:cubicBezTo>
                    <a:pt x="1" y="2144"/>
                    <a:pt x="691" y="2763"/>
                    <a:pt x="1560" y="2763"/>
                  </a:cubicBezTo>
                  <a:cubicBezTo>
                    <a:pt x="2418" y="2763"/>
                    <a:pt x="3120" y="2144"/>
                    <a:pt x="3120" y="1382"/>
                  </a:cubicBezTo>
                  <a:cubicBezTo>
                    <a:pt x="3108" y="1084"/>
                    <a:pt x="3013" y="798"/>
                    <a:pt x="2822" y="560"/>
                  </a:cubicBezTo>
                  <a:cubicBezTo>
                    <a:pt x="2790" y="521"/>
                    <a:pt x="2742" y="503"/>
                    <a:pt x="2697" y="503"/>
                  </a:cubicBezTo>
                  <a:cubicBezTo>
                    <a:pt x="2659" y="503"/>
                    <a:pt x="2623" y="515"/>
                    <a:pt x="2596" y="536"/>
                  </a:cubicBezTo>
                  <a:cubicBezTo>
                    <a:pt x="2525" y="584"/>
                    <a:pt x="2525" y="691"/>
                    <a:pt x="2572" y="751"/>
                  </a:cubicBezTo>
                  <a:cubicBezTo>
                    <a:pt x="2715" y="929"/>
                    <a:pt x="2799" y="1144"/>
                    <a:pt x="2799" y="1370"/>
                  </a:cubicBezTo>
                  <a:cubicBezTo>
                    <a:pt x="2799" y="1941"/>
                    <a:pt x="2239" y="2418"/>
                    <a:pt x="1560" y="2418"/>
                  </a:cubicBezTo>
                  <a:cubicBezTo>
                    <a:pt x="870" y="2418"/>
                    <a:pt x="322" y="1941"/>
                    <a:pt x="322" y="1370"/>
                  </a:cubicBezTo>
                  <a:cubicBezTo>
                    <a:pt x="322" y="786"/>
                    <a:pt x="870" y="310"/>
                    <a:pt x="1560" y="310"/>
                  </a:cubicBezTo>
                  <a:cubicBezTo>
                    <a:pt x="1739" y="310"/>
                    <a:pt x="1917" y="334"/>
                    <a:pt x="2084" y="417"/>
                  </a:cubicBezTo>
                  <a:cubicBezTo>
                    <a:pt x="2104" y="423"/>
                    <a:pt x="2124" y="426"/>
                    <a:pt x="2144" y="426"/>
                  </a:cubicBezTo>
                  <a:cubicBezTo>
                    <a:pt x="2208" y="426"/>
                    <a:pt x="2268" y="395"/>
                    <a:pt x="2287" y="322"/>
                  </a:cubicBezTo>
                  <a:cubicBezTo>
                    <a:pt x="2322" y="239"/>
                    <a:pt x="2287" y="143"/>
                    <a:pt x="2203" y="120"/>
                  </a:cubicBezTo>
                  <a:cubicBezTo>
                    <a:pt x="1989" y="24"/>
                    <a:pt x="1787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1" name="Google Shape;12128;p81">
            <a:extLst>
              <a:ext uri="{FF2B5EF4-FFF2-40B4-BE49-F238E27FC236}">
                <a16:creationId xmlns:a16="http://schemas.microsoft.com/office/drawing/2014/main" id="{B97BC922-373A-228C-87EC-30F797B75ACD}"/>
              </a:ext>
            </a:extLst>
          </p:cNvPr>
          <p:cNvGrpSpPr/>
          <p:nvPr/>
        </p:nvGrpSpPr>
        <p:grpSpPr>
          <a:xfrm>
            <a:off x="14261536" y="6858548"/>
            <a:ext cx="714112" cy="714816"/>
            <a:chOff x="7158637" y="3353074"/>
            <a:chExt cx="357056" cy="35740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82" name="Google Shape;12129;p81">
              <a:extLst>
                <a:ext uri="{FF2B5EF4-FFF2-40B4-BE49-F238E27FC236}">
                  <a16:creationId xmlns:a16="http://schemas.microsoft.com/office/drawing/2014/main" id="{048069D1-47F8-15D7-4AB8-83568E707A47}"/>
                </a:ext>
              </a:extLst>
            </p:cNvPr>
            <p:cNvSpPr/>
            <p:nvPr/>
          </p:nvSpPr>
          <p:spPr>
            <a:xfrm>
              <a:off x="7158637" y="3353074"/>
              <a:ext cx="357056" cy="357408"/>
            </a:xfrm>
            <a:custGeom>
              <a:avLst/>
              <a:gdLst/>
              <a:ahLst/>
              <a:cxnLst/>
              <a:rect l="l" t="t" r="r" b="b"/>
              <a:pathLst>
                <a:path w="11158" h="11169" extrusionOk="0">
                  <a:moveTo>
                    <a:pt x="7157" y="2489"/>
                  </a:moveTo>
                  <a:cubicBezTo>
                    <a:pt x="7192" y="2489"/>
                    <a:pt x="7204" y="2501"/>
                    <a:pt x="7204" y="2501"/>
                  </a:cubicBezTo>
                  <a:cubicBezTo>
                    <a:pt x="7216" y="2513"/>
                    <a:pt x="7228" y="2537"/>
                    <a:pt x="7228" y="2560"/>
                  </a:cubicBezTo>
                  <a:cubicBezTo>
                    <a:pt x="7228" y="2608"/>
                    <a:pt x="7204" y="2632"/>
                    <a:pt x="7157" y="2656"/>
                  </a:cubicBezTo>
                  <a:lnTo>
                    <a:pt x="6776" y="2691"/>
                  </a:lnTo>
                  <a:lnTo>
                    <a:pt x="6788" y="2656"/>
                  </a:lnTo>
                  <a:cubicBezTo>
                    <a:pt x="6811" y="2596"/>
                    <a:pt x="6859" y="2548"/>
                    <a:pt x="6919" y="2537"/>
                  </a:cubicBezTo>
                  <a:lnTo>
                    <a:pt x="7145" y="2489"/>
                  </a:lnTo>
                  <a:close/>
                  <a:moveTo>
                    <a:pt x="5192" y="2632"/>
                  </a:moveTo>
                  <a:cubicBezTo>
                    <a:pt x="5014" y="3084"/>
                    <a:pt x="5014" y="3108"/>
                    <a:pt x="5014" y="3144"/>
                  </a:cubicBezTo>
                  <a:cubicBezTo>
                    <a:pt x="5002" y="3227"/>
                    <a:pt x="5073" y="3310"/>
                    <a:pt x="5168" y="3310"/>
                  </a:cubicBezTo>
                  <a:cubicBezTo>
                    <a:pt x="5240" y="3310"/>
                    <a:pt x="5311" y="3251"/>
                    <a:pt x="5323" y="3168"/>
                  </a:cubicBezTo>
                  <a:cubicBezTo>
                    <a:pt x="5335" y="3132"/>
                    <a:pt x="5395" y="2989"/>
                    <a:pt x="5466" y="2810"/>
                  </a:cubicBezTo>
                  <a:lnTo>
                    <a:pt x="5549" y="2953"/>
                  </a:lnTo>
                  <a:cubicBezTo>
                    <a:pt x="5641" y="3100"/>
                    <a:pt x="5803" y="3176"/>
                    <a:pt x="5966" y="3176"/>
                  </a:cubicBezTo>
                  <a:cubicBezTo>
                    <a:pt x="6014" y="3176"/>
                    <a:pt x="6062" y="3169"/>
                    <a:pt x="6109" y="3156"/>
                  </a:cubicBezTo>
                  <a:lnTo>
                    <a:pt x="6347" y="3096"/>
                  </a:lnTo>
                  <a:cubicBezTo>
                    <a:pt x="6347" y="3156"/>
                    <a:pt x="6383" y="3215"/>
                    <a:pt x="6442" y="3251"/>
                  </a:cubicBezTo>
                  <a:lnTo>
                    <a:pt x="6811" y="3441"/>
                  </a:lnTo>
                  <a:lnTo>
                    <a:pt x="6788" y="3489"/>
                  </a:lnTo>
                  <a:lnTo>
                    <a:pt x="5264" y="3489"/>
                  </a:lnTo>
                  <a:lnTo>
                    <a:pt x="4049" y="3013"/>
                  </a:lnTo>
                  <a:lnTo>
                    <a:pt x="4299" y="2667"/>
                  </a:lnTo>
                  <a:lnTo>
                    <a:pt x="5192" y="2632"/>
                  </a:lnTo>
                  <a:close/>
                  <a:moveTo>
                    <a:pt x="382" y="6442"/>
                  </a:moveTo>
                  <a:lnTo>
                    <a:pt x="1001" y="7025"/>
                  </a:lnTo>
                  <a:cubicBezTo>
                    <a:pt x="1037" y="7073"/>
                    <a:pt x="1061" y="7132"/>
                    <a:pt x="1061" y="7192"/>
                  </a:cubicBezTo>
                  <a:lnTo>
                    <a:pt x="953" y="8085"/>
                  </a:lnTo>
                  <a:cubicBezTo>
                    <a:pt x="668" y="7573"/>
                    <a:pt x="489" y="7025"/>
                    <a:pt x="382" y="6442"/>
                  </a:cubicBezTo>
                  <a:close/>
                  <a:moveTo>
                    <a:pt x="5537" y="310"/>
                  </a:moveTo>
                  <a:cubicBezTo>
                    <a:pt x="6930" y="310"/>
                    <a:pt x="8228" y="870"/>
                    <a:pt x="9228" y="1846"/>
                  </a:cubicBezTo>
                  <a:cubicBezTo>
                    <a:pt x="10193" y="2810"/>
                    <a:pt x="10729" y="4084"/>
                    <a:pt x="10752" y="5430"/>
                  </a:cubicBezTo>
                  <a:cubicBezTo>
                    <a:pt x="10717" y="5418"/>
                    <a:pt x="10669" y="5394"/>
                    <a:pt x="10657" y="5346"/>
                  </a:cubicBezTo>
                  <a:lnTo>
                    <a:pt x="10419" y="4894"/>
                  </a:lnTo>
                  <a:cubicBezTo>
                    <a:pt x="10386" y="4845"/>
                    <a:pt x="10325" y="4818"/>
                    <a:pt x="10267" y="4818"/>
                  </a:cubicBezTo>
                  <a:cubicBezTo>
                    <a:pt x="10240" y="4818"/>
                    <a:pt x="10215" y="4823"/>
                    <a:pt x="10193" y="4834"/>
                  </a:cubicBezTo>
                  <a:cubicBezTo>
                    <a:pt x="10181" y="4894"/>
                    <a:pt x="10145" y="4989"/>
                    <a:pt x="10193" y="5073"/>
                  </a:cubicBezTo>
                  <a:lnTo>
                    <a:pt x="10431" y="5525"/>
                  </a:lnTo>
                  <a:cubicBezTo>
                    <a:pt x="10490" y="5644"/>
                    <a:pt x="10598" y="5727"/>
                    <a:pt x="10729" y="5763"/>
                  </a:cubicBezTo>
                  <a:lnTo>
                    <a:pt x="10824" y="5787"/>
                  </a:lnTo>
                  <a:cubicBezTo>
                    <a:pt x="10752" y="7120"/>
                    <a:pt x="10228" y="8347"/>
                    <a:pt x="9288" y="9287"/>
                  </a:cubicBezTo>
                  <a:cubicBezTo>
                    <a:pt x="8288" y="10287"/>
                    <a:pt x="6978" y="10823"/>
                    <a:pt x="5561" y="10823"/>
                  </a:cubicBezTo>
                  <a:cubicBezTo>
                    <a:pt x="4168" y="10823"/>
                    <a:pt x="2847" y="10276"/>
                    <a:pt x="1846" y="9287"/>
                  </a:cubicBezTo>
                  <a:cubicBezTo>
                    <a:pt x="1608" y="9049"/>
                    <a:pt x="1394" y="8799"/>
                    <a:pt x="1215" y="8525"/>
                  </a:cubicBezTo>
                  <a:lnTo>
                    <a:pt x="1370" y="7216"/>
                  </a:lnTo>
                  <a:cubicBezTo>
                    <a:pt x="1382" y="7061"/>
                    <a:pt x="1323" y="6906"/>
                    <a:pt x="1215" y="6787"/>
                  </a:cubicBezTo>
                  <a:lnTo>
                    <a:pt x="322" y="5930"/>
                  </a:lnTo>
                  <a:cubicBezTo>
                    <a:pt x="311" y="5811"/>
                    <a:pt x="311" y="5692"/>
                    <a:pt x="311" y="5573"/>
                  </a:cubicBezTo>
                  <a:cubicBezTo>
                    <a:pt x="311" y="4168"/>
                    <a:pt x="858" y="2846"/>
                    <a:pt x="1846" y="1846"/>
                  </a:cubicBezTo>
                  <a:cubicBezTo>
                    <a:pt x="2466" y="1227"/>
                    <a:pt x="3216" y="774"/>
                    <a:pt x="4037" y="536"/>
                  </a:cubicBezTo>
                  <a:lnTo>
                    <a:pt x="4037" y="536"/>
                  </a:lnTo>
                  <a:lnTo>
                    <a:pt x="3930" y="822"/>
                  </a:lnTo>
                  <a:cubicBezTo>
                    <a:pt x="3894" y="905"/>
                    <a:pt x="3942" y="1001"/>
                    <a:pt x="4013" y="1024"/>
                  </a:cubicBezTo>
                  <a:cubicBezTo>
                    <a:pt x="4025" y="1024"/>
                    <a:pt x="4061" y="1048"/>
                    <a:pt x="4073" y="1048"/>
                  </a:cubicBezTo>
                  <a:cubicBezTo>
                    <a:pt x="4132" y="1048"/>
                    <a:pt x="4216" y="1001"/>
                    <a:pt x="4228" y="941"/>
                  </a:cubicBezTo>
                  <a:lnTo>
                    <a:pt x="4418" y="453"/>
                  </a:lnTo>
                  <a:cubicBezTo>
                    <a:pt x="4692" y="393"/>
                    <a:pt x="4966" y="346"/>
                    <a:pt x="5252" y="334"/>
                  </a:cubicBezTo>
                  <a:lnTo>
                    <a:pt x="5252" y="334"/>
                  </a:lnTo>
                  <a:lnTo>
                    <a:pt x="5025" y="1227"/>
                  </a:lnTo>
                  <a:lnTo>
                    <a:pt x="4966" y="1239"/>
                  </a:lnTo>
                  <a:lnTo>
                    <a:pt x="4073" y="1239"/>
                  </a:lnTo>
                  <a:cubicBezTo>
                    <a:pt x="3906" y="1239"/>
                    <a:pt x="3763" y="1358"/>
                    <a:pt x="3728" y="1536"/>
                  </a:cubicBezTo>
                  <a:lnTo>
                    <a:pt x="3656" y="2120"/>
                  </a:lnTo>
                  <a:lnTo>
                    <a:pt x="3251" y="2132"/>
                  </a:lnTo>
                  <a:cubicBezTo>
                    <a:pt x="3073" y="2144"/>
                    <a:pt x="2942" y="2275"/>
                    <a:pt x="2930" y="2453"/>
                  </a:cubicBezTo>
                  <a:lnTo>
                    <a:pt x="2918" y="2918"/>
                  </a:lnTo>
                  <a:cubicBezTo>
                    <a:pt x="2918" y="3025"/>
                    <a:pt x="2942" y="3108"/>
                    <a:pt x="3013" y="3168"/>
                  </a:cubicBezTo>
                  <a:cubicBezTo>
                    <a:pt x="3083" y="3238"/>
                    <a:pt x="3154" y="3266"/>
                    <a:pt x="3238" y="3266"/>
                  </a:cubicBezTo>
                  <a:cubicBezTo>
                    <a:pt x="3254" y="3266"/>
                    <a:pt x="3270" y="3265"/>
                    <a:pt x="3287" y="3263"/>
                  </a:cubicBezTo>
                  <a:lnTo>
                    <a:pt x="3311" y="3263"/>
                  </a:lnTo>
                  <a:lnTo>
                    <a:pt x="2989" y="3572"/>
                  </a:lnTo>
                  <a:cubicBezTo>
                    <a:pt x="2930" y="3632"/>
                    <a:pt x="2918" y="3739"/>
                    <a:pt x="2978" y="3810"/>
                  </a:cubicBezTo>
                  <a:cubicBezTo>
                    <a:pt x="3001" y="3846"/>
                    <a:pt x="3049" y="3870"/>
                    <a:pt x="3097" y="3870"/>
                  </a:cubicBezTo>
                  <a:cubicBezTo>
                    <a:pt x="3132" y="3870"/>
                    <a:pt x="3168" y="3858"/>
                    <a:pt x="3204" y="3822"/>
                  </a:cubicBezTo>
                  <a:lnTo>
                    <a:pt x="3811" y="3263"/>
                  </a:lnTo>
                  <a:lnTo>
                    <a:pt x="5144" y="3799"/>
                  </a:lnTo>
                  <a:cubicBezTo>
                    <a:pt x="5156" y="3810"/>
                    <a:pt x="5192" y="3810"/>
                    <a:pt x="5204" y="3810"/>
                  </a:cubicBezTo>
                  <a:lnTo>
                    <a:pt x="6847" y="3810"/>
                  </a:lnTo>
                  <a:cubicBezTo>
                    <a:pt x="6907" y="3810"/>
                    <a:pt x="6954" y="3787"/>
                    <a:pt x="6978" y="3739"/>
                  </a:cubicBezTo>
                  <a:lnTo>
                    <a:pt x="7157" y="3465"/>
                  </a:lnTo>
                  <a:cubicBezTo>
                    <a:pt x="7192" y="3429"/>
                    <a:pt x="7192" y="3382"/>
                    <a:pt x="7192" y="3334"/>
                  </a:cubicBezTo>
                  <a:cubicBezTo>
                    <a:pt x="7169" y="3287"/>
                    <a:pt x="7145" y="3251"/>
                    <a:pt x="7097" y="3227"/>
                  </a:cubicBezTo>
                  <a:lnTo>
                    <a:pt x="6680" y="3025"/>
                  </a:lnTo>
                  <a:lnTo>
                    <a:pt x="7169" y="2965"/>
                  </a:lnTo>
                  <a:cubicBezTo>
                    <a:pt x="7383" y="2929"/>
                    <a:pt x="7550" y="2751"/>
                    <a:pt x="7526" y="2548"/>
                  </a:cubicBezTo>
                  <a:cubicBezTo>
                    <a:pt x="7526" y="2429"/>
                    <a:pt x="7466" y="2322"/>
                    <a:pt x="7371" y="2251"/>
                  </a:cubicBezTo>
                  <a:cubicBezTo>
                    <a:pt x="7301" y="2198"/>
                    <a:pt x="7219" y="2165"/>
                    <a:pt x="7133" y="2165"/>
                  </a:cubicBezTo>
                  <a:cubicBezTo>
                    <a:pt x="7101" y="2165"/>
                    <a:pt x="7069" y="2170"/>
                    <a:pt x="7038" y="2179"/>
                  </a:cubicBezTo>
                  <a:lnTo>
                    <a:pt x="6811" y="2215"/>
                  </a:lnTo>
                  <a:cubicBezTo>
                    <a:pt x="6633" y="2251"/>
                    <a:pt x="6502" y="2370"/>
                    <a:pt x="6442" y="2548"/>
                  </a:cubicBezTo>
                  <a:lnTo>
                    <a:pt x="6371" y="2751"/>
                  </a:lnTo>
                  <a:lnTo>
                    <a:pt x="6002" y="2858"/>
                  </a:lnTo>
                  <a:cubicBezTo>
                    <a:pt x="5988" y="2860"/>
                    <a:pt x="5974" y="2861"/>
                    <a:pt x="5960" y="2861"/>
                  </a:cubicBezTo>
                  <a:cubicBezTo>
                    <a:pt x="5892" y="2861"/>
                    <a:pt x="5827" y="2836"/>
                    <a:pt x="5787" y="2787"/>
                  </a:cubicBezTo>
                  <a:lnTo>
                    <a:pt x="5525" y="2382"/>
                  </a:lnTo>
                  <a:cubicBezTo>
                    <a:pt x="5490" y="2334"/>
                    <a:pt x="5430" y="2310"/>
                    <a:pt x="5371" y="2310"/>
                  </a:cubicBezTo>
                  <a:lnTo>
                    <a:pt x="4156" y="2358"/>
                  </a:lnTo>
                  <a:cubicBezTo>
                    <a:pt x="4109" y="2358"/>
                    <a:pt x="4049" y="2382"/>
                    <a:pt x="4013" y="2429"/>
                  </a:cubicBezTo>
                  <a:lnTo>
                    <a:pt x="3644" y="2953"/>
                  </a:lnTo>
                  <a:lnTo>
                    <a:pt x="3216" y="2977"/>
                  </a:lnTo>
                  <a:lnTo>
                    <a:pt x="3204" y="2977"/>
                  </a:lnTo>
                  <a:lnTo>
                    <a:pt x="3204" y="2965"/>
                  </a:lnTo>
                  <a:lnTo>
                    <a:pt x="3216" y="2501"/>
                  </a:lnTo>
                  <a:cubicBezTo>
                    <a:pt x="3216" y="2501"/>
                    <a:pt x="3216" y="2489"/>
                    <a:pt x="3228" y="2489"/>
                  </a:cubicBezTo>
                  <a:lnTo>
                    <a:pt x="3763" y="2453"/>
                  </a:lnTo>
                  <a:cubicBezTo>
                    <a:pt x="3835" y="2453"/>
                    <a:pt x="3906" y="2394"/>
                    <a:pt x="3906" y="2310"/>
                  </a:cubicBezTo>
                  <a:lnTo>
                    <a:pt x="4001" y="1584"/>
                  </a:lnTo>
                  <a:cubicBezTo>
                    <a:pt x="4001" y="1584"/>
                    <a:pt x="4001" y="1560"/>
                    <a:pt x="4013" y="1560"/>
                  </a:cubicBezTo>
                  <a:lnTo>
                    <a:pt x="4966" y="1560"/>
                  </a:lnTo>
                  <a:lnTo>
                    <a:pt x="5871" y="1310"/>
                  </a:lnTo>
                  <a:cubicBezTo>
                    <a:pt x="5918" y="1298"/>
                    <a:pt x="5966" y="1263"/>
                    <a:pt x="5978" y="1203"/>
                  </a:cubicBezTo>
                  <a:lnTo>
                    <a:pt x="6097" y="882"/>
                  </a:lnTo>
                  <a:cubicBezTo>
                    <a:pt x="6133" y="786"/>
                    <a:pt x="6085" y="703"/>
                    <a:pt x="5990" y="667"/>
                  </a:cubicBezTo>
                  <a:cubicBezTo>
                    <a:pt x="5975" y="663"/>
                    <a:pt x="5960" y="661"/>
                    <a:pt x="5946" y="661"/>
                  </a:cubicBezTo>
                  <a:cubicBezTo>
                    <a:pt x="5875" y="661"/>
                    <a:pt x="5807" y="706"/>
                    <a:pt x="5787" y="774"/>
                  </a:cubicBezTo>
                  <a:lnTo>
                    <a:pt x="5692" y="1013"/>
                  </a:lnTo>
                  <a:lnTo>
                    <a:pt x="5323" y="1120"/>
                  </a:lnTo>
                  <a:lnTo>
                    <a:pt x="5537" y="310"/>
                  </a:lnTo>
                  <a:close/>
                  <a:moveTo>
                    <a:pt x="5585" y="0"/>
                  </a:moveTo>
                  <a:cubicBezTo>
                    <a:pt x="4097" y="0"/>
                    <a:pt x="2692" y="584"/>
                    <a:pt x="1632" y="1644"/>
                  </a:cubicBezTo>
                  <a:cubicBezTo>
                    <a:pt x="584" y="2691"/>
                    <a:pt x="1" y="4096"/>
                    <a:pt x="1" y="5585"/>
                  </a:cubicBezTo>
                  <a:cubicBezTo>
                    <a:pt x="1" y="7073"/>
                    <a:pt x="584" y="8466"/>
                    <a:pt x="1632" y="9525"/>
                  </a:cubicBezTo>
                  <a:cubicBezTo>
                    <a:pt x="2692" y="10585"/>
                    <a:pt x="4097" y="11169"/>
                    <a:pt x="5585" y="11169"/>
                  </a:cubicBezTo>
                  <a:cubicBezTo>
                    <a:pt x="7073" y="11169"/>
                    <a:pt x="8466" y="10585"/>
                    <a:pt x="9526" y="9525"/>
                  </a:cubicBezTo>
                  <a:cubicBezTo>
                    <a:pt x="10586" y="8466"/>
                    <a:pt x="11157" y="7073"/>
                    <a:pt x="11157" y="5585"/>
                  </a:cubicBezTo>
                  <a:cubicBezTo>
                    <a:pt x="11157" y="4096"/>
                    <a:pt x="10586" y="2691"/>
                    <a:pt x="9526" y="1644"/>
                  </a:cubicBezTo>
                  <a:cubicBezTo>
                    <a:pt x="8466" y="584"/>
                    <a:pt x="7073" y="0"/>
                    <a:pt x="5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3" name="Google Shape;12130;p81">
              <a:extLst>
                <a:ext uri="{FF2B5EF4-FFF2-40B4-BE49-F238E27FC236}">
                  <a16:creationId xmlns:a16="http://schemas.microsoft.com/office/drawing/2014/main" id="{F86E8F1B-FCB0-4BBC-5316-607B11C916A3}"/>
                </a:ext>
              </a:extLst>
            </p:cNvPr>
            <p:cNvSpPr/>
            <p:nvPr/>
          </p:nvSpPr>
          <p:spPr>
            <a:xfrm>
              <a:off x="7406669" y="3594898"/>
              <a:ext cx="26336" cy="27968"/>
            </a:xfrm>
            <a:custGeom>
              <a:avLst/>
              <a:gdLst/>
              <a:ahLst/>
              <a:cxnLst/>
              <a:rect l="l" t="t" r="r" b="b"/>
              <a:pathLst>
                <a:path w="823" h="874" extrusionOk="0">
                  <a:moveTo>
                    <a:pt x="637" y="1"/>
                  </a:moveTo>
                  <a:cubicBezTo>
                    <a:pt x="592" y="1"/>
                    <a:pt x="551" y="19"/>
                    <a:pt x="525" y="52"/>
                  </a:cubicBezTo>
                  <a:lnTo>
                    <a:pt x="60" y="599"/>
                  </a:lnTo>
                  <a:cubicBezTo>
                    <a:pt x="1" y="671"/>
                    <a:pt x="13" y="778"/>
                    <a:pt x="72" y="825"/>
                  </a:cubicBezTo>
                  <a:cubicBezTo>
                    <a:pt x="108" y="849"/>
                    <a:pt x="156" y="873"/>
                    <a:pt x="180" y="873"/>
                  </a:cubicBezTo>
                  <a:cubicBezTo>
                    <a:pt x="227" y="873"/>
                    <a:pt x="275" y="849"/>
                    <a:pt x="299" y="814"/>
                  </a:cubicBezTo>
                  <a:lnTo>
                    <a:pt x="763" y="254"/>
                  </a:lnTo>
                  <a:cubicBezTo>
                    <a:pt x="822" y="194"/>
                    <a:pt x="822" y="99"/>
                    <a:pt x="751" y="40"/>
                  </a:cubicBezTo>
                  <a:cubicBezTo>
                    <a:pt x="713" y="13"/>
                    <a:pt x="674" y="1"/>
                    <a:pt x="6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4" name="Google Shape;12131;p81">
              <a:extLst>
                <a:ext uri="{FF2B5EF4-FFF2-40B4-BE49-F238E27FC236}">
                  <a16:creationId xmlns:a16="http://schemas.microsoft.com/office/drawing/2014/main" id="{DF3F6BBF-1978-5855-5819-0DB62C02417C}"/>
                </a:ext>
              </a:extLst>
            </p:cNvPr>
            <p:cNvSpPr/>
            <p:nvPr/>
          </p:nvSpPr>
          <p:spPr>
            <a:xfrm>
              <a:off x="7229133" y="3469074"/>
              <a:ext cx="254912" cy="180832"/>
            </a:xfrm>
            <a:custGeom>
              <a:avLst/>
              <a:gdLst/>
              <a:ahLst/>
              <a:cxnLst/>
              <a:rect l="l" t="t" r="r" b="b"/>
              <a:pathLst>
                <a:path w="7966" h="5651" extrusionOk="0">
                  <a:moveTo>
                    <a:pt x="5980" y="1"/>
                  </a:moveTo>
                  <a:cubicBezTo>
                    <a:pt x="5931" y="1"/>
                    <a:pt x="5884" y="21"/>
                    <a:pt x="5859" y="66"/>
                  </a:cubicBezTo>
                  <a:cubicBezTo>
                    <a:pt x="5823" y="138"/>
                    <a:pt x="5835" y="233"/>
                    <a:pt x="5894" y="293"/>
                  </a:cubicBezTo>
                  <a:lnTo>
                    <a:pt x="6442" y="781"/>
                  </a:lnTo>
                  <a:cubicBezTo>
                    <a:pt x="6478" y="817"/>
                    <a:pt x="6513" y="828"/>
                    <a:pt x="6573" y="828"/>
                  </a:cubicBezTo>
                  <a:lnTo>
                    <a:pt x="6859" y="793"/>
                  </a:lnTo>
                  <a:lnTo>
                    <a:pt x="6978" y="959"/>
                  </a:lnTo>
                  <a:lnTo>
                    <a:pt x="5942" y="1662"/>
                  </a:lnTo>
                  <a:cubicBezTo>
                    <a:pt x="5927" y="1667"/>
                    <a:pt x="5910" y="1670"/>
                    <a:pt x="5895" y="1670"/>
                  </a:cubicBezTo>
                  <a:cubicBezTo>
                    <a:pt x="5873" y="1670"/>
                    <a:pt x="5854" y="1664"/>
                    <a:pt x="5847" y="1650"/>
                  </a:cubicBezTo>
                  <a:lnTo>
                    <a:pt x="5168" y="555"/>
                  </a:lnTo>
                  <a:cubicBezTo>
                    <a:pt x="5139" y="511"/>
                    <a:pt x="5088" y="485"/>
                    <a:pt x="5036" y="485"/>
                  </a:cubicBezTo>
                  <a:cubicBezTo>
                    <a:pt x="5003" y="485"/>
                    <a:pt x="4970" y="496"/>
                    <a:pt x="4942" y="519"/>
                  </a:cubicBezTo>
                  <a:cubicBezTo>
                    <a:pt x="4870" y="555"/>
                    <a:pt x="4846" y="662"/>
                    <a:pt x="4894" y="733"/>
                  </a:cubicBezTo>
                  <a:lnTo>
                    <a:pt x="5644" y="1912"/>
                  </a:lnTo>
                  <a:cubicBezTo>
                    <a:pt x="5668" y="1960"/>
                    <a:pt x="5704" y="1983"/>
                    <a:pt x="5763" y="1983"/>
                  </a:cubicBezTo>
                  <a:lnTo>
                    <a:pt x="6132" y="2043"/>
                  </a:lnTo>
                  <a:lnTo>
                    <a:pt x="6144" y="2043"/>
                  </a:lnTo>
                  <a:lnTo>
                    <a:pt x="6144" y="2067"/>
                  </a:lnTo>
                  <a:lnTo>
                    <a:pt x="5299" y="2995"/>
                  </a:lnTo>
                  <a:lnTo>
                    <a:pt x="5251" y="3091"/>
                  </a:lnTo>
                  <a:lnTo>
                    <a:pt x="5132" y="3948"/>
                  </a:lnTo>
                  <a:cubicBezTo>
                    <a:pt x="5120" y="4043"/>
                    <a:pt x="5073" y="4115"/>
                    <a:pt x="5013" y="4162"/>
                  </a:cubicBezTo>
                  <a:lnTo>
                    <a:pt x="3834" y="5234"/>
                  </a:lnTo>
                  <a:cubicBezTo>
                    <a:pt x="3775" y="5293"/>
                    <a:pt x="3692" y="5317"/>
                    <a:pt x="3596" y="5317"/>
                  </a:cubicBezTo>
                  <a:cubicBezTo>
                    <a:pt x="3453" y="5317"/>
                    <a:pt x="3334" y="5234"/>
                    <a:pt x="3275" y="5103"/>
                  </a:cubicBezTo>
                  <a:lnTo>
                    <a:pt x="2846" y="3972"/>
                  </a:lnTo>
                  <a:lnTo>
                    <a:pt x="2739" y="2781"/>
                  </a:lnTo>
                  <a:cubicBezTo>
                    <a:pt x="2703" y="2436"/>
                    <a:pt x="2430" y="2162"/>
                    <a:pt x="2084" y="2150"/>
                  </a:cubicBezTo>
                  <a:lnTo>
                    <a:pt x="763" y="2079"/>
                  </a:lnTo>
                  <a:cubicBezTo>
                    <a:pt x="667" y="2079"/>
                    <a:pt x="608" y="2019"/>
                    <a:pt x="596" y="1948"/>
                  </a:cubicBezTo>
                  <a:lnTo>
                    <a:pt x="358" y="971"/>
                  </a:lnTo>
                  <a:cubicBezTo>
                    <a:pt x="346" y="912"/>
                    <a:pt x="358" y="840"/>
                    <a:pt x="417" y="793"/>
                  </a:cubicBezTo>
                  <a:lnTo>
                    <a:pt x="548" y="674"/>
                  </a:lnTo>
                  <a:cubicBezTo>
                    <a:pt x="608" y="614"/>
                    <a:pt x="620" y="519"/>
                    <a:pt x="560" y="436"/>
                  </a:cubicBezTo>
                  <a:cubicBezTo>
                    <a:pt x="529" y="398"/>
                    <a:pt x="488" y="380"/>
                    <a:pt x="444" y="380"/>
                  </a:cubicBezTo>
                  <a:cubicBezTo>
                    <a:pt x="404" y="380"/>
                    <a:pt x="362" y="395"/>
                    <a:pt x="322" y="424"/>
                  </a:cubicBezTo>
                  <a:lnTo>
                    <a:pt x="191" y="543"/>
                  </a:lnTo>
                  <a:cubicBezTo>
                    <a:pt x="60" y="674"/>
                    <a:pt x="1" y="852"/>
                    <a:pt x="48" y="1043"/>
                  </a:cubicBezTo>
                  <a:lnTo>
                    <a:pt x="286" y="2019"/>
                  </a:lnTo>
                  <a:cubicBezTo>
                    <a:pt x="346" y="2233"/>
                    <a:pt x="525" y="2388"/>
                    <a:pt x="763" y="2400"/>
                  </a:cubicBezTo>
                  <a:lnTo>
                    <a:pt x="2084" y="2471"/>
                  </a:lnTo>
                  <a:cubicBezTo>
                    <a:pt x="2263" y="2495"/>
                    <a:pt x="2406" y="2626"/>
                    <a:pt x="2430" y="2805"/>
                  </a:cubicBezTo>
                  <a:lnTo>
                    <a:pt x="2525" y="4007"/>
                  </a:lnTo>
                  <a:cubicBezTo>
                    <a:pt x="2525" y="4031"/>
                    <a:pt x="2525" y="4043"/>
                    <a:pt x="2549" y="4055"/>
                  </a:cubicBezTo>
                  <a:lnTo>
                    <a:pt x="2989" y="5210"/>
                  </a:lnTo>
                  <a:cubicBezTo>
                    <a:pt x="3096" y="5472"/>
                    <a:pt x="3346" y="5650"/>
                    <a:pt x="3620" y="5650"/>
                  </a:cubicBezTo>
                  <a:cubicBezTo>
                    <a:pt x="3775" y="5650"/>
                    <a:pt x="3942" y="5591"/>
                    <a:pt x="4061" y="5472"/>
                  </a:cubicBezTo>
                  <a:lnTo>
                    <a:pt x="5239" y="4400"/>
                  </a:lnTo>
                  <a:cubicBezTo>
                    <a:pt x="5358" y="4293"/>
                    <a:pt x="5430" y="4138"/>
                    <a:pt x="5466" y="3984"/>
                  </a:cubicBezTo>
                  <a:lnTo>
                    <a:pt x="5585" y="3162"/>
                  </a:lnTo>
                  <a:lnTo>
                    <a:pt x="6394" y="2257"/>
                  </a:lnTo>
                  <a:cubicBezTo>
                    <a:pt x="6490" y="2162"/>
                    <a:pt x="6501" y="2031"/>
                    <a:pt x="6478" y="1912"/>
                  </a:cubicBezTo>
                  <a:cubicBezTo>
                    <a:pt x="6454" y="1852"/>
                    <a:pt x="6418" y="1793"/>
                    <a:pt x="6370" y="1757"/>
                  </a:cubicBezTo>
                  <a:lnTo>
                    <a:pt x="7335" y="1102"/>
                  </a:lnTo>
                  <a:lnTo>
                    <a:pt x="7383" y="1067"/>
                  </a:lnTo>
                  <a:cubicBezTo>
                    <a:pt x="7430" y="1007"/>
                    <a:pt x="7406" y="924"/>
                    <a:pt x="7383" y="888"/>
                  </a:cubicBezTo>
                  <a:lnTo>
                    <a:pt x="7263" y="733"/>
                  </a:lnTo>
                  <a:lnTo>
                    <a:pt x="7466" y="709"/>
                  </a:lnTo>
                  <a:cubicBezTo>
                    <a:pt x="7481" y="705"/>
                    <a:pt x="7496" y="703"/>
                    <a:pt x="7510" y="703"/>
                  </a:cubicBezTo>
                  <a:cubicBezTo>
                    <a:pt x="7573" y="703"/>
                    <a:pt x="7625" y="744"/>
                    <a:pt x="7644" y="793"/>
                  </a:cubicBezTo>
                  <a:cubicBezTo>
                    <a:pt x="7680" y="852"/>
                    <a:pt x="7740" y="888"/>
                    <a:pt x="7799" y="888"/>
                  </a:cubicBezTo>
                  <a:cubicBezTo>
                    <a:pt x="7823" y="888"/>
                    <a:pt x="7859" y="864"/>
                    <a:pt x="7883" y="852"/>
                  </a:cubicBezTo>
                  <a:cubicBezTo>
                    <a:pt x="7942" y="817"/>
                    <a:pt x="7966" y="709"/>
                    <a:pt x="7918" y="650"/>
                  </a:cubicBezTo>
                  <a:cubicBezTo>
                    <a:pt x="7825" y="494"/>
                    <a:pt x="7668" y="393"/>
                    <a:pt x="7488" y="393"/>
                  </a:cubicBezTo>
                  <a:cubicBezTo>
                    <a:pt x="7461" y="393"/>
                    <a:pt x="7434" y="395"/>
                    <a:pt x="7406" y="400"/>
                  </a:cubicBezTo>
                  <a:lnTo>
                    <a:pt x="6609" y="483"/>
                  </a:lnTo>
                  <a:lnTo>
                    <a:pt x="6097" y="43"/>
                  </a:lnTo>
                  <a:cubicBezTo>
                    <a:pt x="6064" y="15"/>
                    <a:pt x="6021" y="1"/>
                    <a:pt x="59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5" name="Google Shape;12132;p81">
              <a:extLst>
                <a:ext uri="{FF2B5EF4-FFF2-40B4-BE49-F238E27FC236}">
                  <a16:creationId xmlns:a16="http://schemas.microsoft.com/office/drawing/2014/main" id="{163D2762-6EA7-17E1-5EBD-CC3EC60FA224}"/>
                </a:ext>
              </a:extLst>
            </p:cNvPr>
            <p:cNvSpPr/>
            <p:nvPr/>
          </p:nvSpPr>
          <p:spPr>
            <a:xfrm>
              <a:off x="7409741" y="3428370"/>
              <a:ext cx="22880" cy="27616"/>
            </a:xfrm>
            <a:custGeom>
              <a:avLst/>
              <a:gdLst/>
              <a:ahLst/>
              <a:cxnLst/>
              <a:rect l="l" t="t" r="r" b="b"/>
              <a:pathLst>
                <a:path w="715" h="863" extrusionOk="0">
                  <a:moveTo>
                    <a:pt x="177" y="1"/>
                  </a:moveTo>
                  <a:cubicBezTo>
                    <a:pt x="144" y="1"/>
                    <a:pt x="111" y="10"/>
                    <a:pt x="84" y="29"/>
                  </a:cubicBezTo>
                  <a:cubicBezTo>
                    <a:pt x="12" y="76"/>
                    <a:pt x="0" y="184"/>
                    <a:pt x="36" y="255"/>
                  </a:cubicBezTo>
                  <a:lnTo>
                    <a:pt x="393" y="791"/>
                  </a:lnTo>
                  <a:cubicBezTo>
                    <a:pt x="429" y="838"/>
                    <a:pt x="488" y="862"/>
                    <a:pt x="536" y="862"/>
                  </a:cubicBezTo>
                  <a:cubicBezTo>
                    <a:pt x="560" y="862"/>
                    <a:pt x="596" y="850"/>
                    <a:pt x="619" y="838"/>
                  </a:cubicBezTo>
                  <a:cubicBezTo>
                    <a:pt x="691" y="779"/>
                    <a:pt x="715" y="684"/>
                    <a:pt x="667" y="612"/>
                  </a:cubicBezTo>
                  <a:lnTo>
                    <a:pt x="310" y="76"/>
                  </a:lnTo>
                  <a:cubicBezTo>
                    <a:pt x="280" y="25"/>
                    <a:pt x="229" y="1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6" name="Google Shape;12133;p81">
            <a:extLst>
              <a:ext uri="{FF2B5EF4-FFF2-40B4-BE49-F238E27FC236}">
                <a16:creationId xmlns:a16="http://schemas.microsoft.com/office/drawing/2014/main" id="{6E1D329C-93E1-6FF4-1B69-40C01D6A3C9C}"/>
              </a:ext>
            </a:extLst>
          </p:cNvPr>
          <p:cNvGrpSpPr/>
          <p:nvPr/>
        </p:nvGrpSpPr>
        <p:grpSpPr>
          <a:xfrm>
            <a:off x="6576800" y="6857204"/>
            <a:ext cx="689664" cy="713088"/>
            <a:chOff x="3316269" y="3352402"/>
            <a:chExt cx="344832" cy="35654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87" name="Google Shape;12134;p81">
              <a:extLst>
                <a:ext uri="{FF2B5EF4-FFF2-40B4-BE49-F238E27FC236}">
                  <a16:creationId xmlns:a16="http://schemas.microsoft.com/office/drawing/2014/main" id="{EF1519E5-5C2E-B35B-6A33-77BE57D8D0D5}"/>
                </a:ext>
              </a:extLst>
            </p:cNvPr>
            <p:cNvSpPr/>
            <p:nvPr/>
          </p:nvSpPr>
          <p:spPr>
            <a:xfrm>
              <a:off x="3546381" y="3557138"/>
              <a:ext cx="19840" cy="16576"/>
            </a:xfrm>
            <a:custGeom>
              <a:avLst/>
              <a:gdLst/>
              <a:ahLst/>
              <a:cxnLst/>
              <a:rect l="l" t="t" r="r" b="b"/>
              <a:pathLst>
                <a:path w="620" h="518" extrusionOk="0">
                  <a:moveTo>
                    <a:pt x="166" y="0"/>
                  </a:moveTo>
                  <a:cubicBezTo>
                    <a:pt x="115" y="0"/>
                    <a:pt x="65" y="22"/>
                    <a:pt x="37" y="65"/>
                  </a:cubicBezTo>
                  <a:cubicBezTo>
                    <a:pt x="1" y="148"/>
                    <a:pt x="13" y="243"/>
                    <a:pt x="84" y="291"/>
                  </a:cubicBezTo>
                  <a:lnTo>
                    <a:pt x="358" y="481"/>
                  </a:lnTo>
                  <a:cubicBezTo>
                    <a:pt x="382" y="505"/>
                    <a:pt x="418" y="517"/>
                    <a:pt x="441" y="517"/>
                  </a:cubicBezTo>
                  <a:cubicBezTo>
                    <a:pt x="489" y="517"/>
                    <a:pt x="549" y="481"/>
                    <a:pt x="572" y="446"/>
                  </a:cubicBezTo>
                  <a:cubicBezTo>
                    <a:pt x="620" y="362"/>
                    <a:pt x="596" y="267"/>
                    <a:pt x="537" y="220"/>
                  </a:cubicBezTo>
                  <a:lnTo>
                    <a:pt x="263" y="29"/>
                  </a:lnTo>
                  <a:cubicBezTo>
                    <a:pt x="234" y="10"/>
                    <a:pt x="200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8" name="Google Shape;12135;p81">
              <a:extLst>
                <a:ext uri="{FF2B5EF4-FFF2-40B4-BE49-F238E27FC236}">
                  <a16:creationId xmlns:a16="http://schemas.microsoft.com/office/drawing/2014/main" id="{E1496939-76CE-2A61-6019-EEE079E613C2}"/>
                </a:ext>
              </a:extLst>
            </p:cNvPr>
            <p:cNvSpPr/>
            <p:nvPr/>
          </p:nvSpPr>
          <p:spPr>
            <a:xfrm>
              <a:off x="3449997" y="3423730"/>
              <a:ext cx="14496" cy="18144"/>
            </a:xfrm>
            <a:custGeom>
              <a:avLst/>
              <a:gdLst/>
              <a:ahLst/>
              <a:cxnLst/>
              <a:rect l="l" t="t" r="r" b="b"/>
              <a:pathLst>
                <a:path w="453" h="567" extrusionOk="0">
                  <a:moveTo>
                    <a:pt x="180" y="1"/>
                  </a:moveTo>
                  <a:cubicBezTo>
                    <a:pt x="164" y="1"/>
                    <a:pt x="148" y="3"/>
                    <a:pt x="132" y="7"/>
                  </a:cubicBezTo>
                  <a:cubicBezTo>
                    <a:pt x="48" y="43"/>
                    <a:pt x="1" y="126"/>
                    <a:pt x="36" y="221"/>
                  </a:cubicBezTo>
                  <a:lnTo>
                    <a:pt x="108" y="459"/>
                  </a:lnTo>
                  <a:cubicBezTo>
                    <a:pt x="132" y="531"/>
                    <a:pt x="191" y="567"/>
                    <a:pt x="251" y="567"/>
                  </a:cubicBezTo>
                  <a:cubicBezTo>
                    <a:pt x="274" y="567"/>
                    <a:pt x="286" y="567"/>
                    <a:pt x="310" y="543"/>
                  </a:cubicBezTo>
                  <a:cubicBezTo>
                    <a:pt x="405" y="531"/>
                    <a:pt x="453" y="436"/>
                    <a:pt x="417" y="352"/>
                  </a:cubicBezTo>
                  <a:lnTo>
                    <a:pt x="346" y="114"/>
                  </a:lnTo>
                  <a:cubicBezTo>
                    <a:pt x="316" y="45"/>
                    <a:pt x="254" y="1"/>
                    <a:pt x="1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9" name="Google Shape;12136;p81">
              <a:extLst>
                <a:ext uri="{FF2B5EF4-FFF2-40B4-BE49-F238E27FC236}">
                  <a16:creationId xmlns:a16="http://schemas.microsoft.com/office/drawing/2014/main" id="{F9AE4FFE-70E2-DE7A-1F48-37B2AE35AD5A}"/>
                </a:ext>
              </a:extLst>
            </p:cNvPr>
            <p:cNvSpPr/>
            <p:nvPr/>
          </p:nvSpPr>
          <p:spPr>
            <a:xfrm>
              <a:off x="3316269" y="3352402"/>
              <a:ext cx="344832" cy="356544"/>
            </a:xfrm>
            <a:custGeom>
              <a:avLst/>
              <a:gdLst/>
              <a:ahLst/>
              <a:cxnLst/>
              <a:rect l="l" t="t" r="r" b="b"/>
              <a:pathLst>
                <a:path w="10776" h="11142" extrusionOk="0">
                  <a:moveTo>
                    <a:pt x="2870" y="2819"/>
                  </a:moveTo>
                  <a:cubicBezTo>
                    <a:pt x="2941" y="2819"/>
                    <a:pt x="3013" y="2867"/>
                    <a:pt x="3048" y="2950"/>
                  </a:cubicBezTo>
                  <a:cubicBezTo>
                    <a:pt x="3084" y="2998"/>
                    <a:pt x="3060" y="3046"/>
                    <a:pt x="3048" y="3093"/>
                  </a:cubicBezTo>
                  <a:cubicBezTo>
                    <a:pt x="3025" y="3129"/>
                    <a:pt x="2989" y="3165"/>
                    <a:pt x="2941" y="3189"/>
                  </a:cubicBezTo>
                  <a:cubicBezTo>
                    <a:pt x="2925" y="3199"/>
                    <a:pt x="2904" y="3205"/>
                    <a:pt x="2882" y="3205"/>
                  </a:cubicBezTo>
                  <a:cubicBezTo>
                    <a:pt x="2854" y="3205"/>
                    <a:pt x="2825" y="3196"/>
                    <a:pt x="2798" y="3177"/>
                  </a:cubicBezTo>
                  <a:cubicBezTo>
                    <a:pt x="2751" y="3153"/>
                    <a:pt x="2727" y="3117"/>
                    <a:pt x="2691" y="3069"/>
                  </a:cubicBezTo>
                  <a:cubicBezTo>
                    <a:pt x="2656" y="2974"/>
                    <a:pt x="2703" y="2867"/>
                    <a:pt x="2810" y="2831"/>
                  </a:cubicBezTo>
                  <a:cubicBezTo>
                    <a:pt x="2822" y="2831"/>
                    <a:pt x="2858" y="2819"/>
                    <a:pt x="2870" y="2819"/>
                  </a:cubicBezTo>
                  <a:close/>
                  <a:moveTo>
                    <a:pt x="2310" y="3367"/>
                  </a:moveTo>
                  <a:cubicBezTo>
                    <a:pt x="2382" y="3367"/>
                    <a:pt x="2453" y="3415"/>
                    <a:pt x="2489" y="3498"/>
                  </a:cubicBezTo>
                  <a:cubicBezTo>
                    <a:pt x="2501" y="3546"/>
                    <a:pt x="2501" y="3605"/>
                    <a:pt x="2465" y="3653"/>
                  </a:cubicBezTo>
                  <a:cubicBezTo>
                    <a:pt x="2441" y="3701"/>
                    <a:pt x="2406" y="3724"/>
                    <a:pt x="2370" y="3760"/>
                  </a:cubicBezTo>
                  <a:cubicBezTo>
                    <a:pt x="2352" y="3764"/>
                    <a:pt x="2333" y="3767"/>
                    <a:pt x="2314" y="3767"/>
                  </a:cubicBezTo>
                  <a:cubicBezTo>
                    <a:pt x="2280" y="3767"/>
                    <a:pt x="2245" y="3759"/>
                    <a:pt x="2215" y="3736"/>
                  </a:cubicBezTo>
                  <a:cubicBezTo>
                    <a:pt x="2167" y="3712"/>
                    <a:pt x="2144" y="3677"/>
                    <a:pt x="2108" y="3641"/>
                  </a:cubicBezTo>
                  <a:cubicBezTo>
                    <a:pt x="2108" y="3593"/>
                    <a:pt x="2108" y="3534"/>
                    <a:pt x="2144" y="3486"/>
                  </a:cubicBezTo>
                  <a:cubicBezTo>
                    <a:pt x="2167" y="3450"/>
                    <a:pt x="2203" y="3415"/>
                    <a:pt x="2251" y="3379"/>
                  </a:cubicBezTo>
                  <a:cubicBezTo>
                    <a:pt x="2263" y="3379"/>
                    <a:pt x="2286" y="3367"/>
                    <a:pt x="2310" y="3367"/>
                  </a:cubicBezTo>
                  <a:close/>
                  <a:moveTo>
                    <a:pt x="3060" y="3546"/>
                  </a:moveTo>
                  <a:cubicBezTo>
                    <a:pt x="3096" y="3546"/>
                    <a:pt x="3120" y="3546"/>
                    <a:pt x="3156" y="3570"/>
                  </a:cubicBezTo>
                  <a:cubicBezTo>
                    <a:pt x="3191" y="3593"/>
                    <a:pt x="3227" y="3629"/>
                    <a:pt x="3263" y="3665"/>
                  </a:cubicBezTo>
                  <a:cubicBezTo>
                    <a:pt x="3275" y="3724"/>
                    <a:pt x="3263" y="3772"/>
                    <a:pt x="3239" y="3831"/>
                  </a:cubicBezTo>
                  <a:cubicBezTo>
                    <a:pt x="3215" y="3879"/>
                    <a:pt x="3179" y="3903"/>
                    <a:pt x="3144" y="3939"/>
                  </a:cubicBezTo>
                  <a:cubicBezTo>
                    <a:pt x="3124" y="3944"/>
                    <a:pt x="3102" y="3946"/>
                    <a:pt x="3080" y="3946"/>
                  </a:cubicBezTo>
                  <a:cubicBezTo>
                    <a:pt x="3049" y="3946"/>
                    <a:pt x="3017" y="3941"/>
                    <a:pt x="2989" y="3927"/>
                  </a:cubicBezTo>
                  <a:cubicBezTo>
                    <a:pt x="2941" y="3891"/>
                    <a:pt x="2917" y="3867"/>
                    <a:pt x="2882" y="3820"/>
                  </a:cubicBezTo>
                  <a:cubicBezTo>
                    <a:pt x="2870" y="3772"/>
                    <a:pt x="2870" y="3712"/>
                    <a:pt x="2894" y="3665"/>
                  </a:cubicBezTo>
                  <a:cubicBezTo>
                    <a:pt x="2929" y="3629"/>
                    <a:pt x="2953" y="3593"/>
                    <a:pt x="3001" y="3570"/>
                  </a:cubicBezTo>
                  <a:cubicBezTo>
                    <a:pt x="3025" y="3570"/>
                    <a:pt x="3048" y="3546"/>
                    <a:pt x="3060" y="3546"/>
                  </a:cubicBezTo>
                  <a:close/>
                  <a:moveTo>
                    <a:pt x="3584" y="3843"/>
                  </a:moveTo>
                  <a:lnTo>
                    <a:pt x="4191" y="4343"/>
                  </a:lnTo>
                  <a:lnTo>
                    <a:pt x="3501" y="4046"/>
                  </a:lnTo>
                  <a:cubicBezTo>
                    <a:pt x="3513" y="4022"/>
                    <a:pt x="3525" y="3998"/>
                    <a:pt x="3537" y="3962"/>
                  </a:cubicBezTo>
                  <a:cubicBezTo>
                    <a:pt x="3560" y="3939"/>
                    <a:pt x="3572" y="3891"/>
                    <a:pt x="3584" y="3843"/>
                  </a:cubicBezTo>
                  <a:close/>
                  <a:moveTo>
                    <a:pt x="9478" y="3974"/>
                  </a:moveTo>
                  <a:cubicBezTo>
                    <a:pt x="9835" y="4141"/>
                    <a:pt x="10145" y="4391"/>
                    <a:pt x="10418" y="4713"/>
                  </a:cubicBezTo>
                  <a:cubicBezTo>
                    <a:pt x="10228" y="4998"/>
                    <a:pt x="9966" y="5260"/>
                    <a:pt x="9704" y="5451"/>
                  </a:cubicBezTo>
                  <a:cubicBezTo>
                    <a:pt x="9597" y="5332"/>
                    <a:pt x="9478" y="5248"/>
                    <a:pt x="9347" y="5153"/>
                  </a:cubicBezTo>
                  <a:cubicBezTo>
                    <a:pt x="9228" y="5094"/>
                    <a:pt x="9097" y="5022"/>
                    <a:pt x="8918" y="4963"/>
                  </a:cubicBezTo>
                  <a:lnTo>
                    <a:pt x="9406" y="4939"/>
                  </a:lnTo>
                  <a:cubicBezTo>
                    <a:pt x="9490" y="4939"/>
                    <a:pt x="9573" y="4844"/>
                    <a:pt x="9549" y="4760"/>
                  </a:cubicBezTo>
                  <a:cubicBezTo>
                    <a:pt x="9549" y="4672"/>
                    <a:pt x="9478" y="4604"/>
                    <a:pt x="9391" y="4604"/>
                  </a:cubicBezTo>
                  <a:cubicBezTo>
                    <a:pt x="9385" y="4604"/>
                    <a:pt x="9378" y="4605"/>
                    <a:pt x="9371" y="4605"/>
                  </a:cubicBezTo>
                  <a:lnTo>
                    <a:pt x="8656" y="4665"/>
                  </a:lnTo>
                  <a:cubicBezTo>
                    <a:pt x="8871" y="4546"/>
                    <a:pt x="9061" y="4427"/>
                    <a:pt x="9192" y="4308"/>
                  </a:cubicBezTo>
                  <a:cubicBezTo>
                    <a:pt x="9299" y="4201"/>
                    <a:pt x="9394" y="4105"/>
                    <a:pt x="9478" y="3974"/>
                  </a:cubicBezTo>
                  <a:close/>
                  <a:moveTo>
                    <a:pt x="4245" y="304"/>
                  </a:moveTo>
                  <a:cubicBezTo>
                    <a:pt x="4475" y="304"/>
                    <a:pt x="4701" y="348"/>
                    <a:pt x="4906" y="438"/>
                  </a:cubicBezTo>
                  <a:cubicBezTo>
                    <a:pt x="5299" y="605"/>
                    <a:pt x="5561" y="903"/>
                    <a:pt x="5704" y="1260"/>
                  </a:cubicBezTo>
                  <a:cubicBezTo>
                    <a:pt x="5787" y="1522"/>
                    <a:pt x="5835" y="1867"/>
                    <a:pt x="5799" y="2284"/>
                  </a:cubicBezTo>
                  <a:cubicBezTo>
                    <a:pt x="5537" y="2819"/>
                    <a:pt x="5370" y="3367"/>
                    <a:pt x="5287" y="3665"/>
                  </a:cubicBezTo>
                  <a:cubicBezTo>
                    <a:pt x="5251" y="3760"/>
                    <a:pt x="5311" y="3843"/>
                    <a:pt x="5406" y="3879"/>
                  </a:cubicBezTo>
                  <a:cubicBezTo>
                    <a:pt x="5418" y="3883"/>
                    <a:pt x="5431" y="3884"/>
                    <a:pt x="5444" y="3884"/>
                  </a:cubicBezTo>
                  <a:cubicBezTo>
                    <a:pt x="5516" y="3884"/>
                    <a:pt x="5588" y="3831"/>
                    <a:pt x="5608" y="3760"/>
                  </a:cubicBezTo>
                  <a:cubicBezTo>
                    <a:pt x="5894" y="2748"/>
                    <a:pt x="6311" y="1926"/>
                    <a:pt x="6727" y="1534"/>
                  </a:cubicBezTo>
                  <a:cubicBezTo>
                    <a:pt x="6972" y="1309"/>
                    <a:pt x="7286" y="1190"/>
                    <a:pt x="7633" y="1190"/>
                  </a:cubicBezTo>
                  <a:cubicBezTo>
                    <a:pt x="7691" y="1190"/>
                    <a:pt x="7751" y="1193"/>
                    <a:pt x="7811" y="1200"/>
                  </a:cubicBezTo>
                  <a:cubicBezTo>
                    <a:pt x="8228" y="1236"/>
                    <a:pt x="8632" y="1450"/>
                    <a:pt x="8930" y="1772"/>
                  </a:cubicBezTo>
                  <a:cubicBezTo>
                    <a:pt x="9228" y="2105"/>
                    <a:pt x="9394" y="2522"/>
                    <a:pt x="9394" y="2939"/>
                  </a:cubicBezTo>
                  <a:cubicBezTo>
                    <a:pt x="9394" y="3355"/>
                    <a:pt x="9228" y="3724"/>
                    <a:pt x="8942" y="3974"/>
                  </a:cubicBezTo>
                  <a:cubicBezTo>
                    <a:pt x="8656" y="4236"/>
                    <a:pt x="8180" y="4474"/>
                    <a:pt x="7561" y="4653"/>
                  </a:cubicBezTo>
                  <a:lnTo>
                    <a:pt x="7549" y="4653"/>
                  </a:lnTo>
                  <a:cubicBezTo>
                    <a:pt x="7430" y="4641"/>
                    <a:pt x="7299" y="4635"/>
                    <a:pt x="7161" y="4635"/>
                  </a:cubicBezTo>
                  <a:cubicBezTo>
                    <a:pt x="7022" y="4635"/>
                    <a:pt x="6876" y="4641"/>
                    <a:pt x="6727" y="4653"/>
                  </a:cubicBezTo>
                  <a:cubicBezTo>
                    <a:pt x="6632" y="4653"/>
                    <a:pt x="6561" y="4724"/>
                    <a:pt x="6561" y="4808"/>
                  </a:cubicBezTo>
                  <a:cubicBezTo>
                    <a:pt x="6561" y="4903"/>
                    <a:pt x="6632" y="4974"/>
                    <a:pt x="6727" y="4974"/>
                  </a:cubicBezTo>
                  <a:cubicBezTo>
                    <a:pt x="6825" y="4971"/>
                    <a:pt x="6935" y="4968"/>
                    <a:pt x="7055" y="4968"/>
                  </a:cubicBezTo>
                  <a:cubicBezTo>
                    <a:pt x="7682" y="4968"/>
                    <a:pt x="8561" y="5039"/>
                    <a:pt x="9121" y="5379"/>
                  </a:cubicBezTo>
                  <a:cubicBezTo>
                    <a:pt x="9871" y="5856"/>
                    <a:pt x="10061" y="6844"/>
                    <a:pt x="9597" y="7630"/>
                  </a:cubicBezTo>
                  <a:cubicBezTo>
                    <a:pt x="9275" y="8174"/>
                    <a:pt x="8718" y="8485"/>
                    <a:pt x="8177" y="8485"/>
                  </a:cubicBezTo>
                  <a:cubicBezTo>
                    <a:pt x="7937" y="8485"/>
                    <a:pt x="7701" y="8424"/>
                    <a:pt x="7489" y="8296"/>
                  </a:cubicBezTo>
                  <a:cubicBezTo>
                    <a:pt x="6870" y="7939"/>
                    <a:pt x="6156" y="6975"/>
                    <a:pt x="5954" y="6487"/>
                  </a:cubicBezTo>
                  <a:cubicBezTo>
                    <a:pt x="5954" y="6463"/>
                    <a:pt x="5942" y="6463"/>
                    <a:pt x="5942" y="6451"/>
                  </a:cubicBezTo>
                  <a:cubicBezTo>
                    <a:pt x="5918" y="6356"/>
                    <a:pt x="5906" y="6284"/>
                    <a:pt x="5894" y="6213"/>
                  </a:cubicBezTo>
                  <a:cubicBezTo>
                    <a:pt x="5884" y="6132"/>
                    <a:pt x="5813" y="6077"/>
                    <a:pt x="5741" y="6077"/>
                  </a:cubicBezTo>
                  <a:cubicBezTo>
                    <a:pt x="5729" y="6077"/>
                    <a:pt x="5716" y="6078"/>
                    <a:pt x="5704" y="6082"/>
                  </a:cubicBezTo>
                  <a:cubicBezTo>
                    <a:pt x="5608" y="6094"/>
                    <a:pt x="5549" y="6189"/>
                    <a:pt x="5561" y="6272"/>
                  </a:cubicBezTo>
                  <a:cubicBezTo>
                    <a:pt x="5823" y="7463"/>
                    <a:pt x="5739" y="8475"/>
                    <a:pt x="5549" y="8951"/>
                  </a:cubicBezTo>
                  <a:cubicBezTo>
                    <a:pt x="5323" y="9499"/>
                    <a:pt x="4763" y="9844"/>
                    <a:pt x="4132" y="9844"/>
                  </a:cubicBezTo>
                  <a:cubicBezTo>
                    <a:pt x="3918" y="9844"/>
                    <a:pt x="3691" y="9797"/>
                    <a:pt x="3465" y="9713"/>
                  </a:cubicBezTo>
                  <a:cubicBezTo>
                    <a:pt x="2620" y="9368"/>
                    <a:pt x="2167" y="8487"/>
                    <a:pt x="2465" y="7737"/>
                  </a:cubicBezTo>
                  <a:cubicBezTo>
                    <a:pt x="2620" y="7356"/>
                    <a:pt x="2965" y="6927"/>
                    <a:pt x="3465" y="6463"/>
                  </a:cubicBezTo>
                  <a:cubicBezTo>
                    <a:pt x="3691" y="6379"/>
                    <a:pt x="3894" y="6272"/>
                    <a:pt x="4072" y="6165"/>
                  </a:cubicBezTo>
                  <a:cubicBezTo>
                    <a:pt x="4156" y="6129"/>
                    <a:pt x="4180" y="6034"/>
                    <a:pt x="4156" y="5951"/>
                  </a:cubicBezTo>
                  <a:cubicBezTo>
                    <a:pt x="4120" y="5888"/>
                    <a:pt x="4056" y="5859"/>
                    <a:pt x="3991" y="5859"/>
                  </a:cubicBezTo>
                  <a:cubicBezTo>
                    <a:pt x="3971" y="5859"/>
                    <a:pt x="3950" y="5862"/>
                    <a:pt x="3930" y="5867"/>
                  </a:cubicBezTo>
                  <a:cubicBezTo>
                    <a:pt x="3136" y="6291"/>
                    <a:pt x="2413" y="6517"/>
                    <a:pt x="1867" y="6517"/>
                  </a:cubicBezTo>
                  <a:cubicBezTo>
                    <a:pt x="1815" y="6517"/>
                    <a:pt x="1764" y="6515"/>
                    <a:pt x="1715" y="6510"/>
                  </a:cubicBezTo>
                  <a:cubicBezTo>
                    <a:pt x="1322" y="6475"/>
                    <a:pt x="965" y="6284"/>
                    <a:pt x="715" y="5963"/>
                  </a:cubicBezTo>
                  <a:cubicBezTo>
                    <a:pt x="465" y="5629"/>
                    <a:pt x="322" y="5201"/>
                    <a:pt x="370" y="4748"/>
                  </a:cubicBezTo>
                  <a:cubicBezTo>
                    <a:pt x="439" y="3885"/>
                    <a:pt x="1086" y="3222"/>
                    <a:pt x="1839" y="3222"/>
                  </a:cubicBezTo>
                  <a:cubicBezTo>
                    <a:pt x="1865" y="3222"/>
                    <a:pt x="1891" y="3223"/>
                    <a:pt x="1917" y="3224"/>
                  </a:cubicBezTo>
                  <a:cubicBezTo>
                    <a:pt x="1894" y="3248"/>
                    <a:pt x="1858" y="3296"/>
                    <a:pt x="1846" y="3343"/>
                  </a:cubicBezTo>
                  <a:cubicBezTo>
                    <a:pt x="1786" y="3462"/>
                    <a:pt x="1774" y="3605"/>
                    <a:pt x="1810" y="3736"/>
                  </a:cubicBezTo>
                  <a:cubicBezTo>
                    <a:pt x="1858" y="3879"/>
                    <a:pt x="1953" y="3974"/>
                    <a:pt x="2084" y="4034"/>
                  </a:cubicBezTo>
                  <a:cubicBezTo>
                    <a:pt x="2155" y="4070"/>
                    <a:pt x="2227" y="4093"/>
                    <a:pt x="2310" y="4093"/>
                  </a:cubicBezTo>
                  <a:cubicBezTo>
                    <a:pt x="2370" y="4093"/>
                    <a:pt x="2429" y="4082"/>
                    <a:pt x="2465" y="4070"/>
                  </a:cubicBezTo>
                  <a:cubicBezTo>
                    <a:pt x="2513" y="4058"/>
                    <a:pt x="2560" y="4022"/>
                    <a:pt x="2608" y="3998"/>
                  </a:cubicBezTo>
                  <a:cubicBezTo>
                    <a:pt x="2644" y="4082"/>
                    <a:pt x="2739" y="4153"/>
                    <a:pt x="2822" y="4201"/>
                  </a:cubicBezTo>
                  <a:cubicBezTo>
                    <a:pt x="2906" y="4236"/>
                    <a:pt x="2977" y="4260"/>
                    <a:pt x="3048" y="4260"/>
                  </a:cubicBezTo>
                  <a:cubicBezTo>
                    <a:pt x="3084" y="4260"/>
                    <a:pt x="3120" y="4260"/>
                    <a:pt x="3156" y="4248"/>
                  </a:cubicBezTo>
                  <a:lnTo>
                    <a:pt x="4692" y="4951"/>
                  </a:lnTo>
                  <a:lnTo>
                    <a:pt x="2406" y="4974"/>
                  </a:lnTo>
                  <a:cubicBezTo>
                    <a:pt x="2322" y="4974"/>
                    <a:pt x="2251" y="5046"/>
                    <a:pt x="2251" y="5141"/>
                  </a:cubicBezTo>
                  <a:cubicBezTo>
                    <a:pt x="2251" y="5225"/>
                    <a:pt x="2322" y="5308"/>
                    <a:pt x="2406" y="5308"/>
                  </a:cubicBezTo>
                  <a:lnTo>
                    <a:pt x="5049" y="5260"/>
                  </a:lnTo>
                  <a:lnTo>
                    <a:pt x="4275" y="7772"/>
                  </a:lnTo>
                  <a:lnTo>
                    <a:pt x="4275" y="7820"/>
                  </a:lnTo>
                  <a:cubicBezTo>
                    <a:pt x="4275" y="7892"/>
                    <a:pt x="4311" y="7951"/>
                    <a:pt x="4394" y="7963"/>
                  </a:cubicBezTo>
                  <a:lnTo>
                    <a:pt x="4430" y="7963"/>
                  </a:lnTo>
                  <a:cubicBezTo>
                    <a:pt x="4513" y="7963"/>
                    <a:pt x="4572" y="7927"/>
                    <a:pt x="4584" y="7844"/>
                  </a:cubicBezTo>
                  <a:lnTo>
                    <a:pt x="5358" y="5332"/>
                  </a:lnTo>
                  <a:lnTo>
                    <a:pt x="6668" y="6260"/>
                  </a:lnTo>
                  <a:cubicBezTo>
                    <a:pt x="6692" y="6272"/>
                    <a:pt x="6727" y="6284"/>
                    <a:pt x="6751" y="6284"/>
                  </a:cubicBezTo>
                  <a:cubicBezTo>
                    <a:pt x="6799" y="6284"/>
                    <a:pt x="6858" y="6260"/>
                    <a:pt x="6894" y="6213"/>
                  </a:cubicBezTo>
                  <a:cubicBezTo>
                    <a:pt x="6930" y="6141"/>
                    <a:pt x="6918" y="6034"/>
                    <a:pt x="6847" y="5987"/>
                  </a:cubicBezTo>
                  <a:lnTo>
                    <a:pt x="5537" y="5070"/>
                  </a:lnTo>
                  <a:lnTo>
                    <a:pt x="7644" y="3486"/>
                  </a:lnTo>
                  <a:cubicBezTo>
                    <a:pt x="7692" y="3462"/>
                    <a:pt x="7704" y="3415"/>
                    <a:pt x="7704" y="3355"/>
                  </a:cubicBezTo>
                  <a:cubicBezTo>
                    <a:pt x="7704" y="3331"/>
                    <a:pt x="7692" y="3284"/>
                    <a:pt x="7680" y="3248"/>
                  </a:cubicBezTo>
                  <a:cubicBezTo>
                    <a:pt x="7646" y="3208"/>
                    <a:pt x="7597" y="3186"/>
                    <a:pt x="7550" y="3186"/>
                  </a:cubicBezTo>
                  <a:cubicBezTo>
                    <a:pt x="7514" y="3186"/>
                    <a:pt x="7479" y="3199"/>
                    <a:pt x="7454" y="3224"/>
                  </a:cubicBezTo>
                  <a:lnTo>
                    <a:pt x="5346" y="4796"/>
                  </a:lnTo>
                  <a:lnTo>
                    <a:pt x="4775" y="3141"/>
                  </a:lnTo>
                  <a:cubicBezTo>
                    <a:pt x="4756" y="3077"/>
                    <a:pt x="4696" y="3034"/>
                    <a:pt x="4631" y="3034"/>
                  </a:cubicBezTo>
                  <a:cubicBezTo>
                    <a:pt x="4611" y="3034"/>
                    <a:pt x="4592" y="3037"/>
                    <a:pt x="4572" y="3046"/>
                  </a:cubicBezTo>
                  <a:cubicBezTo>
                    <a:pt x="4477" y="3069"/>
                    <a:pt x="4430" y="3165"/>
                    <a:pt x="4465" y="3248"/>
                  </a:cubicBezTo>
                  <a:lnTo>
                    <a:pt x="4882" y="4486"/>
                  </a:lnTo>
                  <a:lnTo>
                    <a:pt x="3298" y="3189"/>
                  </a:lnTo>
                  <a:cubicBezTo>
                    <a:pt x="3358" y="3069"/>
                    <a:pt x="3382" y="2927"/>
                    <a:pt x="3334" y="2784"/>
                  </a:cubicBezTo>
                  <a:cubicBezTo>
                    <a:pt x="3258" y="2575"/>
                    <a:pt x="3053" y="2434"/>
                    <a:pt x="2841" y="2434"/>
                  </a:cubicBezTo>
                  <a:cubicBezTo>
                    <a:pt x="2787" y="2434"/>
                    <a:pt x="2732" y="2443"/>
                    <a:pt x="2679" y="2462"/>
                  </a:cubicBezTo>
                  <a:cubicBezTo>
                    <a:pt x="2667" y="2462"/>
                    <a:pt x="2644" y="2474"/>
                    <a:pt x="2632" y="2474"/>
                  </a:cubicBezTo>
                  <a:cubicBezTo>
                    <a:pt x="2608" y="2415"/>
                    <a:pt x="2584" y="2367"/>
                    <a:pt x="2572" y="2331"/>
                  </a:cubicBezTo>
                  <a:cubicBezTo>
                    <a:pt x="2453" y="1950"/>
                    <a:pt x="2489" y="1557"/>
                    <a:pt x="2691" y="1200"/>
                  </a:cubicBezTo>
                  <a:cubicBezTo>
                    <a:pt x="2906" y="819"/>
                    <a:pt x="3239" y="545"/>
                    <a:pt x="3656" y="402"/>
                  </a:cubicBezTo>
                  <a:cubicBezTo>
                    <a:pt x="3848" y="337"/>
                    <a:pt x="4048" y="304"/>
                    <a:pt x="4245" y="304"/>
                  </a:cubicBezTo>
                  <a:close/>
                  <a:moveTo>
                    <a:pt x="6323" y="7677"/>
                  </a:moveTo>
                  <a:lnTo>
                    <a:pt x="6323" y="7677"/>
                  </a:lnTo>
                  <a:cubicBezTo>
                    <a:pt x="6620" y="8046"/>
                    <a:pt x="6978" y="8392"/>
                    <a:pt x="7311" y="8582"/>
                  </a:cubicBezTo>
                  <a:cubicBezTo>
                    <a:pt x="7501" y="8701"/>
                    <a:pt x="7704" y="8773"/>
                    <a:pt x="7930" y="8808"/>
                  </a:cubicBezTo>
                  <a:cubicBezTo>
                    <a:pt x="7930" y="9368"/>
                    <a:pt x="7704" y="9951"/>
                    <a:pt x="7263" y="10547"/>
                  </a:cubicBezTo>
                  <a:cubicBezTo>
                    <a:pt x="6454" y="10428"/>
                    <a:pt x="5787" y="9951"/>
                    <a:pt x="5442" y="9666"/>
                  </a:cubicBezTo>
                  <a:cubicBezTo>
                    <a:pt x="5608" y="9499"/>
                    <a:pt x="5739" y="9308"/>
                    <a:pt x="5846" y="9082"/>
                  </a:cubicBezTo>
                  <a:cubicBezTo>
                    <a:pt x="5965" y="8773"/>
                    <a:pt x="6037" y="8356"/>
                    <a:pt x="6037" y="7856"/>
                  </a:cubicBezTo>
                  <a:lnTo>
                    <a:pt x="6525" y="9308"/>
                  </a:lnTo>
                  <a:cubicBezTo>
                    <a:pt x="6561" y="9380"/>
                    <a:pt x="6620" y="9416"/>
                    <a:pt x="6680" y="9416"/>
                  </a:cubicBezTo>
                  <a:cubicBezTo>
                    <a:pt x="6692" y="9416"/>
                    <a:pt x="6716" y="9416"/>
                    <a:pt x="6739" y="9404"/>
                  </a:cubicBezTo>
                  <a:cubicBezTo>
                    <a:pt x="6823" y="9368"/>
                    <a:pt x="6870" y="9285"/>
                    <a:pt x="6847" y="9189"/>
                  </a:cubicBezTo>
                  <a:lnTo>
                    <a:pt x="6323" y="7677"/>
                  </a:lnTo>
                  <a:close/>
                  <a:moveTo>
                    <a:pt x="2096" y="8606"/>
                  </a:moveTo>
                  <a:cubicBezTo>
                    <a:pt x="2191" y="8987"/>
                    <a:pt x="2394" y="9332"/>
                    <a:pt x="2691" y="9618"/>
                  </a:cubicBezTo>
                  <a:lnTo>
                    <a:pt x="2572" y="9797"/>
                  </a:lnTo>
                  <a:cubicBezTo>
                    <a:pt x="2525" y="9880"/>
                    <a:pt x="2548" y="9975"/>
                    <a:pt x="2620" y="10023"/>
                  </a:cubicBezTo>
                  <a:cubicBezTo>
                    <a:pt x="2644" y="10035"/>
                    <a:pt x="2679" y="10058"/>
                    <a:pt x="2703" y="10058"/>
                  </a:cubicBezTo>
                  <a:cubicBezTo>
                    <a:pt x="2763" y="10058"/>
                    <a:pt x="2810" y="10023"/>
                    <a:pt x="2846" y="9975"/>
                  </a:cubicBezTo>
                  <a:lnTo>
                    <a:pt x="2941" y="9820"/>
                  </a:lnTo>
                  <a:cubicBezTo>
                    <a:pt x="3060" y="9892"/>
                    <a:pt x="3203" y="9963"/>
                    <a:pt x="3334" y="10023"/>
                  </a:cubicBezTo>
                  <a:cubicBezTo>
                    <a:pt x="3513" y="10094"/>
                    <a:pt x="3703" y="10142"/>
                    <a:pt x="3882" y="10154"/>
                  </a:cubicBezTo>
                  <a:cubicBezTo>
                    <a:pt x="3406" y="10570"/>
                    <a:pt x="2751" y="10832"/>
                    <a:pt x="2084" y="10856"/>
                  </a:cubicBezTo>
                  <a:cubicBezTo>
                    <a:pt x="1798" y="10118"/>
                    <a:pt x="1810" y="9308"/>
                    <a:pt x="2096" y="8606"/>
                  </a:cubicBezTo>
                  <a:close/>
                  <a:moveTo>
                    <a:pt x="4287" y="0"/>
                  </a:moveTo>
                  <a:cubicBezTo>
                    <a:pt x="4050" y="0"/>
                    <a:pt x="3812" y="39"/>
                    <a:pt x="3584" y="117"/>
                  </a:cubicBezTo>
                  <a:cubicBezTo>
                    <a:pt x="3096" y="272"/>
                    <a:pt x="2679" y="617"/>
                    <a:pt x="2441" y="1045"/>
                  </a:cubicBezTo>
                  <a:cubicBezTo>
                    <a:pt x="2191" y="1498"/>
                    <a:pt x="2144" y="1986"/>
                    <a:pt x="2286" y="2450"/>
                  </a:cubicBezTo>
                  <a:cubicBezTo>
                    <a:pt x="2322" y="2534"/>
                    <a:pt x="2370" y="2629"/>
                    <a:pt x="2406" y="2724"/>
                  </a:cubicBezTo>
                  <a:cubicBezTo>
                    <a:pt x="2406" y="2724"/>
                    <a:pt x="2406" y="2748"/>
                    <a:pt x="2394" y="2748"/>
                  </a:cubicBezTo>
                  <a:cubicBezTo>
                    <a:pt x="2358" y="2808"/>
                    <a:pt x="2346" y="2867"/>
                    <a:pt x="2346" y="2927"/>
                  </a:cubicBezTo>
                  <a:cubicBezTo>
                    <a:pt x="2227" y="2891"/>
                    <a:pt x="2108" y="2879"/>
                    <a:pt x="1989" y="2867"/>
                  </a:cubicBezTo>
                  <a:cubicBezTo>
                    <a:pt x="1949" y="2864"/>
                    <a:pt x="1909" y="2863"/>
                    <a:pt x="1869" y="2863"/>
                  </a:cubicBezTo>
                  <a:cubicBezTo>
                    <a:pt x="941" y="2863"/>
                    <a:pt x="128" y="3650"/>
                    <a:pt x="48" y="4701"/>
                  </a:cubicBezTo>
                  <a:cubicBezTo>
                    <a:pt x="0" y="5213"/>
                    <a:pt x="143" y="5725"/>
                    <a:pt x="465" y="6129"/>
                  </a:cubicBezTo>
                  <a:cubicBezTo>
                    <a:pt x="774" y="6522"/>
                    <a:pt x="1203" y="6760"/>
                    <a:pt x="1691" y="6808"/>
                  </a:cubicBezTo>
                  <a:lnTo>
                    <a:pt x="1858" y="6808"/>
                  </a:lnTo>
                  <a:cubicBezTo>
                    <a:pt x="2144" y="6808"/>
                    <a:pt x="2453" y="6749"/>
                    <a:pt x="2751" y="6677"/>
                  </a:cubicBezTo>
                  <a:lnTo>
                    <a:pt x="2751" y="6677"/>
                  </a:lnTo>
                  <a:cubicBezTo>
                    <a:pt x="2513" y="6939"/>
                    <a:pt x="2286" y="7260"/>
                    <a:pt x="2155" y="7570"/>
                  </a:cubicBezTo>
                  <a:cubicBezTo>
                    <a:pt x="2108" y="7677"/>
                    <a:pt x="2084" y="7796"/>
                    <a:pt x="2060" y="7892"/>
                  </a:cubicBezTo>
                  <a:cubicBezTo>
                    <a:pt x="1453" y="8820"/>
                    <a:pt x="1370" y="9999"/>
                    <a:pt x="1810" y="11035"/>
                  </a:cubicBezTo>
                  <a:cubicBezTo>
                    <a:pt x="1846" y="11094"/>
                    <a:pt x="1905" y="11142"/>
                    <a:pt x="1965" y="11142"/>
                  </a:cubicBezTo>
                  <a:cubicBezTo>
                    <a:pt x="2882" y="11130"/>
                    <a:pt x="3763" y="10749"/>
                    <a:pt x="4370" y="10118"/>
                  </a:cubicBezTo>
                  <a:cubicBezTo>
                    <a:pt x="4668" y="10082"/>
                    <a:pt x="4953" y="9975"/>
                    <a:pt x="5192" y="9832"/>
                  </a:cubicBezTo>
                  <a:cubicBezTo>
                    <a:pt x="5549" y="10142"/>
                    <a:pt x="6335" y="10725"/>
                    <a:pt x="7323" y="10844"/>
                  </a:cubicBezTo>
                  <a:lnTo>
                    <a:pt x="7335" y="10844"/>
                  </a:lnTo>
                  <a:cubicBezTo>
                    <a:pt x="7382" y="10844"/>
                    <a:pt x="7442" y="10809"/>
                    <a:pt x="7466" y="10785"/>
                  </a:cubicBezTo>
                  <a:cubicBezTo>
                    <a:pt x="7990" y="10118"/>
                    <a:pt x="8251" y="9439"/>
                    <a:pt x="8275" y="8773"/>
                  </a:cubicBezTo>
                  <a:cubicBezTo>
                    <a:pt x="8894" y="8749"/>
                    <a:pt x="9525" y="8368"/>
                    <a:pt x="9883" y="7761"/>
                  </a:cubicBezTo>
                  <a:cubicBezTo>
                    <a:pt x="10276" y="7082"/>
                    <a:pt x="10264" y="6272"/>
                    <a:pt x="9906" y="5689"/>
                  </a:cubicBezTo>
                  <a:cubicBezTo>
                    <a:pt x="10252" y="5439"/>
                    <a:pt x="10537" y="5117"/>
                    <a:pt x="10752" y="4724"/>
                  </a:cubicBezTo>
                  <a:cubicBezTo>
                    <a:pt x="10776" y="4701"/>
                    <a:pt x="10776" y="4617"/>
                    <a:pt x="10728" y="4582"/>
                  </a:cubicBezTo>
                  <a:cubicBezTo>
                    <a:pt x="10430" y="4189"/>
                    <a:pt x="10049" y="3891"/>
                    <a:pt x="9609" y="3689"/>
                  </a:cubicBezTo>
                  <a:cubicBezTo>
                    <a:pt x="9704" y="3474"/>
                    <a:pt x="9752" y="3248"/>
                    <a:pt x="9752" y="2998"/>
                  </a:cubicBezTo>
                  <a:cubicBezTo>
                    <a:pt x="9752" y="2498"/>
                    <a:pt x="9549" y="1998"/>
                    <a:pt x="9192" y="1617"/>
                  </a:cubicBezTo>
                  <a:cubicBezTo>
                    <a:pt x="8835" y="1224"/>
                    <a:pt x="8382" y="974"/>
                    <a:pt x="7870" y="926"/>
                  </a:cubicBezTo>
                  <a:cubicBezTo>
                    <a:pt x="7803" y="918"/>
                    <a:pt x="7736" y="914"/>
                    <a:pt x="7670" y="914"/>
                  </a:cubicBezTo>
                  <a:cubicBezTo>
                    <a:pt x="7244" y="914"/>
                    <a:pt x="6846" y="1075"/>
                    <a:pt x="6537" y="1343"/>
                  </a:cubicBezTo>
                  <a:cubicBezTo>
                    <a:pt x="6394" y="1462"/>
                    <a:pt x="6263" y="1617"/>
                    <a:pt x="6156" y="1772"/>
                  </a:cubicBezTo>
                  <a:cubicBezTo>
                    <a:pt x="6144" y="1557"/>
                    <a:pt x="6096" y="1367"/>
                    <a:pt x="6037" y="1176"/>
                  </a:cubicBezTo>
                  <a:cubicBezTo>
                    <a:pt x="5882" y="724"/>
                    <a:pt x="5537" y="367"/>
                    <a:pt x="5073" y="152"/>
                  </a:cubicBezTo>
                  <a:cubicBezTo>
                    <a:pt x="4825" y="51"/>
                    <a:pt x="4557" y="0"/>
                    <a:pt x="4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0" name="Google Shape;12137;p81">
            <a:extLst>
              <a:ext uri="{FF2B5EF4-FFF2-40B4-BE49-F238E27FC236}">
                <a16:creationId xmlns:a16="http://schemas.microsoft.com/office/drawing/2014/main" id="{9E7419E6-35E0-A357-7960-388181CC9A56}"/>
              </a:ext>
            </a:extLst>
          </p:cNvPr>
          <p:cNvGrpSpPr/>
          <p:nvPr/>
        </p:nvGrpSpPr>
        <p:grpSpPr>
          <a:xfrm>
            <a:off x="10962080" y="6895412"/>
            <a:ext cx="717120" cy="639104"/>
            <a:chOff x="5508909" y="3371506"/>
            <a:chExt cx="358560" cy="31955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91" name="Google Shape;12138;p81">
              <a:extLst>
                <a:ext uri="{FF2B5EF4-FFF2-40B4-BE49-F238E27FC236}">
                  <a16:creationId xmlns:a16="http://schemas.microsoft.com/office/drawing/2014/main" id="{00A40699-7B1A-F3EB-A11D-745CB6994764}"/>
                </a:ext>
              </a:extLst>
            </p:cNvPr>
            <p:cNvSpPr/>
            <p:nvPr/>
          </p:nvSpPr>
          <p:spPr>
            <a:xfrm>
              <a:off x="5545485" y="3384178"/>
              <a:ext cx="57184" cy="60736"/>
            </a:xfrm>
            <a:custGeom>
              <a:avLst/>
              <a:gdLst/>
              <a:ahLst/>
              <a:cxnLst/>
              <a:rect l="l" t="t" r="r" b="b"/>
              <a:pathLst>
                <a:path w="1787" h="1898" extrusionOk="0">
                  <a:moveTo>
                    <a:pt x="763" y="338"/>
                  </a:moveTo>
                  <a:cubicBezTo>
                    <a:pt x="942" y="338"/>
                    <a:pt x="1120" y="445"/>
                    <a:pt x="1239" y="636"/>
                  </a:cubicBezTo>
                  <a:cubicBezTo>
                    <a:pt x="1382" y="850"/>
                    <a:pt x="1465" y="1160"/>
                    <a:pt x="1394" y="1362"/>
                  </a:cubicBezTo>
                  <a:cubicBezTo>
                    <a:pt x="1382" y="1422"/>
                    <a:pt x="1358" y="1505"/>
                    <a:pt x="1299" y="1541"/>
                  </a:cubicBezTo>
                  <a:cubicBezTo>
                    <a:pt x="1263" y="1565"/>
                    <a:pt x="1215" y="1576"/>
                    <a:pt x="1180" y="1576"/>
                  </a:cubicBezTo>
                  <a:cubicBezTo>
                    <a:pt x="965" y="1576"/>
                    <a:pt x="644" y="1362"/>
                    <a:pt x="465" y="1100"/>
                  </a:cubicBezTo>
                  <a:cubicBezTo>
                    <a:pt x="370" y="945"/>
                    <a:pt x="322" y="791"/>
                    <a:pt x="358" y="648"/>
                  </a:cubicBezTo>
                  <a:cubicBezTo>
                    <a:pt x="394" y="552"/>
                    <a:pt x="441" y="457"/>
                    <a:pt x="537" y="398"/>
                  </a:cubicBezTo>
                  <a:cubicBezTo>
                    <a:pt x="608" y="350"/>
                    <a:pt x="691" y="338"/>
                    <a:pt x="763" y="338"/>
                  </a:cubicBezTo>
                  <a:close/>
                  <a:moveTo>
                    <a:pt x="780" y="0"/>
                  </a:moveTo>
                  <a:cubicBezTo>
                    <a:pt x="647" y="0"/>
                    <a:pt x="515" y="36"/>
                    <a:pt x="394" y="112"/>
                  </a:cubicBezTo>
                  <a:cubicBezTo>
                    <a:pt x="227" y="219"/>
                    <a:pt x="108" y="386"/>
                    <a:pt x="60" y="576"/>
                  </a:cubicBezTo>
                  <a:cubicBezTo>
                    <a:pt x="1" y="803"/>
                    <a:pt x="60" y="1053"/>
                    <a:pt x="191" y="1279"/>
                  </a:cubicBezTo>
                  <a:cubicBezTo>
                    <a:pt x="334" y="1481"/>
                    <a:pt x="537" y="1684"/>
                    <a:pt x="763" y="1779"/>
                  </a:cubicBezTo>
                  <a:cubicBezTo>
                    <a:pt x="906" y="1862"/>
                    <a:pt x="1061" y="1898"/>
                    <a:pt x="1180" y="1898"/>
                  </a:cubicBezTo>
                  <a:cubicBezTo>
                    <a:pt x="1287" y="1898"/>
                    <a:pt x="1382" y="1874"/>
                    <a:pt x="1465" y="1826"/>
                  </a:cubicBezTo>
                  <a:cubicBezTo>
                    <a:pt x="1596" y="1755"/>
                    <a:pt x="1668" y="1624"/>
                    <a:pt x="1715" y="1445"/>
                  </a:cubicBezTo>
                  <a:cubicBezTo>
                    <a:pt x="1787" y="1148"/>
                    <a:pt x="1715" y="755"/>
                    <a:pt x="1537" y="457"/>
                  </a:cubicBezTo>
                  <a:cubicBezTo>
                    <a:pt x="1350" y="165"/>
                    <a:pt x="1064" y="0"/>
                    <a:pt x="7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" name="Google Shape;12139;p81">
              <a:extLst>
                <a:ext uri="{FF2B5EF4-FFF2-40B4-BE49-F238E27FC236}">
                  <a16:creationId xmlns:a16="http://schemas.microsoft.com/office/drawing/2014/main" id="{3A48B0A4-BBCB-01DA-03BC-500F4B89E8CB}"/>
                </a:ext>
              </a:extLst>
            </p:cNvPr>
            <p:cNvSpPr/>
            <p:nvPr/>
          </p:nvSpPr>
          <p:spPr>
            <a:xfrm>
              <a:off x="5508909" y="3429362"/>
              <a:ext cx="53760" cy="50624"/>
            </a:xfrm>
            <a:custGeom>
              <a:avLst/>
              <a:gdLst/>
              <a:ahLst/>
              <a:cxnLst/>
              <a:rect l="l" t="t" r="r" b="b"/>
              <a:pathLst>
                <a:path w="1680" h="1582" extrusionOk="0">
                  <a:moveTo>
                    <a:pt x="668" y="307"/>
                  </a:moveTo>
                  <a:cubicBezTo>
                    <a:pt x="775" y="307"/>
                    <a:pt x="906" y="355"/>
                    <a:pt x="1013" y="462"/>
                  </a:cubicBezTo>
                  <a:cubicBezTo>
                    <a:pt x="1215" y="641"/>
                    <a:pt x="1394" y="1045"/>
                    <a:pt x="1275" y="1176"/>
                  </a:cubicBezTo>
                  <a:cubicBezTo>
                    <a:pt x="1250" y="1217"/>
                    <a:pt x="1187" y="1236"/>
                    <a:pt x="1104" y="1236"/>
                  </a:cubicBezTo>
                  <a:cubicBezTo>
                    <a:pt x="1065" y="1236"/>
                    <a:pt x="1022" y="1232"/>
                    <a:pt x="977" y="1224"/>
                  </a:cubicBezTo>
                  <a:cubicBezTo>
                    <a:pt x="822" y="1188"/>
                    <a:pt x="656" y="1105"/>
                    <a:pt x="537" y="998"/>
                  </a:cubicBezTo>
                  <a:cubicBezTo>
                    <a:pt x="430" y="903"/>
                    <a:pt x="358" y="784"/>
                    <a:pt x="346" y="676"/>
                  </a:cubicBezTo>
                  <a:cubicBezTo>
                    <a:pt x="322" y="581"/>
                    <a:pt x="358" y="486"/>
                    <a:pt x="418" y="414"/>
                  </a:cubicBezTo>
                  <a:cubicBezTo>
                    <a:pt x="477" y="343"/>
                    <a:pt x="561" y="307"/>
                    <a:pt x="668" y="307"/>
                  </a:cubicBezTo>
                  <a:close/>
                  <a:moveTo>
                    <a:pt x="666" y="1"/>
                  </a:moveTo>
                  <a:cubicBezTo>
                    <a:pt x="480" y="1"/>
                    <a:pt x="305" y="75"/>
                    <a:pt x="180" y="224"/>
                  </a:cubicBezTo>
                  <a:cubicBezTo>
                    <a:pt x="60" y="367"/>
                    <a:pt x="1" y="545"/>
                    <a:pt x="25" y="748"/>
                  </a:cubicBezTo>
                  <a:cubicBezTo>
                    <a:pt x="60" y="938"/>
                    <a:pt x="168" y="1117"/>
                    <a:pt x="322" y="1260"/>
                  </a:cubicBezTo>
                  <a:cubicBezTo>
                    <a:pt x="489" y="1403"/>
                    <a:pt x="715" y="1522"/>
                    <a:pt x="918" y="1557"/>
                  </a:cubicBezTo>
                  <a:cubicBezTo>
                    <a:pt x="977" y="1581"/>
                    <a:pt x="1061" y="1581"/>
                    <a:pt x="1120" y="1581"/>
                  </a:cubicBezTo>
                  <a:cubicBezTo>
                    <a:pt x="1299" y="1581"/>
                    <a:pt x="1442" y="1522"/>
                    <a:pt x="1537" y="1415"/>
                  </a:cubicBezTo>
                  <a:cubicBezTo>
                    <a:pt x="1644" y="1236"/>
                    <a:pt x="1680" y="1022"/>
                    <a:pt x="1596" y="772"/>
                  </a:cubicBezTo>
                  <a:cubicBezTo>
                    <a:pt x="1513" y="569"/>
                    <a:pt x="1382" y="355"/>
                    <a:pt x="1215" y="224"/>
                  </a:cubicBezTo>
                  <a:cubicBezTo>
                    <a:pt x="1049" y="75"/>
                    <a:pt x="852" y="1"/>
                    <a:pt x="6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3" name="Google Shape;12140;p81">
              <a:extLst>
                <a:ext uri="{FF2B5EF4-FFF2-40B4-BE49-F238E27FC236}">
                  <a16:creationId xmlns:a16="http://schemas.microsoft.com/office/drawing/2014/main" id="{65A5F689-61A6-BBAD-7FCB-034F67249B4A}"/>
                </a:ext>
              </a:extLst>
            </p:cNvPr>
            <p:cNvSpPr/>
            <p:nvPr/>
          </p:nvSpPr>
          <p:spPr>
            <a:xfrm>
              <a:off x="5606829" y="3371506"/>
              <a:ext cx="51104" cy="63520"/>
            </a:xfrm>
            <a:custGeom>
              <a:avLst/>
              <a:gdLst/>
              <a:ahLst/>
              <a:cxnLst/>
              <a:rect l="l" t="t" r="r" b="b"/>
              <a:pathLst>
                <a:path w="1597" h="1985" extrusionOk="0">
                  <a:moveTo>
                    <a:pt x="811" y="0"/>
                  </a:moveTo>
                  <a:cubicBezTo>
                    <a:pt x="519" y="0"/>
                    <a:pt x="257" y="172"/>
                    <a:pt x="108" y="448"/>
                  </a:cubicBezTo>
                  <a:cubicBezTo>
                    <a:pt x="60" y="532"/>
                    <a:pt x="96" y="627"/>
                    <a:pt x="179" y="675"/>
                  </a:cubicBezTo>
                  <a:cubicBezTo>
                    <a:pt x="205" y="689"/>
                    <a:pt x="231" y="696"/>
                    <a:pt x="257" y="696"/>
                  </a:cubicBezTo>
                  <a:cubicBezTo>
                    <a:pt x="317" y="696"/>
                    <a:pt x="373" y="661"/>
                    <a:pt x="406" y="603"/>
                  </a:cubicBezTo>
                  <a:cubicBezTo>
                    <a:pt x="503" y="430"/>
                    <a:pt x="659" y="326"/>
                    <a:pt x="829" y="326"/>
                  </a:cubicBezTo>
                  <a:cubicBezTo>
                    <a:pt x="847" y="326"/>
                    <a:pt x="864" y="327"/>
                    <a:pt x="882" y="329"/>
                  </a:cubicBezTo>
                  <a:cubicBezTo>
                    <a:pt x="989" y="353"/>
                    <a:pt x="1096" y="413"/>
                    <a:pt x="1156" y="496"/>
                  </a:cubicBezTo>
                  <a:cubicBezTo>
                    <a:pt x="1239" y="615"/>
                    <a:pt x="1263" y="782"/>
                    <a:pt x="1239" y="948"/>
                  </a:cubicBezTo>
                  <a:cubicBezTo>
                    <a:pt x="1181" y="1307"/>
                    <a:pt x="888" y="1676"/>
                    <a:pt x="675" y="1676"/>
                  </a:cubicBezTo>
                  <a:cubicBezTo>
                    <a:pt x="669" y="1676"/>
                    <a:pt x="662" y="1675"/>
                    <a:pt x="656" y="1675"/>
                  </a:cubicBezTo>
                  <a:cubicBezTo>
                    <a:pt x="513" y="1663"/>
                    <a:pt x="370" y="1401"/>
                    <a:pt x="334" y="1103"/>
                  </a:cubicBezTo>
                  <a:cubicBezTo>
                    <a:pt x="310" y="1020"/>
                    <a:pt x="239" y="960"/>
                    <a:pt x="156" y="960"/>
                  </a:cubicBezTo>
                  <a:cubicBezTo>
                    <a:pt x="60" y="972"/>
                    <a:pt x="1" y="1044"/>
                    <a:pt x="1" y="1139"/>
                  </a:cubicBezTo>
                  <a:cubicBezTo>
                    <a:pt x="48" y="1520"/>
                    <a:pt x="251" y="1937"/>
                    <a:pt x="608" y="1984"/>
                  </a:cubicBezTo>
                  <a:lnTo>
                    <a:pt x="691" y="1984"/>
                  </a:lnTo>
                  <a:cubicBezTo>
                    <a:pt x="882" y="1984"/>
                    <a:pt x="1072" y="1877"/>
                    <a:pt x="1251" y="1675"/>
                  </a:cubicBezTo>
                  <a:cubicBezTo>
                    <a:pt x="1418" y="1484"/>
                    <a:pt x="1537" y="1222"/>
                    <a:pt x="1561" y="984"/>
                  </a:cubicBezTo>
                  <a:cubicBezTo>
                    <a:pt x="1596" y="734"/>
                    <a:pt x="1537" y="484"/>
                    <a:pt x="1406" y="306"/>
                  </a:cubicBezTo>
                  <a:cubicBezTo>
                    <a:pt x="1287" y="139"/>
                    <a:pt x="1108" y="32"/>
                    <a:pt x="918" y="8"/>
                  </a:cubicBezTo>
                  <a:cubicBezTo>
                    <a:pt x="882" y="3"/>
                    <a:pt x="846" y="0"/>
                    <a:pt x="8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4" name="Google Shape;12141;p81">
              <a:extLst>
                <a:ext uri="{FF2B5EF4-FFF2-40B4-BE49-F238E27FC236}">
                  <a16:creationId xmlns:a16="http://schemas.microsoft.com/office/drawing/2014/main" id="{29245F11-A052-79B9-CE41-62641530337B}"/>
                </a:ext>
              </a:extLst>
            </p:cNvPr>
            <p:cNvSpPr/>
            <p:nvPr/>
          </p:nvSpPr>
          <p:spPr>
            <a:xfrm>
              <a:off x="5659789" y="3396786"/>
              <a:ext cx="48032" cy="55392"/>
            </a:xfrm>
            <a:custGeom>
              <a:avLst/>
              <a:gdLst/>
              <a:ahLst/>
              <a:cxnLst/>
              <a:rect l="l" t="t" r="r" b="b"/>
              <a:pathLst>
                <a:path w="1501" h="1731" extrusionOk="0">
                  <a:moveTo>
                    <a:pt x="834" y="313"/>
                  </a:moveTo>
                  <a:cubicBezTo>
                    <a:pt x="882" y="313"/>
                    <a:pt x="929" y="337"/>
                    <a:pt x="965" y="349"/>
                  </a:cubicBezTo>
                  <a:cubicBezTo>
                    <a:pt x="1060" y="385"/>
                    <a:pt x="1120" y="468"/>
                    <a:pt x="1144" y="551"/>
                  </a:cubicBezTo>
                  <a:cubicBezTo>
                    <a:pt x="1168" y="670"/>
                    <a:pt x="1144" y="813"/>
                    <a:pt x="1084" y="932"/>
                  </a:cubicBezTo>
                  <a:cubicBezTo>
                    <a:pt x="981" y="1149"/>
                    <a:pt x="718" y="1392"/>
                    <a:pt x="549" y="1392"/>
                  </a:cubicBezTo>
                  <a:cubicBezTo>
                    <a:pt x="522" y="1392"/>
                    <a:pt x="498" y="1386"/>
                    <a:pt x="477" y="1373"/>
                  </a:cubicBezTo>
                  <a:cubicBezTo>
                    <a:pt x="310" y="1301"/>
                    <a:pt x="334" y="873"/>
                    <a:pt x="453" y="611"/>
                  </a:cubicBezTo>
                  <a:cubicBezTo>
                    <a:pt x="513" y="492"/>
                    <a:pt x="596" y="385"/>
                    <a:pt x="703" y="349"/>
                  </a:cubicBezTo>
                  <a:cubicBezTo>
                    <a:pt x="751" y="337"/>
                    <a:pt x="787" y="313"/>
                    <a:pt x="834" y="313"/>
                  </a:cubicBezTo>
                  <a:close/>
                  <a:moveTo>
                    <a:pt x="828" y="1"/>
                  </a:moveTo>
                  <a:cubicBezTo>
                    <a:pt x="733" y="1"/>
                    <a:pt x="638" y="22"/>
                    <a:pt x="548" y="63"/>
                  </a:cubicBezTo>
                  <a:cubicBezTo>
                    <a:pt x="370" y="135"/>
                    <a:pt x="227" y="289"/>
                    <a:pt x="132" y="480"/>
                  </a:cubicBezTo>
                  <a:cubicBezTo>
                    <a:pt x="48" y="670"/>
                    <a:pt x="1" y="909"/>
                    <a:pt x="13" y="1135"/>
                  </a:cubicBezTo>
                  <a:cubicBezTo>
                    <a:pt x="37" y="1397"/>
                    <a:pt x="156" y="1599"/>
                    <a:pt x="334" y="1682"/>
                  </a:cubicBezTo>
                  <a:cubicBezTo>
                    <a:pt x="394" y="1718"/>
                    <a:pt x="465" y="1730"/>
                    <a:pt x="537" y="1730"/>
                  </a:cubicBezTo>
                  <a:cubicBezTo>
                    <a:pt x="882" y="1730"/>
                    <a:pt x="1239" y="1385"/>
                    <a:pt x="1382" y="1075"/>
                  </a:cubicBezTo>
                  <a:cubicBezTo>
                    <a:pt x="1477" y="885"/>
                    <a:pt x="1501" y="670"/>
                    <a:pt x="1441" y="480"/>
                  </a:cubicBezTo>
                  <a:cubicBezTo>
                    <a:pt x="1406" y="289"/>
                    <a:pt x="1263" y="135"/>
                    <a:pt x="1108" y="63"/>
                  </a:cubicBezTo>
                  <a:cubicBezTo>
                    <a:pt x="1019" y="22"/>
                    <a:pt x="924" y="1"/>
                    <a:pt x="8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5" name="Google Shape;12142;p81">
              <a:extLst>
                <a:ext uri="{FF2B5EF4-FFF2-40B4-BE49-F238E27FC236}">
                  <a16:creationId xmlns:a16="http://schemas.microsoft.com/office/drawing/2014/main" id="{07992F85-C784-8CAB-E20D-019CAFC971A6}"/>
                </a:ext>
              </a:extLst>
            </p:cNvPr>
            <p:cNvSpPr/>
            <p:nvPr/>
          </p:nvSpPr>
          <p:spPr>
            <a:xfrm>
              <a:off x="5556941" y="3444402"/>
              <a:ext cx="131840" cy="93856"/>
            </a:xfrm>
            <a:custGeom>
              <a:avLst/>
              <a:gdLst/>
              <a:ahLst/>
              <a:cxnLst/>
              <a:rect l="l" t="t" r="r" b="b"/>
              <a:pathLst>
                <a:path w="4120" h="2933" extrusionOk="0">
                  <a:moveTo>
                    <a:pt x="2169" y="1"/>
                  </a:moveTo>
                  <a:cubicBezTo>
                    <a:pt x="2019" y="1"/>
                    <a:pt x="1871" y="17"/>
                    <a:pt x="1727" y="52"/>
                  </a:cubicBezTo>
                  <a:cubicBezTo>
                    <a:pt x="1203" y="159"/>
                    <a:pt x="750" y="433"/>
                    <a:pt x="429" y="849"/>
                  </a:cubicBezTo>
                  <a:cubicBezTo>
                    <a:pt x="119" y="1254"/>
                    <a:pt x="0" y="1730"/>
                    <a:pt x="72" y="2147"/>
                  </a:cubicBezTo>
                  <a:cubicBezTo>
                    <a:pt x="167" y="2564"/>
                    <a:pt x="429" y="2838"/>
                    <a:pt x="893" y="2909"/>
                  </a:cubicBezTo>
                  <a:cubicBezTo>
                    <a:pt x="1012" y="2921"/>
                    <a:pt x="1131" y="2933"/>
                    <a:pt x="1286" y="2933"/>
                  </a:cubicBezTo>
                  <a:cubicBezTo>
                    <a:pt x="1560" y="2933"/>
                    <a:pt x="1893" y="2897"/>
                    <a:pt x="2298" y="2814"/>
                  </a:cubicBezTo>
                  <a:cubicBezTo>
                    <a:pt x="2905" y="2695"/>
                    <a:pt x="3334" y="2552"/>
                    <a:pt x="3620" y="2361"/>
                  </a:cubicBezTo>
                  <a:cubicBezTo>
                    <a:pt x="3965" y="2135"/>
                    <a:pt x="4120" y="1790"/>
                    <a:pt x="4036" y="1361"/>
                  </a:cubicBezTo>
                  <a:cubicBezTo>
                    <a:pt x="3965" y="1016"/>
                    <a:pt x="3739" y="695"/>
                    <a:pt x="3405" y="433"/>
                  </a:cubicBezTo>
                  <a:cubicBezTo>
                    <a:pt x="3377" y="409"/>
                    <a:pt x="3344" y="399"/>
                    <a:pt x="3312" y="399"/>
                  </a:cubicBezTo>
                  <a:cubicBezTo>
                    <a:pt x="3261" y="399"/>
                    <a:pt x="3213" y="425"/>
                    <a:pt x="3191" y="468"/>
                  </a:cubicBezTo>
                  <a:cubicBezTo>
                    <a:pt x="3120" y="540"/>
                    <a:pt x="3143" y="647"/>
                    <a:pt x="3215" y="695"/>
                  </a:cubicBezTo>
                  <a:cubicBezTo>
                    <a:pt x="3489" y="885"/>
                    <a:pt x="3667" y="1135"/>
                    <a:pt x="3727" y="1397"/>
                  </a:cubicBezTo>
                  <a:cubicBezTo>
                    <a:pt x="3786" y="1683"/>
                    <a:pt x="3679" y="1909"/>
                    <a:pt x="3405" y="2088"/>
                  </a:cubicBezTo>
                  <a:cubicBezTo>
                    <a:pt x="3155" y="2254"/>
                    <a:pt x="2774" y="2385"/>
                    <a:pt x="2203" y="2504"/>
                  </a:cubicBezTo>
                  <a:cubicBezTo>
                    <a:pt x="1798" y="2576"/>
                    <a:pt x="1488" y="2623"/>
                    <a:pt x="1250" y="2623"/>
                  </a:cubicBezTo>
                  <a:cubicBezTo>
                    <a:pt x="595" y="2623"/>
                    <a:pt x="429" y="2373"/>
                    <a:pt x="369" y="2088"/>
                  </a:cubicBezTo>
                  <a:cubicBezTo>
                    <a:pt x="238" y="1433"/>
                    <a:pt x="810" y="564"/>
                    <a:pt x="1774" y="373"/>
                  </a:cubicBezTo>
                  <a:cubicBezTo>
                    <a:pt x="1898" y="348"/>
                    <a:pt x="2024" y="336"/>
                    <a:pt x="2151" y="336"/>
                  </a:cubicBezTo>
                  <a:cubicBezTo>
                    <a:pt x="2328" y="336"/>
                    <a:pt x="2505" y="360"/>
                    <a:pt x="2679" y="409"/>
                  </a:cubicBezTo>
                  <a:cubicBezTo>
                    <a:pt x="2694" y="412"/>
                    <a:pt x="2708" y="414"/>
                    <a:pt x="2722" y="414"/>
                  </a:cubicBezTo>
                  <a:cubicBezTo>
                    <a:pt x="2799" y="414"/>
                    <a:pt x="2863" y="362"/>
                    <a:pt x="2893" y="302"/>
                  </a:cubicBezTo>
                  <a:cubicBezTo>
                    <a:pt x="2917" y="206"/>
                    <a:pt x="2858" y="123"/>
                    <a:pt x="2786" y="87"/>
                  </a:cubicBezTo>
                  <a:cubicBezTo>
                    <a:pt x="2585" y="32"/>
                    <a:pt x="2376" y="1"/>
                    <a:pt x="2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6" name="Google Shape;12143;p81">
              <a:extLst>
                <a:ext uri="{FF2B5EF4-FFF2-40B4-BE49-F238E27FC236}">
                  <a16:creationId xmlns:a16="http://schemas.microsoft.com/office/drawing/2014/main" id="{E3EFC91D-A937-7268-EEF3-12A7E0A5E590}"/>
                </a:ext>
              </a:extLst>
            </p:cNvPr>
            <p:cNvSpPr/>
            <p:nvPr/>
          </p:nvSpPr>
          <p:spPr>
            <a:xfrm>
              <a:off x="5730285" y="3518386"/>
              <a:ext cx="50336" cy="64832"/>
            </a:xfrm>
            <a:custGeom>
              <a:avLst/>
              <a:gdLst/>
              <a:ahLst/>
              <a:cxnLst/>
              <a:rect l="l" t="t" r="r" b="b"/>
              <a:pathLst>
                <a:path w="1573" h="2026" extrusionOk="0">
                  <a:moveTo>
                    <a:pt x="786" y="311"/>
                  </a:moveTo>
                  <a:cubicBezTo>
                    <a:pt x="1060" y="323"/>
                    <a:pt x="1239" y="585"/>
                    <a:pt x="1239" y="907"/>
                  </a:cubicBezTo>
                  <a:cubicBezTo>
                    <a:pt x="1239" y="1157"/>
                    <a:pt x="1120" y="1454"/>
                    <a:pt x="953" y="1597"/>
                  </a:cubicBezTo>
                  <a:cubicBezTo>
                    <a:pt x="905" y="1633"/>
                    <a:pt x="834" y="1681"/>
                    <a:pt x="762" y="1681"/>
                  </a:cubicBezTo>
                  <a:cubicBezTo>
                    <a:pt x="548" y="1669"/>
                    <a:pt x="310" y="1240"/>
                    <a:pt x="322" y="847"/>
                  </a:cubicBezTo>
                  <a:cubicBezTo>
                    <a:pt x="322" y="669"/>
                    <a:pt x="381" y="526"/>
                    <a:pt x="489" y="419"/>
                  </a:cubicBezTo>
                  <a:cubicBezTo>
                    <a:pt x="560" y="347"/>
                    <a:pt x="667" y="311"/>
                    <a:pt x="774" y="311"/>
                  </a:cubicBezTo>
                  <a:close/>
                  <a:moveTo>
                    <a:pt x="766" y="1"/>
                  </a:moveTo>
                  <a:cubicBezTo>
                    <a:pt x="580" y="1"/>
                    <a:pt x="407" y="71"/>
                    <a:pt x="274" y="192"/>
                  </a:cubicBezTo>
                  <a:cubicBezTo>
                    <a:pt x="108" y="359"/>
                    <a:pt x="0" y="585"/>
                    <a:pt x="0" y="847"/>
                  </a:cubicBezTo>
                  <a:cubicBezTo>
                    <a:pt x="0" y="1085"/>
                    <a:pt x="60" y="1371"/>
                    <a:pt x="179" y="1597"/>
                  </a:cubicBezTo>
                  <a:cubicBezTo>
                    <a:pt x="334" y="1859"/>
                    <a:pt x="524" y="2014"/>
                    <a:pt x="751" y="2026"/>
                  </a:cubicBezTo>
                  <a:lnTo>
                    <a:pt x="774" y="2026"/>
                  </a:lnTo>
                  <a:cubicBezTo>
                    <a:pt x="905" y="2026"/>
                    <a:pt x="1060" y="1966"/>
                    <a:pt x="1179" y="1847"/>
                  </a:cubicBezTo>
                  <a:cubicBezTo>
                    <a:pt x="1405" y="1633"/>
                    <a:pt x="1560" y="1264"/>
                    <a:pt x="1560" y="919"/>
                  </a:cubicBezTo>
                  <a:cubicBezTo>
                    <a:pt x="1572" y="419"/>
                    <a:pt x="1251" y="14"/>
                    <a:pt x="810" y="2"/>
                  </a:cubicBezTo>
                  <a:cubicBezTo>
                    <a:pt x="795" y="1"/>
                    <a:pt x="781" y="1"/>
                    <a:pt x="7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7" name="Google Shape;12144;p81">
              <a:extLst>
                <a:ext uri="{FF2B5EF4-FFF2-40B4-BE49-F238E27FC236}">
                  <a16:creationId xmlns:a16="http://schemas.microsoft.com/office/drawing/2014/main" id="{B187BF69-F7D3-7248-F1DD-4CC3C9D568A2}"/>
                </a:ext>
              </a:extLst>
            </p:cNvPr>
            <p:cNvSpPr/>
            <p:nvPr/>
          </p:nvSpPr>
          <p:spPr>
            <a:xfrm>
              <a:off x="5674669" y="3533234"/>
              <a:ext cx="49920" cy="56480"/>
            </a:xfrm>
            <a:custGeom>
              <a:avLst/>
              <a:gdLst/>
              <a:ahLst/>
              <a:cxnLst/>
              <a:rect l="l" t="t" r="r" b="b"/>
              <a:pathLst>
                <a:path w="1560" h="1765" extrusionOk="0">
                  <a:moveTo>
                    <a:pt x="726" y="324"/>
                  </a:moveTo>
                  <a:cubicBezTo>
                    <a:pt x="786" y="324"/>
                    <a:pt x="857" y="336"/>
                    <a:pt x="917" y="383"/>
                  </a:cubicBezTo>
                  <a:cubicBezTo>
                    <a:pt x="1012" y="443"/>
                    <a:pt x="1084" y="562"/>
                    <a:pt x="1119" y="693"/>
                  </a:cubicBezTo>
                  <a:cubicBezTo>
                    <a:pt x="1203" y="967"/>
                    <a:pt x="1131" y="1395"/>
                    <a:pt x="953" y="1443"/>
                  </a:cubicBezTo>
                  <a:cubicBezTo>
                    <a:pt x="945" y="1444"/>
                    <a:pt x="938" y="1445"/>
                    <a:pt x="930" y="1445"/>
                  </a:cubicBezTo>
                  <a:cubicBezTo>
                    <a:pt x="860" y="1445"/>
                    <a:pt x="764" y="1397"/>
                    <a:pt x="679" y="1312"/>
                  </a:cubicBezTo>
                  <a:cubicBezTo>
                    <a:pt x="560" y="1193"/>
                    <a:pt x="476" y="1026"/>
                    <a:pt x="429" y="871"/>
                  </a:cubicBezTo>
                  <a:cubicBezTo>
                    <a:pt x="357" y="621"/>
                    <a:pt x="464" y="383"/>
                    <a:pt x="655" y="336"/>
                  </a:cubicBezTo>
                  <a:cubicBezTo>
                    <a:pt x="679" y="336"/>
                    <a:pt x="715" y="324"/>
                    <a:pt x="726" y="324"/>
                  </a:cubicBezTo>
                  <a:close/>
                  <a:moveTo>
                    <a:pt x="740" y="0"/>
                  </a:moveTo>
                  <a:cubicBezTo>
                    <a:pt x="686" y="0"/>
                    <a:pt x="633" y="8"/>
                    <a:pt x="584" y="26"/>
                  </a:cubicBezTo>
                  <a:cubicBezTo>
                    <a:pt x="203" y="133"/>
                    <a:pt x="0" y="538"/>
                    <a:pt x="119" y="967"/>
                  </a:cubicBezTo>
                  <a:cubicBezTo>
                    <a:pt x="179" y="1169"/>
                    <a:pt x="298" y="1383"/>
                    <a:pt x="464" y="1550"/>
                  </a:cubicBezTo>
                  <a:cubicBezTo>
                    <a:pt x="607" y="1693"/>
                    <a:pt x="774" y="1764"/>
                    <a:pt x="941" y="1764"/>
                  </a:cubicBezTo>
                  <a:cubicBezTo>
                    <a:pt x="976" y="1764"/>
                    <a:pt x="1012" y="1764"/>
                    <a:pt x="1060" y="1752"/>
                  </a:cubicBezTo>
                  <a:cubicBezTo>
                    <a:pt x="1453" y="1645"/>
                    <a:pt x="1560" y="1014"/>
                    <a:pt x="1441" y="609"/>
                  </a:cubicBezTo>
                  <a:cubicBezTo>
                    <a:pt x="1381" y="395"/>
                    <a:pt x="1262" y="216"/>
                    <a:pt x="1119" y="121"/>
                  </a:cubicBezTo>
                  <a:cubicBezTo>
                    <a:pt x="1002" y="46"/>
                    <a:pt x="867" y="0"/>
                    <a:pt x="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8" name="Google Shape;12145;p81">
              <a:extLst>
                <a:ext uri="{FF2B5EF4-FFF2-40B4-BE49-F238E27FC236}">
                  <a16:creationId xmlns:a16="http://schemas.microsoft.com/office/drawing/2014/main" id="{1CCC48A6-4424-8362-E989-ABB36A3BB0EE}"/>
                </a:ext>
              </a:extLst>
            </p:cNvPr>
            <p:cNvSpPr/>
            <p:nvPr/>
          </p:nvSpPr>
          <p:spPr>
            <a:xfrm>
              <a:off x="5777133" y="3542162"/>
              <a:ext cx="60608" cy="57440"/>
            </a:xfrm>
            <a:custGeom>
              <a:avLst/>
              <a:gdLst/>
              <a:ahLst/>
              <a:cxnLst/>
              <a:rect l="l" t="t" r="r" b="b"/>
              <a:pathLst>
                <a:path w="1894" h="1795" extrusionOk="0">
                  <a:moveTo>
                    <a:pt x="1132" y="0"/>
                  </a:moveTo>
                  <a:cubicBezTo>
                    <a:pt x="996" y="0"/>
                    <a:pt x="856" y="35"/>
                    <a:pt x="727" y="104"/>
                  </a:cubicBezTo>
                  <a:cubicBezTo>
                    <a:pt x="656" y="152"/>
                    <a:pt x="620" y="259"/>
                    <a:pt x="668" y="330"/>
                  </a:cubicBezTo>
                  <a:cubicBezTo>
                    <a:pt x="692" y="379"/>
                    <a:pt x="750" y="412"/>
                    <a:pt x="811" y="412"/>
                  </a:cubicBezTo>
                  <a:cubicBezTo>
                    <a:pt x="839" y="412"/>
                    <a:pt x="868" y="405"/>
                    <a:pt x="894" y="390"/>
                  </a:cubicBezTo>
                  <a:cubicBezTo>
                    <a:pt x="980" y="342"/>
                    <a:pt x="1068" y="318"/>
                    <a:pt x="1151" y="318"/>
                  </a:cubicBezTo>
                  <a:cubicBezTo>
                    <a:pt x="1252" y="318"/>
                    <a:pt x="1346" y="354"/>
                    <a:pt x="1418" y="426"/>
                  </a:cubicBezTo>
                  <a:cubicBezTo>
                    <a:pt x="1513" y="509"/>
                    <a:pt x="1561" y="616"/>
                    <a:pt x="1561" y="711"/>
                  </a:cubicBezTo>
                  <a:cubicBezTo>
                    <a:pt x="1561" y="866"/>
                    <a:pt x="1501" y="1009"/>
                    <a:pt x="1382" y="1140"/>
                  </a:cubicBezTo>
                  <a:cubicBezTo>
                    <a:pt x="1191" y="1348"/>
                    <a:pt x="886" y="1487"/>
                    <a:pt x="675" y="1487"/>
                  </a:cubicBezTo>
                  <a:cubicBezTo>
                    <a:pt x="597" y="1487"/>
                    <a:pt x="531" y="1468"/>
                    <a:pt x="489" y="1426"/>
                  </a:cubicBezTo>
                  <a:cubicBezTo>
                    <a:pt x="370" y="1319"/>
                    <a:pt x="394" y="1057"/>
                    <a:pt x="525" y="771"/>
                  </a:cubicBezTo>
                  <a:cubicBezTo>
                    <a:pt x="572" y="699"/>
                    <a:pt x="549" y="592"/>
                    <a:pt x="453" y="545"/>
                  </a:cubicBezTo>
                  <a:cubicBezTo>
                    <a:pt x="433" y="534"/>
                    <a:pt x="409" y="529"/>
                    <a:pt x="384" y="529"/>
                  </a:cubicBezTo>
                  <a:cubicBezTo>
                    <a:pt x="325" y="529"/>
                    <a:pt x="261" y="561"/>
                    <a:pt x="227" y="628"/>
                  </a:cubicBezTo>
                  <a:cubicBezTo>
                    <a:pt x="49" y="961"/>
                    <a:pt x="1" y="1426"/>
                    <a:pt x="263" y="1664"/>
                  </a:cubicBezTo>
                  <a:cubicBezTo>
                    <a:pt x="370" y="1759"/>
                    <a:pt x="501" y="1795"/>
                    <a:pt x="668" y="1795"/>
                  </a:cubicBezTo>
                  <a:cubicBezTo>
                    <a:pt x="751" y="1795"/>
                    <a:pt x="858" y="1783"/>
                    <a:pt x="965" y="1759"/>
                  </a:cubicBezTo>
                  <a:cubicBezTo>
                    <a:pt x="1203" y="1676"/>
                    <a:pt x="1442" y="1533"/>
                    <a:pt x="1620" y="1354"/>
                  </a:cubicBezTo>
                  <a:cubicBezTo>
                    <a:pt x="1811" y="1176"/>
                    <a:pt x="1894" y="938"/>
                    <a:pt x="1882" y="711"/>
                  </a:cubicBezTo>
                  <a:cubicBezTo>
                    <a:pt x="1870" y="521"/>
                    <a:pt x="1799" y="330"/>
                    <a:pt x="1644" y="199"/>
                  </a:cubicBezTo>
                  <a:cubicBezTo>
                    <a:pt x="1505" y="67"/>
                    <a:pt x="1322" y="0"/>
                    <a:pt x="11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9" name="Google Shape;12146;p81">
              <a:extLst>
                <a:ext uri="{FF2B5EF4-FFF2-40B4-BE49-F238E27FC236}">
                  <a16:creationId xmlns:a16="http://schemas.microsoft.com/office/drawing/2014/main" id="{B0CBB80C-736D-F1ED-B905-50E507473859}"/>
                </a:ext>
              </a:extLst>
            </p:cNvPr>
            <p:cNvSpPr/>
            <p:nvPr/>
          </p:nvSpPr>
          <p:spPr>
            <a:xfrm>
              <a:off x="5811437" y="3593426"/>
              <a:ext cx="56032" cy="47328"/>
            </a:xfrm>
            <a:custGeom>
              <a:avLst/>
              <a:gdLst/>
              <a:ahLst/>
              <a:cxnLst/>
              <a:rect l="l" t="t" r="r" b="b"/>
              <a:pathLst>
                <a:path w="1751" h="1479" extrusionOk="0">
                  <a:moveTo>
                    <a:pt x="1079" y="312"/>
                  </a:moveTo>
                  <a:cubicBezTo>
                    <a:pt x="1202" y="312"/>
                    <a:pt x="1308" y="364"/>
                    <a:pt x="1370" y="467"/>
                  </a:cubicBezTo>
                  <a:cubicBezTo>
                    <a:pt x="1394" y="574"/>
                    <a:pt x="1405" y="657"/>
                    <a:pt x="1382" y="752"/>
                  </a:cubicBezTo>
                  <a:cubicBezTo>
                    <a:pt x="1346" y="860"/>
                    <a:pt x="1263" y="955"/>
                    <a:pt x="1143" y="1014"/>
                  </a:cubicBezTo>
                  <a:cubicBezTo>
                    <a:pt x="1013" y="1098"/>
                    <a:pt x="834" y="1157"/>
                    <a:pt x="667" y="1157"/>
                  </a:cubicBezTo>
                  <a:cubicBezTo>
                    <a:pt x="524" y="1157"/>
                    <a:pt x="417" y="1122"/>
                    <a:pt x="381" y="1050"/>
                  </a:cubicBezTo>
                  <a:cubicBezTo>
                    <a:pt x="346" y="991"/>
                    <a:pt x="370" y="871"/>
                    <a:pt x="441" y="752"/>
                  </a:cubicBezTo>
                  <a:cubicBezTo>
                    <a:pt x="512" y="610"/>
                    <a:pt x="655" y="467"/>
                    <a:pt x="786" y="395"/>
                  </a:cubicBezTo>
                  <a:cubicBezTo>
                    <a:pt x="887" y="340"/>
                    <a:pt x="988" y="312"/>
                    <a:pt x="1079" y="312"/>
                  </a:cubicBezTo>
                  <a:close/>
                  <a:moveTo>
                    <a:pt x="1052" y="0"/>
                  </a:moveTo>
                  <a:cubicBezTo>
                    <a:pt x="906" y="0"/>
                    <a:pt x="752" y="40"/>
                    <a:pt x="608" y="121"/>
                  </a:cubicBezTo>
                  <a:cubicBezTo>
                    <a:pt x="429" y="229"/>
                    <a:pt x="251" y="407"/>
                    <a:pt x="143" y="598"/>
                  </a:cubicBezTo>
                  <a:cubicBezTo>
                    <a:pt x="12" y="836"/>
                    <a:pt x="0" y="1062"/>
                    <a:pt x="96" y="1229"/>
                  </a:cubicBezTo>
                  <a:cubicBezTo>
                    <a:pt x="203" y="1395"/>
                    <a:pt x="393" y="1479"/>
                    <a:pt x="667" y="1479"/>
                  </a:cubicBezTo>
                  <a:cubicBezTo>
                    <a:pt x="893" y="1479"/>
                    <a:pt x="1120" y="1419"/>
                    <a:pt x="1310" y="1300"/>
                  </a:cubicBezTo>
                  <a:cubicBezTo>
                    <a:pt x="1501" y="1193"/>
                    <a:pt x="1632" y="1038"/>
                    <a:pt x="1691" y="860"/>
                  </a:cubicBezTo>
                  <a:cubicBezTo>
                    <a:pt x="1751" y="681"/>
                    <a:pt x="1739" y="479"/>
                    <a:pt x="1632" y="324"/>
                  </a:cubicBezTo>
                  <a:cubicBezTo>
                    <a:pt x="1513" y="109"/>
                    <a:pt x="1293" y="0"/>
                    <a:pt x="10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0" name="Google Shape;12147;p81">
              <a:extLst>
                <a:ext uri="{FF2B5EF4-FFF2-40B4-BE49-F238E27FC236}">
                  <a16:creationId xmlns:a16="http://schemas.microsoft.com/office/drawing/2014/main" id="{A28EC1C7-5520-6DDF-C9FC-741F5DB6978C}"/>
                </a:ext>
              </a:extLst>
            </p:cNvPr>
            <p:cNvSpPr/>
            <p:nvPr/>
          </p:nvSpPr>
          <p:spPr>
            <a:xfrm>
              <a:off x="5679981" y="3591218"/>
              <a:ext cx="130720" cy="99840"/>
            </a:xfrm>
            <a:custGeom>
              <a:avLst/>
              <a:gdLst/>
              <a:ahLst/>
              <a:cxnLst/>
              <a:rect l="l" t="t" r="r" b="b"/>
              <a:pathLst>
                <a:path w="4085" h="3120" extrusionOk="0">
                  <a:moveTo>
                    <a:pt x="1842" y="0"/>
                  </a:moveTo>
                  <a:cubicBezTo>
                    <a:pt x="1616" y="0"/>
                    <a:pt x="1390" y="35"/>
                    <a:pt x="1168" y="107"/>
                  </a:cubicBezTo>
                  <a:cubicBezTo>
                    <a:pt x="691" y="274"/>
                    <a:pt x="322" y="583"/>
                    <a:pt x="156" y="976"/>
                  </a:cubicBezTo>
                  <a:cubicBezTo>
                    <a:pt x="1" y="1381"/>
                    <a:pt x="84" y="1738"/>
                    <a:pt x="418" y="2072"/>
                  </a:cubicBezTo>
                  <a:cubicBezTo>
                    <a:pt x="668" y="2310"/>
                    <a:pt x="1037" y="2524"/>
                    <a:pt x="1632" y="2762"/>
                  </a:cubicBezTo>
                  <a:cubicBezTo>
                    <a:pt x="2215" y="3012"/>
                    <a:pt x="2644" y="3107"/>
                    <a:pt x="2989" y="3119"/>
                  </a:cubicBezTo>
                  <a:cubicBezTo>
                    <a:pt x="3442" y="3119"/>
                    <a:pt x="3763" y="2917"/>
                    <a:pt x="3930" y="2524"/>
                  </a:cubicBezTo>
                  <a:cubicBezTo>
                    <a:pt x="4085" y="2214"/>
                    <a:pt x="4085" y="1833"/>
                    <a:pt x="3942" y="1429"/>
                  </a:cubicBezTo>
                  <a:cubicBezTo>
                    <a:pt x="3912" y="1360"/>
                    <a:pt x="3850" y="1315"/>
                    <a:pt x="3776" y="1315"/>
                  </a:cubicBezTo>
                  <a:cubicBezTo>
                    <a:pt x="3760" y="1315"/>
                    <a:pt x="3744" y="1317"/>
                    <a:pt x="3727" y="1321"/>
                  </a:cubicBezTo>
                  <a:cubicBezTo>
                    <a:pt x="3644" y="1357"/>
                    <a:pt x="3597" y="1441"/>
                    <a:pt x="3632" y="1536"/>
                  </a:cubicBezTo>
                  <a:cubicBezTo>
                    <a:pt x="3739" y="1845"/>
                    <a:pt x="3739" y="2155"/>
                    <a:pt x="3644" y="2417"/>
                  </a:cubicBezTo>
                  <a:cubicBezTo>
                    <a:pt x="3553" y="2621"/>
                    <a:pt x="3403" y="2804"/>
                    <a:pt x="3005" y="2804"/>
                  </a:cubicBezTo>
                  <a:cubicBezTo>
                    <a:pt x="2730" y="2804"/>
                    <a:pt x="2337" y="2717"/>
                    <a:pt x="1763" y="2488"/>
                  </a:cubicBezTo>
                  <a:cubicBezTo>
                    <a:pt x="1227" y="2262"/>
                    <a:pt x="870" y="2072"/>
                    <a:pt x="668" y="1845"/>
                  </a:cubicBezTo>
                  <a:cubicBezTo>
                    <a:pt x="429" y="1619"/>
                    <a:pt x="370" y="1381"/>
                    <a:pt x="489" y="1119"/>
                  </a:cubicBezTo>
                  <a:cubicBezTo>
                    <a:pt x="608" y="810"/>
                    <a:pt x="906" y="548"/>
                    <a:pt x="1299" y="417"/>
                  </a:cubicBezTo>
                  <a:cubicBezTo>
                    <a:pt x="1483" y="353"/>
                    <a:pt x="1677" y="323"/>
                    <a:pt x="1872" y="323"/>
                  </a:cubicBezTo>
                  <a:cubicBezTo>
                    <a:pt x="2117" y="323"/>
                    <a:pt x="2364" y="371"/>
                    <a:pt x="2596" y="464"/>
                  </a:cubicBezTo>
                  <a:cubicBezTo>
                    <a:pt x="2882" y="583"/>
                    <a:pt x="3132" y="762"/>
                    <a:pt x="3335" y="1000"/>
                  </a:cubicBezTo>
                  <a:cubicBezTo>
                    <a:pt x="3366" y="1037"/>
                    <a:pt x="3407" y="1055"/>
                    <a:pt x="3447" y="1055"/>
                  </a:cubicBezTo>
                  <a:cubicBezTo>
                    <a:pt x="3484" y="1055"/>
                    <a:pt x="3520" y="1040"/>
                    <a:pt x="3549" y="1012"/>
                  </a:cubicBezTo>
                  <a:cubicBezTo>
                    <a:pt x="3632" y="952"/>
                    <a:pt x="3632" y="845"/>
                    <a:pt x="3561" y="786"/>
                  </a:cubicBezTo>
                  <a:cubicBezTo>
                    <a:pt x="3346" y="512"/>
                    <a:pt x="3049" y="298"/>
                    <a:pt x="2704" y="167"/>
                  </a:cubicBezTo>
                  <a:cubicBezTo>
                    <a:pt x="2427" y="59"/>
                    <a:pt x="2136" y="0"/>
                    <a:pt x="18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01" name="Google Shape;12148;p81">
            <a:extLst>
              <a:ext uri="{FF2B5EF4-FFF2-40B4-BE49-F238E27FC236}">
                <a16:creationId xmlns:a16="http://schemas.microsoft.com/office/drawing/2014/main" id="{F2AC555C-B607-E6B1-FDA5-C6FCADF2692F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chemeClr val="dk1"/>
              </a:buClr>
              <a:buSzPts val="1100"/>
            </a:pPr>
            <a:r>
              <a:rPr lang="fa-IR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rPr>
              <a:t>نمادهای طبیعت</a:t>
            </a:r>
            <a:endParaRPr lang="fa-IR" dirty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07324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7" r="-247"/>
            </a:stretch>
          </a:blipFill>
        </p:spPr>
      </p:sp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CB715E4C-132B-7E42-336E-8ACFA898E7B1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5" name="Google Shape;13885;p27">
            <a:extLst>
              <a:ext uri="{FF2B5EF4-FFF2-40B4-BE49-F238E27FC236}">
                <a16:creationId xmlns:a16="http://schemas.microsoft.com/office/drawing/2014/main" id="{64F50BA9-C746-3170-1A22-0D5A9B201E99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6" name="Google Shape;13886;p27">
              <a:extLst>
                <a:ext uri="{FF2B5EF4-FFF2-40B4-BE49-F238E27FC236}">
                  <a16:creationId xmlns:a16="http://schemas.microsoft.com/office/drawing/2014/main" id="{0282430C-FCFD-452E-CEB4-9A570AA683E5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" name="Google Shape;13887;p27">
              <a:extLst>
                <a:ext uri="{FF2B5EF4-FFF2-40B4-BE49-F238E27FC236}">
                  <a16:creationId xmlns:a16="http://schemas.microsoft.com/office/drawing/2014/main" id="{16D1CE30-EE71-6DF8-9450-864843573E5D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" name="Google Shape;13888;p27">
              <a:extLst>
                <a:ext uri="{FF2B5EF4-FFF2-40B4-BE49-F238E27FC236}">
                  <a16:creationId xmlns:a16="http://schemas.microsoft.com/office/drawing/2014/main" id="{13FBAA07-3EDB-28E1-EFA9-EB746C74DFFE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" name="Google Shape;13889;p27">
              <a:extLst>
                <a:ext uri="{FF2B5EF4-FFF2-40B4-BE49-F238E27FC236}">
                  <a16:creationId xmlns:a16="http://schemas.microsoft.com/office/drawing/2014/main" id="{0049C1EC-8E50-E4EC-4E86-3860096C0C45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" name="Google Shape;13890;p27">
              <a:extLst>
                <a:ext uri="{FF2B5EF4-FFF2-40B4-BE49-F238E27FC236}">
                  <a16:creationId xmlns:a16="http://schemas.microsoft.com/office/drawing/2014/main" id="{D328A6F3-7191-7E95-D697-D595DC4137AB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" name="Google Shape;13891;p27">
              <a:extLst>
                <a:ext uri="{FF2B5EF4-FFF2-40B4-BE49-F238E27FC236}">
                  <a16:creationId xmlns:a16="http://schemas.microsoft.com/office/drawing/2014/main" id="{0EF1CDCF-D5DF-53C9-C660-0D284EAC027B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" name="Google Shape;13892;p27">
              <a:extLst>
                <a:ext uri="{FF2B5EF4-FFF2-40B4-BE49-F238E27FC236}">
                  <a16:creationId xmlns:a16="http://schemas.microsoft.com/office/drawing/2014/main" id="{85440A6F-3E25-DD25-A025-B596A469F269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" name="Google Shape;13893;p27">
              <a:extLst>
                <a:ext uri="{FF2B5EF4-FFF2-40B4-BE49-F238E27FC236}">
                  <a16:creationId xmlns:a16="http://schemas.microsoft.com/office/drawing/2014/main" id="{3FC20544-FD5C-2050-92B2-74689BA55339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" name="Google Shape;13894;p27">
              <a:extLst>
                <a:ext uri="{FF2B5EF4-FFF2-40B4-BE49-F238E27FC236}">
                  <a16:creationId xmlns:a16="http://schemas.microsoft.com/office/drawing/2014/main" id="{04CB6CA6-F6EC-A1F5-1C22-96F493537550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" name="Google Shape;13895;p27">
              <a:extLst>
                <a:ext uri="{FF2B5EF4-FFF2-40B4-BE49-F238E27FC236}">
                  <a16:creationId xmlns:a16="http://schemas.microsoft.com/office/drawing/2014/main" id="{CF743A75-B7B6-F754-B1E7-11C832E95EA7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" name="Google Shape;13896;p27">
              <a:extLst>
                <a:ext uri="{FF2B5EF4-FFF2-40B4-BE49-F238E27FC236}">
                  <a16:creationId xmlns:a16="http://schemas.microsoft.com/office/drawing/2014/main" id="{4DA1C1D0-A1EC-1480-2724-B456764E84E2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" name="Google Shape;13897;p27">
              <a:extLst>
                <a:ext uri="{FF2B5EF4-FFF2-40B4-BE49-F238E27FC236}">
                  <a16:creationId xmlns:a16="http://schemas.microsoft.com/office/drawing/2014/main" id="{CF0811E8-E80E-DBA0-248D-6BC53D21A31C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" name="Google Shape;13898;p27">
              <a:extLst>
                <a:ext uri="{FF2B5EF4-FFF2-40B4-BE49-F238E27FC236}">
                  <a16:creationId xmlns:a16="http://schemas.microsoft.com/office/drawing/2014/main" id="{BF123FD5-0AAA-AFE4-FF74-8E713688BED5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" name="Google Shape;13899;p27">
              <a:extLst>
                <a:ext uri="{FF2B5EF4-FFF2-40B4-BE49-F238E27FC236}">
                  <a16:creationId xmlns:a16="http://schemas.microsoft.com/office/drawing/2014/main" id="{7F778790-D628-BBBD-CFFA-B72D382625C7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" name="Google Shape;13900;p27">
              <a:extLst>
                <a:ext uri="{FF2B5EF4-FFF2-40B4-BE49-F238E27FC236}">
                  <a16:creationId xmlns:a16="http://schemas.microsoft.com/office/drawing/2014/main" id="{5F91A5D6-3F0C-2490-B823-06637EF3C810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" name="Google Shape;13901;p27">
              <a:extLst>
                <a:ext uri="{FF2B5EF4-FFF2-40B4-BE49-F238E27FC236}">
                  <a16:creationId xmlns:a16="http://schemas.microsoft.com/office/drawing/2014/main" id="{E01E7639-E0C3-57D3-D908-E2A13C27F98B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" name="Google Shape;13902;p27">
              <a:extLst>
                <a:ext uri="{FF2B5EF4-FFF2-40B4-BE49-F238E27FC236}">
                  <a16:creationId xmlns:a16="http://schemas.microsoft.com/office/drawing/2014/main" id="{96DFC361-12CE-DC75-72C5-C05A05D3A6A8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" name="Google Shape;13903;p27">
              <a:extLst>
                <a:ext uri="{FF2B5EF4-FFF2-40B4-BE49-F238E27FC236}">
                  <a16:creationId xmlns:a16="http://schemas.microsoft.com/office/drawing/2014/main" id="{732DF7BC-3690-44F3-FC0B-D70070903C6A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" name="Google Shape;13904;p27">
              <a:extLst>
                <a:ext uri="{FF2B5EF4-FFF2-40B4-BE49-F238E27FC236}">
                  <a16:creationId xmlns:a16="http://schemas.microsoft.com/office/drawing/2014/main" id="{091B8A6C-8C77-743A-460A-106FEA409F7E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" name="Google Shape;13905;p27">
              <a:extLst>
                <a:ext uri="{FF2B5EF4-FFF2-40B4-BE49-F238E27FC236}">
                  <a16:creationId xmlns:a16="http://schemas.microsoft.com/office/drawing/2014/main" id="{B1946A06-5E8E-1E86-7DFE-45D020B9801F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" name="Google Shape;13906;p27">
              <a:extLst>
                <a:ext uri="{FF2B5EF4-FFF2-40B4-BE49-F238E27FC236}">
                  <a16:creationId xmlns:a16="http://schemas.microsoft.com/office/drawing/2014/main" id="{531D2EEC-F8FF-3750-3969-DBFC559E03FE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" name="Google Shape;13907;p27">
              <a:extLst>
                <a:ext uri="{FF2B5EF4-FFF2-40B4-BE49-F238E27FC236}">
                  <a16:creationId xmlns:a16="http://schemas.microsoft.com/office/drawing/2014/main" id="{A4E546BD-EFDF-03DF-6CFA-D2CFB1B6FEF3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" name="Google Shape;13908;p27">
              <a:extLst>
                <a:ext uri="{FF2B5EF4-FFF2-40B4-BE49-F238E27FC236}">
                  <a16:creationId xmlns:a16="http://schemas.microsoft.com/office/drawing/2014/main" id="{7CE01905-32FF-92E8-9C05-74FF1A692520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" name="Google Shape;13909;p27">
              <a:extLst>
                <a:ext uri="{FF2B5EF4-FFF2-40B4-BE49-F238E27FC236}">
                  <a16:creationId xmlns:a16="http://schemas.microsoft.com/office/drawing/2014/main" id="{EE15B5C9-77F5-14F4-D595-F3D6CDD5ADCD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0" name="Google Shape;13910;p27">
            <a:extLst>
              <a:ext uri="{FF2B5EF4-FFF2-40B4-BE49-F238E27FC236}">
                <a16:creationId xmlns:a16="http://schemas.microsoft.com/office/drawing/2014/main" id="{8A3A81B7-A775-BD71-2A3D-FB2F1847F822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31" name="Google Shape;13911;p27">
              <a:extLst>
                <a:ext uri="{FF2B5EF4-FFF2-40B4-BE49-F238E27FC236}">
                  <a16:creationId xmlns:a16="http://schemas.microsoft.com/office/drawing/2014/main" id="{670F8A21-3B9B-E9A2-FF3E-AE5F4BECB443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" name="Google Shape;13912;p27">
              <a:extLst>
                <a:ext uri="{FF2B5EF4-FFF2-40B4-BE49-F238E27FC236}">
                  <a16:creationId xmlns:a16="http://schemas.microsoft.com/office/drawing/2014/main" id="{6914FFDE-F6BC-7CCA-0C19-0D49FEEDB5DD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" name="Google Shape;13913;p27">
              <a:extLst>
                <a:ext uri="{FF2B5EF4-FFF2-40B4-BE49-F238E27FC236}">
                  <a16:creationId xmlns:a16="http://schemas.microsoft.com/office/drawing/2014/main" id="{5DC88D04-09F6-A65D-BF18-95FB8E3D6A66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4" name="Google Shape;13914;p27">
            <a:extLst>
              <a:ext uri="{FF2B5EF4-FFF2-40B4-BE49-F238E27FC236}">
                <a16:creationId xmlns:a16="http://schemas.microsoft.com/office/drawing/2014/main" id="{8E11C144-701D-85FC-5FAC-3B85A52129A4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35" name="Google Shape;13915;p27">
              <a:extLst>
                <a:ext uri="{FF2B5EF4-FFF2-40B4-BE49-F238E27FC236}">
                  <a16:creationId xmlns:a16="http://schemas.microsoft.com/office/drawing/2014/main" id="{6B6B3190-0DE6-F264-E1D0-E1CE2389C035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" name="Google Shape;13916;p27">
              <a:extLst>
                <a:ext uri="{FF2B5EF4-FFF2-40B4-BE49-F238E27FC236}">
                  <a16:creationId xmlns:a16="http://schemas.microsoft.com/office/drawing/2014/main" id="{308CE84D-D6D1-A50D-3C73-1AD23A469721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7" name="Google Shape;13917;p27">
            <a:extLst>
              <a:ext uri="{FF2B5EF4-FFF2-40B4-BE49-F238E27FC236}">
                <a16:creationId xmlns:a16="http://schemas.microsoft.com/office/drawing/2014/main" id="{A4976374-A06A-B6A5-4044-B410BAFA49EF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38" name="Google Shape;13918;p27">
              <a:extLst>
                <a:ext uri="{FF2B5EF4-FFF2-40B4-BE49-F238E27FC236}">
                  <a16:creationId xmlns:a16="http://schemas.microsoft.com/office/drawing/2014/main" id="{D67AB112-3E4C-5F9A-EC7F-2F50DF2C3B9B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9" name="Google Shape;13919;p27">
              <a:extLst>
                <a:ext uri="{FF2B5EF4-FFF2-40B4-BE49-F238E27FC236}">
                  <a16:creationId xmlns:a16="http://schemas.microsoft.com/office/drawing/2014/main" id="{1A02C489-72CE-E526-5BE0-FCA21874419B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0" name="Google Shape;13920;p27">
              <a:extLst>
                <a:ext uri="{FF2B5EF4-FFF2-40B4-BE49-F238E27FC236}">
                  <a16:creationId xmlns:a16="http://schemas.microsoft.com/office/drawing/2014/main" id="{97CEE804-79B8-D2E1-F582-655432BD4A22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1" name="Google Shape;13921;p27">
              <a:extLst>
                <a:ext uri="{FF2B5EF4-FFF2-40B4-BE49-F238E27FC236}">
                  <a16:creationId xmlns:a16="http://schemas.microsoft.com/office/drawing/2014/main" id="{8896226A-7DF3-26A5-65B9-D46CB4ADA701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2" name="Google Shape;13922;p27">
              <a:extLst>
                <a:ext uri="{FF2B5EF4-FFF2-40B4-BE49-F238E27FC236}">
                  <a16:creationId xmlns:a16="http://schemas.microsoft.com/office/drawing/2014/main" id="{6226816D-6038-A0B5-A67D-DE16F4D73C76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3" name="Google Shape;13923;p27">
              <a:extLst>
                <a:ext uri="{FF2B5EF4-FFF2-40B4-BE49-F238E27FC236}">
                  <a16:creationId xmlns:a16="http://schemas.microsoft.com/office/drawing/2014/main" id="{DF20371C-B673-E854-8FB9-32FAF4BB2935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4" name="Google Shape;13924;p27">
              <a:extLst>
                <a:ext uri="{FF2B5EF4-FFF2-40B4-BE49-F238E27FC236}">
                  <a16:creationId xmlns:a16="http://schemas.microsoft.com/office/drawing/2014/main" id="{051F82AD-9579-B0F8-EE61-5D745403B6D3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5" name="Google Shape;13925;p27">
              <a:extLst>
                <a:ext uri="{FF2B5EF4-FFF2-40B4-BE49-F238E27FC236}">
                  <a16:creationId xmlns:a16="http://schemas.microsoft.com/office/drawing/2014/main" id="{F7327B2D-3EE1-4A42-34E2-5AEE85BA2D0B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6" name="Google Shape;13926;p27">
            <a:extLst>
              <a:ext uri="{FF2B5EF4-FFF2-40B4-BE49-F238E27FC236}">
                <a16:creationId xmlns:a16="http://schemas.microsoft.com/office/drawing/2014/main" id="{628F7F8D-32D4-B1DF-7CB4-166787C9EA99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47" name="Google Shape;13927;p27">
              <a:extLst>
                <a:ext uri="{FF2B5EF4-FFF2-40B4-BE49-F238E27FC236}">
                  <a16:creationId xmlns:a16="http://schemas.microsoft.com/office/drawing/2014/main" id="{A4FF5BA0-6056-CD35-20AB-A520DFC9071E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8" name="Google Shape;13928;p27">
              <a:extLst>
                <a:ext uri="{FF2B5EF4-FFF2-40B4-BE49-F238E27FC236}">
                  <a16:creationId xmlns:a16="http://schemas.microsoft.com/office/drawing/2014/main" id="{153E6AF5-DC53-5039-4915-25B50D6E3EF6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9" name="Google Shape;13929;p27">
              <a:extLst>
                <a:ext uri="{FF2B5EF4-FFF2-40B4-BE49-F238E27FC236}">
                  <a16:creationId xmlns:a16="http://schemas.microsoft.com/office/drawing/2014/main" id="{D76D715A-D20C-7865-540B-60039401C5F4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0" name="Google Shape;13930;p27">
              <a:extLst>
                <a:ext uri="{FF2B5EF4-FFF2-40B4-BE49-F238E27FC236}">
                  <a16:creationId xmlns:a16="http://schemas.microsoft.com/office/drawing/2014/main" id="{3214F2A0-E4C6-C30B-4370-C026616A7BEC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1" name="Google Shape;13931;p27">
              <a:extLst>
                <a:ext uri="{FF2B5EF4-FFF2-40B4-BE49-F238E27FC236}">
                  <a16:creationId xmlns:a16="http://schemas.microsoft.com/office/drawing/2014/main" id="{599833EF-78FA-1851-A7D7-A51AD644AA89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2" name="Google Shape;13932;p27">
              <a:extLst>
                <a:ext uri="{FF2B5EF4-FFF2-40B4-BE49-F238E27FC236}">
                  <a16:creationId xmlns:a16="http://schemas.microsoft.com/office/drawing/2014/main" id="{A0EAD719-1A89-0B68-6963-C54A7CAC0FCD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53" name="Google Shape;13933;p27">
            <a:extLst>
              <a:ext uri="{FF2B5EF4-FFF2-40B4-BE49-F238E27FC236}">
                <a16:creationId xmlns:a16="http://schemas.microsoft.com/office/drawing/2014/main" id="{DAB6ABD4-C1A2-DB96-452E-F352E3DA09C6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54" name="Google Shape;13934;p27">
              <a:extLst>
                <a:ext uri="{FF2B5EF4-FFF2-40B4-BE49-F238E27FC236}">
                  <a16:creationId xmlns:a16="http://schemas.microsoft.com/office/drawing/2014/main" id="{9020AABA-6836-D41C-319A-6CDD62D9631F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5" name="Google Shape;13935;p27">
              <a:extLst>
                <a:ext uri="{FF2B5EF4-FFF2-40B4-BE49-F238E27FC236}">
                  <a16:creationId xmlns:a16="http://schemas.microsoft.com/office/drawing/2014/main" id="{604D9FFB-091C-504D-DF92-26326E2AF317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6" name="Google Shape;13936;p27">
              <a:extLst>
                <a:ext uri="{FF2B5EF4-FFF2-40B4-BE49-F238E27FC236}">
                  <a16:creationId xmlns:a16="http://schemas.microsoft.com/office/drawing/2014/main" id="{6FFE11E4-0BAF-938C-5150-D3AC1A733E49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7" name="Google Shape;13937;p27">
              <a:extLst>
                <a:ext uri="{FF2B5EF4-FFF2-40B4-BE49-F238E27FC236}">
                  <a16:creationId xmlns:a16="http://schemas.microsoft.com/office/drawing/2014/main" id="{E67F5430-2029-C40B-47E0-65E70C3FB82F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58" name="Google Shape;13938;p27">
            <a:extLst>
              <a:ext uri="{FF2B5EF4-FFF2-40B4-BE49-F238E27FC236}">
                <a16:creationId xmlns:a16="http://schemas.microsoft.com/office/drawing/2014/main" id="{348526B1-BA57-12DD-1ED0-8D239913A939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59" name="Google Shape;13939;p27">
            <a:extLst>
              <a:ext uri="{FF2B5EF4-FFF2-40B4-BE49-F238E27FC236}">
                <a16:creationId xmlns:a16="http://schemas.microsoft.com/office/drawing/2014/main" id="{5D412D05-F9AD-B387-3EEC-874BD17FC8E9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60" name="Google Shape;13940;p27">
              <a:extLst>
                <a:ext uri="{FF2B5EF4-FFF2-40B4-BE49-F238E27FC236}">
                  <a16:creationId xmlns:a16="http://schemas.microsoft.com/office/drawing/2014/main" id="{EE8461A5-3016-0532-114C-2E679AE41F71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1" name="Google Shape;13941;p27">
              <a:extLst>
                <a:ext uri="{FF2B5EF4-FFF2-40B4-BE49-F238E27FC236}">
                  <a16:creationId xmlns:a16="http://schemas.microsoft.com/office/drawing/2014/main" id="{8C44721E-E641-E703-B237-56DA86FE7A3F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2" name="Google Shape;13942;p27">
              <a:extLst>
                <a:ext uri="{FF2B5EF4-FFF2-40B4-BE49-F238E27FC236}">
                  <a16:creationId xmlns:a16="http://schemas.microsoft.com/office/drawing/2014/main" id="{42F8CEDC-5B05-BCC4-D2E4-C4E93C496F06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63" name="Google Shape;13943;p27">
            <a:extLst>
              <a:ext uri="{FF2B5EF4-FFF2-40B4-BE49-F238E27FC236}">
                <a16:creationId xmlns:a16="http://schemas.microsoft.com/office/drawing/2014/main" id="{53732EC8-95A9-4B18-B0CC-CB8E523F3DF0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64" name="Google Shape;13944;p27">
              <a:extLst>
                <a:ext uri="{FF2B5EF4-FFF2-40B4-BE49-F238E27FC236}">
                  <a16:creationId xmlns:a16="http://schemas.microsoft.com/office/drawing/2014/main" id="{9714BFC0-B09B-04B1-E0E1-0EE6DB11DEFF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5" name="Google Shape;13945;p27">
              <a:extLst>
                <a:ext uri="{FF2B5EF4-FFF2-40B4-BE49-F238E27FC236}">
                  <a16:creationId xmlns:a16="http://schemas.microsoft.com/office/drawing/2014/main" id="{D22364F7-09A7-DF43-C0E6-428F7346F59F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6" name="Google Shape;13946;p27">
              <a:extLst>
                <a:ext uri="{FF2B5EF4-FFF2-40B4-BE49-F238E27FC236}">
                  <a16:creationId xmlns:a16="http://schemas.microsoft.com/office/drawing/2014/main" id="{D115300F-94E0-5944-7D5F-4BDBA6F1BD09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67" name="Google Shape;13947;p27">
            <a:extLst>
              <a:ext uri="{FF2B5EF4-FFF2-40B4-BE49-F238E27FC236}">
                <a16:creationId xmlns:a16="http://schemas.microsoft.com/office/drawing/2014/main" id="{65E1B280-0676-8D2F-8C42-0BC27B9CEA29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68" name="Google Shape;13948;p27">
              <a:extLst>
                <a:ext uri="{FF2B5EF4-FFF2-40B4-BE49-F238E27FC236}">
                  <a16:creationId xmlns:a16="http://schemas.microsoft.com/office/drawing/2014/main" id="{526DDF3E-6B7E-89E3-488D-E2DF38C04938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9" name="Google Shape;13949;p27">
              <a:extLst>
                <a:ext uri="{FF2B5EF4-FFF2-40B4-BE49-F238E27FC236}">
                  <a16:creationId xmlns:a16="http://schemas.microsoft.com/office/drawing/2014/main" id="{302AB3D7-2F57-F4CA-C040-7D9303F87E51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0" name="Google Shape;13950;p27">
              <a:extLst>
                <a:ext uri="{FF2B5EF4-FFF2-40B4-BE49-F238E27FC236}">
                  <a16:creationId xmlns:a16="http://schemas.microsoft.com/office/drawing/2014/main" id="{BA5AF6E4-FFFC-00DD-96C6-5A74B9205667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1" name="Google Shape;13951;p27">
              <a:extLst>
                <a:ext uri="{FF2B5EF4-FFF2-40B4-BE49-F238E27FC236}">
                  <a16:creationId xmlns:a16="http://schemas.microsoft.com/office/drawing/2014/main" id="{B2FD7394-D237-6255-507F-27557F2EBB40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2" name="Google Shape;13952;p27">
              <a:extLst>
                <a:ext uri="{FF2B5EF4-FFF2-40B4-BE49-F238E27FC236}">
                  <a16:creationId xmlns:a16="http://schemas.microsoft.com/office/drawing/2014/main" id="{9728F30F-A12A-8355-1BB4-8BA958E7771B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3" name="Google Shape;13953;p27">
              <a:extLst>
                <a:ext uri="{FF2B5EF4-FFF2-40B4-BE49-F238E27FC236}">
                  <a16:creationId xmlns:a16="http://schemas.microsoft.com/office/drawing/2014/main" id="{438690A5-E1B7-7AA9-D386-3AE36D815469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74" name="Google Shape;13954;p27">
            <a:extLst>
              <a:ext uri="{FF2B5EF4-FFF2-40B4-BE49-F238E27FC236}">
                <a16:creationId xmlns:a16="http://schemas.microsoft.com/office/drawing/2014/main" id="{F26E86EC-6335-A265-6BAD-BE112E03144A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75" name="Google Shape;13955;p27">
              <a:extLst>
                <a:ext uri="{FF2B5EF4-FFF2-40B4-BE49-F238E27FC236}">
                  <a16:creationId xmlns:a16="http://schemas.microsoft.com/office/drawing/2014/main" id="{3C9D4FBB-2E95-956B-20A1-827A55BED47E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6" name="Google Shape;13956;p27">
              <a:extLst>
                <a:ext uri="{FF2B5EF4-FFF2-40B4-BE49-F238E27FC236}">
                  <a16:creationId xmlns:a16="http://schemas.microsoft.com/office/drawing/2014/main" id="{D7E22A21-ED65-A6F9-3FC7-746F3094A35D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7" name="Google Shape;13957;p27">
              <a:extLst>
                <a:ext uri="{FF2B5EF4-FFF2-40B4-BE49-F238E27FC236}">
                  <a16:creationId xmlns:a16="http://schemas.microsoft.com/office/drawing/2014/main" id="{B09C8E93-0172-5F8F-0DC3-F0859868237F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8" name="Google Shape;13958;p27">
              <a:extLst>
                <a:ext uri="{FF2B5EF4-FFF2-40B4-BE49-F238E27FC236}">
                  <a16:creationId xmlns:a16="http://schemas.microsoft.com/office/drawing/2014/main" id="{D10705F0-1E1B-326B-2EBC-1D7B6B282538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9" name="Google Shape;13959;p27">
              <a:extLst>
                <a:ext uri="{FF2B5EF4-FFF2-40B4-BE49-F238E27FC236}">
                  <a16:creationId xmlns:a16="http://schemas.microsoft.com/office/drawing/2014/main" id="{72A054F9-A5DF-7DD8-A855-3956CFD7E05F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0" name="Google Shape;13960;p27">
            <a:extLst>
              <a:ext uri="{FF2B5EF4-FFF2-40B4-BE49-F238E27FC236}">
                <a16:creationId xmlns:a16="http://schemas.microsoft.com/office/drawing/2014/main" id="{DD695ACD-EB7B-2E34-3524-77FD296532C1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81" name="Google Shape;13961;p27">
              <a:extLst>
                <a:ext uri="{FF2B5EF4-FFF2-40B4-BE49-F238E27FC236}">
                  <a16:creationId xmlns:a16="http://schemas.microsoft.com/office/drawing/2014/main" id="{FA350B42-B68D-5FD1-1BF9-20C8E3658B87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2" name="Google Shape;13962;p27">
              <a:extLst>
                <a:ext uri="{FF2B5EF4-FFF2-40B4-BE49-F238E27FC236}">
                  <a16:creationId xmlns:a16="http://schemas.microsoft.com/office/drawing/2014/main" id="{32C978BE-AD90-7F6F-35D1-D5683C1AAFC6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3" name="Google Shape;13963;p27">
              <a:extLst>
                <a:ext uri="{FF2B5EF4-FFF2-40B4-BE49-F238E27FC236}">
                  <a16:creationId xmlns:a16="http://schemas.microsoft.com/office/drawing/2014/main" id="{1529C48E-8237-251C-4845-FC83EA009FAC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4" name="Google Shape;13964;p27">
              <a:extLst>
                <a:ext uri="{FF2B5EF4-FFF2-40B4-BE49-F238E27FC236}">
                  <a16:creationId xmlns:a16="http://schemas.microsoft.com/office/drawing/2014/main" id="{CE8C2522-C273-B108-BF92-A2F783580CC9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5" name="Google Shape;13965;p27">
              <a:extLst>
                <a:ext uri="{FF2B5EF4-FFF2-40B4-BE49-F238E27FC236}">
                  <a16:creationId xmlns:a16="http://schemas.microsoft.com/office/drawing/2014/main" id="{9CCE8D17-BC09-CA8A-69A9-C698D9437DE8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6" name="Google Shape;13966;p27">
              <a:extLst>
                <a:ext uri="{FF2B5EF4-FFF2-40B4-BE49-F238E27FC236}">
                  <a16:creationId xmlns:a16="http://schemas.microsoft.com/office/drawing/2014/main" id="{3AFBBA6B-BFCE-2001-FA60-44A28483EEE2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7" name="Google Shape;13967;p27">
              <a:extLst>
                <a:ext uri="{FF2B5EF4-FFF2-40B4-BE49-F238E27FC236}">
                  <a16:creationId xmlns:a16="http://schemas.microsoft.com/office/drawing/2014/main" id="{B27FA0AD-E0B6-4D53-8556-830581A1D354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8" name="Google Shape;13968;p27">
              <a:extLst>
                <a:ext uri="{FF2B5EF4-FFF2-40B4-BE49-F238E27FC236}">
                  <a16:creationId xmlns:a16="http://schemas.microsoft.com/office/drawing/2014/main" id="{960A60FD-0BDB-87B9-02C7-F53F978DFD07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9" name="Google Shape;13969;p27">
              <a:extLst>
                <a:ext uri="{FF2B5EF4-FFF2-40B4-BE49-F238E27FC236}">
                  <a16:creationId xmlns:a16="http://schemas.microsoft.com/office/drawing/2014/main" id="{5C337EBB-F723-33E8-6928-C08492E37FF3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0" name="Google Shape;13970;p27">
              <a:extLst>
                <a:ext uri="{FF2B5EF4-FFF2-40B4-BE49-F238E27FC236}">
                  <a16:creationId xmlns:a16="http://schemas.microsoft.com/office/drawing/2014/main" id="{FF3BCFBD-CAE6-E795-9289-78B53766659F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91" name="Google Shape;13971;p27">
            <a:extLst>
              <a:ext uri="{FF2B5EF4-FFF2-40B4-BE49-F238E27FC236}">
                <a16:creationId xmlns:a16="http://schemas.microsoft.com/office/drawing/2014/main" id="{AF50E7C1-CFEE-2DC9-4CFE-9BA2DC90669D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92" name="Google Shape;13972;p27">
              <a:extLst>
                <a:ext uri="{FF2B5EF4-FFF2-40B4-BE49-F238E27FC236}">
                  <a16:creationId xmlns:a16="http://schemas.microsoft.com/office/drawing/2014/main" id="{62F835BF-77C7-5105-DCE0-D7352371D4BE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3" name="Google Shape;13973;p27">
              <a:extLst>
                <a:ext uri="{FF2B5EF4-FFF2-40B4-BE49-F238E27FC236}">
                  <a16:creationId xmlns:a16="http://schemas.microsoft.com/office/drawing/2014/main" id="{14374F7B-381C-0891-C53D-D51ACB193BA0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4" name="Google Shape;13974;p27">
              <a:extLst>
                <a:ext uri="{FF2B5EF4-FFF2-40B4-BE49-F238E27FC236}">
                  <a16:creationId xmlns:a16="http://schemas.microsoft.com/office/drawing/2014/main" id="{E7B4B797-C091-0250-2384-2A8341D6AB2E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5" name="Google Shape;13975;p27">
              <a:extLst>
                <a:ext uri="{FF2B5EF4-FFF2-40B4-BE49-F238E27FC236}">
                  <a16:creationId xmlns:a16="http://schemas.microsoft.com/office/drawing/2014/main" id="{E844B6F1-C605-E6D4-74A8-3950E36E9AFB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6" name="Google Shape;13976;p27">
              <a:extLst>
                <a:ext uri="{FF2B5EF4-FFF2-40B4-BE49-F238E27FC236}">
                  <a16:creationId xmlns:a16="http://schemas.microsoft.com/office/drawing/2014/main" id="{A383543A-7C33-80F0-C479-1AC191518815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97" name="Google Shape;13977;p27">
            <a:extLst>
              <a:ext uri="{FF2B5EF4-FFF2-40B4-BE49-F238E27FC236}">
                <a16:creationId xmlns:a16="http://schemas.microsoft.com/office/drawing/2014/main" id="{E59057D4-5710-2AB3-CCC8-897F8580B7FF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8" name="Google Shape;13978;p27">
            <a:extLst>
              <a:ext uri="{FF2B5EF4-FFF2-40B4-BE49-F238E27FC236}">
                <a16:creationId xmlns:a16="http://schemas.microsoft.com/office/drawing/2014/main" id="{FF34D9E1-AAC1-57DD-4953-310C84E1F7A0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9" name="Google Shape;13979;p27">
            <a:extLst>
              <a:ext uri="{FF2B5EF4-FFF2-40B4-BE49-F238E27FC236}">
                <a16:creationId xmlns:a16="http://schemas.microsoft.com/office/drawing/2014/main" id="{A503EA71-70D8-1048-2849-7E0C4BFAD40E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0" name="Google Shape;13980;p27">
            <a:extLst>
              <a:ext uri="{FF2B5EF4-FFF2-40B4-BE49-F238E27FC236}">
                <a16:creationId xmlns:a16="http://schemas.microsoft.com/office/drawing/2014/main" id="{2324A439-DEA9-2A19-7274-55189D93BC88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1" name="Google Shape;13981;p27">
            <a:extLst>
              <a:ext uri="{FF2B5EF4-FFF2-40B4-BE49-F238E27FC236}">
                <a16:creationId xmlns:a16="http://schemas.microsoft.com/office/drawing/2014/main" id="{193DA582-36B8-5E3E-0610-887DE8C4BFE5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2" name="Google Shape;13982;p27">
            <a:extLst>
              <a:ext uri="{FF2B5EF4-FFF2-40B4-BE49-F238E27FC236}">
                <a16:creationId xmlns:a16="http://schemas.microsoft.com/office/drawing/2014/main" id="{169F53E1-D623-5AFD-F3C5-7E600CC848BC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3" name="Google Shape;13983;p27">
            <a:extLst>
              <a:ext uri="{FF2B5EF4-FFF2-40B4-BE49-F238E27FC236}">
                <a16:creationId xmlns:a16="http://schemas.microsoft.com/office/drawing/2014/main" id="{7DEF7CC0-919A-18CE-DD6A-4C8F4673B804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4" name="Google Shape;13984;p27">
            <a:extLst>
              <a:ext uri="{FF2B5EF4-FFF2-40B4-BE49-F238E27FC236}">
                <a16:creationId xmlns:a16="http://schemas.microsoft.com/office/drawing/2014/main" id="{E731F71F-0A48-583D-C377-BC5D37612F52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5" name="Google Shape;13985;p27">
            <a:extLst>
              <a:ext uri="{FF2B5EF4-FFF2-40B4-BE49-F238E27FC236}">
                <a16:creationId xmlns:a16="http://schemas.microsoft.com/office/drawing/2014/main" id="{0476EFB4-9462-8D88-B96C-43B0A0F480B2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6" name="Google Shape;13986;p27">
            <a:extLst>
              <a:ext uri="{FF2B5EF4-FFF2-40B4-BE49-F238E27FC236}">
                <a16:creationId xmlns:a16="http://schemas.microsoft.com/office/drawing/2014/main" id="{924637D1-3675-FF9C-CB9E-CEBF05DA1C4A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7" name="Google Shape;13987;p27">
            <a:extLst>
              <a:ext uri="{FF2B5EF4-FFF2-40B4-BE49-F238E27FC236}">
                <a16:creationId xmlns:a16="http://schemas.microsoft.com/office/drawing/2014/main" id="{D01AACE9-00C6-E5CC-85C8-1A86D846FFAA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8" name="Google Shape;13988;p27">
            <a:extLst>
              <a:ext uri="{FF2B5EF4-FFF2-40B4-BE49-F238E27FC236}">
                <a16:creationId xmlns:a16="http://schemas.microsoft.com/office/drawing/2014/main" id="{6DFC1F7B-D408-8E41-AD54-1BC7400A38A0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9" name="Google Shape;13989;p27">
            <a:extLst>
              <a:ext uri="{FF2B5EF4-FFF2-40B4-BE49-F238E27FC236}">
                <a16:creationId xmlns:a16="http://schemas.microsoft.com/office/drawing/2014/main" id="{FC5D12D9-34B7-893D-C35B-DF020F5D26D6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0" name="Google Shape;13990;p27">
            <a:extLst>
              <a:ext uri="{FF2B5EF4-FFF2-40B4-BE49-F238E27FC236}">
                <a16:creationId xmlns:a16="http://schemas.microsoft.com/office/drawing/2014/main" id="{62C91FC0-3F5B-BB6A-71FF-2FD4200A569C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1" name="Google Shape;13991;p27">
            <a:extLst>
              <a:ext uri="{FF2B5EF4-FFF2-40B4-BE49-F238E27FC236}">
                <a16:creationId xmlns:a16="http://schemas.microsoft.com/office/drawing/2014/main" id="{E8CE378B-F82B-DCB6-9660-0DC8B8A475D3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2" name="Google Shape;13992;p27">
            <a:extLst>
              <a:ext uri="{FF2B5EF4-FFF2-40B4-BE49-F238E27FC236}">
                <a16:creationId xmlns:a16="http://schemas.microsoft.com/office/drawing/2014/main" id="{71AF9573-3CFF-92DF-0937-1E9CA58DF5D9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3" name="Google Shape;13993;p27">
            <a:extLst>
              <a:ext uri="{FF2B5EF4-FFF2-40B4-BE49-F238E27FC236}">
                <a16:creationId xmlns:a16="http://schemas.microsoft.com/office/drawing/2014/main" id="{0CF0BBAA-1498-66EC-18F1-114EE63235F3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4" name="Google Shape;13994;p27">
            <a:extLst>
              <a:ext uri="{FF2B5EF4-FFF2-40B4-BE49-F238E27FC236}">
                <a16:creationId xmlns:a16="http://schemas.microsoft.com/office/drawing/2014/main" id="{159EFA31-A28C-080A-8227-5C80067EE464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5" name="Google Shape;13995;p27">
            <a:extLst>
              <a:ext uri="{FF2B5EF4-FFF2-40B4-BE49-F238E27FC236}">
                <a16:creationId xmlns:a16="http://schemas.microsoft.com/office/drawing/2014/main" id="{00A95C9A-9C3C-8573-247D-4453E8676BC1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6" name="Google Shape;13996;p27">
            <a:extLst>
              <a:ext uri="{FF2B5EF4-FFF2-40B4-BE49-F238E27FC236}">
                <a16:creationId xmlns:a16="http://schemas.microsoft.com/office/drawing/2014/main" id="{FD5CCAA3-EEC7-4D21-DEF8-44DDE8925594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7" name="Google Shape;13997;p27">
            <a:extLst>
              <a:ext uri="{FF2B5EF4-FFF2-40B4-BE49-F238E27FC236}">
                <a16:creationId xmlns:a16="http://schemas.microsoft.com/office/drawing/2014/main" id="{A950E1E5-EA92-D11B-66EC-08F0BA61AF57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8" name="Google Shape;13998;p27">
            <a:extLst>
              <a:ext uri="{FF2B5EF4-FFF2-40B4-BE49-F238E27FC236}">
                <a16:creationId xmlns:a16="http://schemas.microsoft.com/office/drawing/2014/main" id="{8D894B76-E000-882C-D9DA-0F45725094CC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9" name="Google Shape;13999;p27">
            <a:extLst>
              <a:ext uri="{FF2B5EF4-FFF2-40B4-BE49-F238E27FC236}">
                <a16:creationId xmlns:a16="http://schemas.microsoft.com/office/drawing/2014/main" id="{8054E8B5-FF42-FFEF-3A00-457866B516C3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0" name="Google Shape;14000;p27">
            <a:extLst>
              <a:ext uri="{FF2B5EF4-FFF2-40B4-BE49-F238E27FC236}">
                <a16:creationId xmlns:a16="http://schemas.microsoft.com/office/drawing/2014/main" id="{CC07048B-E53B-EDD9-0E44-A13DC33E6920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1" name="Google Shape;14001;p27">
            <a:extLst>
              <a:ext uri="{FF2B5EF4-FFF2-40B4-BE49-F238E27FC236}">
                <a16:creationId xmlns:a16="http://schemas.microsoft.com/office/drawing/2014/main" id="{FA20DC92-AED3-D71B-E335-BD1686E057A6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" name="Google Shape;14002;p27">
            <a:extLst>
              <a:ext uri="{FF2B5EF4-FFF2-40B4-BE49-F238E27FC236}">
                <a16:creationId xmlns:a16="http://schemas.microsoft.com/office/drawing/2014/main" id="{F4DBEC73-6710-BDE6-A311-0820497B4E86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" name="Google Shape;14003;p27">
            <a:extLst>
              <a:ext uri="{FF2B5EF4-FFF2-40B4-BE49-F238E27FC236}">
                <a16:creationId xmlns:a16="http://schemas.microsoft.com/office/drawing/2014/main" id="{3C6A80B4-1AF0-72D5-4640-A115DDA5109A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4" name="Google Shape;14004;p27">
            <a:extLst>
              <a:ext uri="{FF2B5EF4-FFF2-40B4-BE49-F238E27FC236}">
                <a16:creationId xmlns:a16="http://schemas.microsoft.com/office/drawing/2014/main" id="{1158706F-76A6-217B-2380-3B58B8323D76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5" name="Google Shape;14005;p27">
            <a:extLst>
              <a:ext uri="{FF2B5EF4-FFF2-40B4-BE49-F238E27FC236}">
                <a16:creationId xmlns:a16="http://schemas.microsoft.com/office/drawing/2014/main" id="{5E6A42FA-A89E-9F49-2F5C-88D2DB33CEAC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6" name="Google Shape;14006;p27">
            <a:extLst>
              <a:ext uri="{FF2B5EF4-FFF2-40B4-BE49-F238E27FC236}">
                <a16:creationId xmlns:a16="http://schemas.microsoft.com/office/drawing/2014/main" id="{E97945AB-7EC3-1EE4-D352-E8E4FCFA8917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7" name="Google Shape;14007;p27">
            <a:extLst>
              <a:ext uri="{FF2B5EF4-FFF2-40B4-BE49-F238E27FC236}">
                <a16:creationId xmlns:a16="http://schemas.microsoft.com/office/drawing/2014/main" id="{BA71EA40-8094-5F22-1D86-D56B8FA4317F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8" name="Google Shape;14008;p27">
            <a:extLst>
              <a:ext uri="{FF2B5EF4-FFF2-40B4-BE49-F238E27FC236}">
                <a16:creationId xmlns:a16="http://schemas.microsoft.com/office/drawing/2014/main" id="{3DF3A1F5-84C3-1026-E921-1513EB713C6F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9" name="Google Shape;14009;p27">
            <a:extLst>
              <a:ext uri="{FF2B5EF4-FFF2-40B4-BE49-F238E27FC236}">
                <a16:creationId xmlns:a16="http://schemas.microsoft.com/office/drawing/2014/main" id="{A7431EC5-1E94-65E7-92B4-C72BF0991AB7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30" name="Google Shape;14010;p27">
            <a:extLst>
              <a:ext uri="{FF2B5EF4-FFF2-40B4-BE49-F238E27FC236}">
                <a16:creationId xmlns:a16="http://schemas.microsoft.com/office/drawing/2014/main" id="{0E71F79B-E784-AC46-E142-3050D2D41D31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31" name="Google Shape;14011;p27">
              <a:extLst>
                <a:ext uri="{FF2B5EF4-FFF2-40B4-BE49-F238E27FC236}">
                  <a16:creationId xmlns:a16="http://schemas.microsoft.com/office/drawing/2014/main" id="{D18F93D1-0B9F-98B0-6A3F-DF851D213EFA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2" name="Google Shape;14012;p27">
              <a:extLst>
                <a:ext uri="{FF2B5EF4-FFF2-40B4-BE49-F238E27FC236}">
                  <a16:creationId xmlns:a16="http://schemas.microsoft.com/office/drawing/2014/main" id="{34AC9872-F7CC-708A-36C5-EEDF47F3BEDE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3" name="Google Shape;14013;p27">
              <a:extLst>
                <a:ext uri="{FF2B5EF4-FFF2-40B4-BE49-F238E27FC236}">
                  <a16:creationId xmlns:a16="http://schemas.microsoft.com/office/drawing/2014/main" id="{A5EF4439-3D4D-55C6-11F7-C22DED591E04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4" name="Google Shape;14014;p27">
              <a:extLst>
                <a:ext uri="{FF2B5EF4-FFF2-40B4-BE49-F238E27FC236}">
                  <a16:creationId xmlns:a16="http://schemas.microsoft.com/office/drawing/2014/main" id="{95CE6495-C469-1DFF-A5B3-9EEB649B0DA5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5" name="Google Shape;14015;p27">
              <a:extLst>
                <a:ext uri="{FF2B5EF4-FFF2-40B4-BE49-F238E27FC236}">
                  <a16:creationId xmlns:a16="http://schemas.microsoft.com/office/drawing/2014/main" id="{1D941F8B-EF61-445B-B2FE-C39BA3D84862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6" name="Google Shape;14016;p27">
              <a:extLst>
                <a:ext uri="{FF2B5EF4-FFF2-40B4-BE49-F238E27FC236}">
                  <a16:creationId xmlns:a16="http://schemas.microsoft.com/office/drawing/2014/main" id="{7B8FD527-F7AE-DB2E-5AB2-311F4664B89F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7" name="Google Shape;14017;p27">
              <a:extLst>
                <a:ext uri="{FF2B5EF4-FFF2-40B4-BE49-F238E27FC236}">
                  <a16:creationId xmlns:a16="http://schemas.microsoft.com/office/drawing/2014/main" id="{29DF65DE-F872-0B1F-8E04-F34EDE29B1E4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" name="Google Shape;14018;p27">
              <a:extLst>
                <a:ext uri="{FF2B5EF4-FFF2-40B4-BE49-F238E27FC236}">
                  <a16:creationId xmlns:a16="http://schemas.microsoft.com/office/drawing/2014/main" id="{D8C0B270-2706-AD49-D69A-765F2B4A6CE9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" name="Google Shape;14019;p27">
              <a:extLst>
                <a:ext uri="{FF2B5EF4-FFF2-40B4-BE49-F238E27FC236}">
                  <a16:creationId xmlns:a16="http://schemas.microsoft.com/office/drawing/2014/main" id="{D8E6911D-A86A-B07F-99B7-FCA6D134AAA1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" name="Google Shape;14020;p27">
              <a:extLst>
                <a:ext uri="{FF2B5EF4-FFF2-40B4-BE49-F238E27FC236}">
                  <a16:creationId xmlns:a16="http://schemas.microsoft.com/office/drawing/2014/main" id="{75C81954-0B4A-1DF6-5C7F-21EB31C9B4CB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" name="Google Shape;14021;p27">
              <a:extLst>
                <a:ext uri="{FF2B5EF4-FFF2-40B4-BE49-F238E27FC236}">
                  <a16:creationId xmlns:a16="http://schemas.microsoft.com/office/drawing/2014/main" id="{5EFF42C8-4D91-5AE5-3C69-5E8D8ED5ECF7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" name="Google Shape;14022;p27">
              <a:extLst>
                <a:ext uri="{FF2B5EF4-FFF2-40B4-BE49-F238E27FC236}">
                  <a16:creationId xmlns:a16="http://schemas.microsoft.com/office/drawing/2014/main" id="{5820D64D-B6C2-64C0-0542-39C75B09D18A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3" name="Google Shape;14023;p27">
            <a:extLst>
              <a:ext uri="{FF2B5EF4-FFF2-40B4-BE49-F238E27FC236}">
                <a16:creationId xmlns:a16="http://schemas.microsoft.com/office/drawing/2014/main" id="{17147D8F-D265-4DCD-5D0E-2859218AC7FC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4" name="Google Shape;14024;p27">
              <a:extLst>
                <a:ext uri="{FF2B5EF4-FFF2-40B4-BE49-F238E27FC236}">
                  <a16:creationId xmlns:a16="http://schemas.microsoft.com/office/drawing/2014/main" id="{F02B312E-7564-8AAE-FDD6-BB302A1971E3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5" name="Google Shape;14025;p27">
              <a:extLst>
                <a:ext uri="{FF2B5EF4-FFF2-40B4-BE49-F238E27FC236}">
                  <a16:creationId xmlns:a16="http://schemas.microsoft.com/office/drawing/2014/main" id="{0D88C18C-BCAB-D9C6-62C1-A2BAA9D5432D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6" name="Google Shape;14026;p27">
              <a:extLst>
                <a:ext uri="{FF2B5EF4-FFF2-40B4-BE49-F238E27FC236}">
                  <a16:creationId xmlns:a16="http://schemas.microsoft.com/office/drawing/2014/main" id="{780D2A2E-4C1B-9E73-BC8C-6864C77897E9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7" name="Google Shape;14027;p27">
              <a:extLst>
                <a:ext uri="{FF2B5EF4-FFF2-40B4-BE49-F238E27FC236}">
                  <a16:creationId xmlns:a16="http://schemas.microsoft.com/office/drawing/2014/main" id="{85376E46-3943-7AED-6182-508CF85D29F0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8" name="Google Shape;14028;p27">
              <a:extLst>
                <a:ext uri="{FF2B5EF4-FFF2-40B4-BE49-F238E27FC236}">
                  <a16:creationId xmlns:a16="http://schemas.microsoft.com/office/drawing/2014/main" id="{29230290-DAA4-5858-1E34-369C7106BFC6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9" name="Google Shape;14029;p27">
              <a:extLst>
                <a:ext uri="{FF2B5EF4-FFF2-40B4-BE49-F238E27FC236}">
                  <a16:creationId xmlns:a16="http://schemas.microsoft.com/office/drawing/2014/main" id="{EEECA4AF-E5EE-EFCB-1A53-962B10429656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0" name="Google Shape;14030;p27">
              <a:extLst>
                <a:ext uri="{FF2B5EF4-FFF2-40B4-BE49-F238E27FC236}">
                  <a16:creationId xmlns:a16="http://schemas.microsoft.com/office/drawing/2014/main" id="{6852E3F8-FAAE-E9AA-4D06-6E46BC95F560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1" name="Google Shape;14031;p27">
              <a:extLst>
                <a:ext uri="{FF2B5EF4-FFF2-40B4-BE49-F238E27FC236}">
                  <a16:creationId xmlns:a16="http://schemas.microsoft.com/office/drawing/2014/main" id="{187E29DA-E760-55D8-A74A-8C71AFFDAB22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2" name="Google Shape;14032;p27">
              <a:extLst>
                <a:ext uri="{FF2B5EF4-FFF2-40B4-BE49-F238E27FC236}">
                  <a16:creationId xmlns:a16="http://schemas.microsoft.com/office/drawing/2014/main" id="{5C09197D-9400-2CB8-CC2D-940085C3A041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3" name="Google Shape;14033;p27">
              <a:extLst>
                <a:ext uri="{FF2B5EF4-FFF2-40B4-BE49-F238E27FC236}">
                  <a16:creationId xmlns:a16="http://schemas.microsoft.com/office/drawing/2014/main" id="{DB469258-B572-5345-5898-4F3D89722E17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4" name="Google Shape;14034;p27">
              <a:extLst>
                <a:ext uri="{FF2B5EF4-FFF2-40B4-BE49-F238E27FC236}">
                  <a16:creationId xmlns:a16="http://schemas.microsoft.com/office/drawing/2014/main" id="{F824120D-AAEB-CB1F-BC95-387D112D2779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5" name="Google Shape;14035;p27">
              <a:extLst>
                <a:ext uri="{FF2B5EF4-FFF2-40B4-BE49-F238E27FC236}">
                  <a16:creationId xmlns:a16="http://schemas.microsoft.com/office/drawing/2014/main" id="{13DC294A-A001-F700-B938-4BC187B26BA7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56" name="Google Shape;14036;p27">
            <a:extLst>
              <a:ext uri="{FF2B5EF4-FFF2-40B4-BE49-F238E27FC236}">
                <a16:creationId xmlns:a16="http://schemas.microsoft.com/office/drawing/2014/main" id="{E2DA9BB0-347B-F01E-FAEE-B9994979931D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57" name="Google Shape;14037;p27">
              <a:extLst>
                <a:ext uri="{FF2B5EF4-FFF2-40B4-BE49-F238E27FC236}">
                  <a16:creationId xmlns:a16="http://schemas.microsoft.com/office/drawing/2014/main" id="{22933106-7BE3-432A-7905-9F085FDD3128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8" name="Google Shape;14038;p27">
              <a:extLst>
                <a:ext uri="{FF2B5EF4-FFF2-40B4-BE49-F238E27FC236}">
                  <a16:creationId xmlns:a16="http://schemas.microsoft.com/office/drawing/2014/main" id="{7ACC8A66-FC28-7C03-3C08-81C462B2E7FB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9" name="Google Shape;14039;p27">
              <a:extLst>
                <a:ext uri="{FF2B5EF4-FFF2-40B4-BE49-F238E27FC236}">
                  <a16:creationId xmlns:a16="http://schemas.microsoft.com/office/drawing/2014/main" id="{6AFAF5DE-7EF0-B180-CA1E-28636DA88B95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0" name="Google Shape;14040;p27">
              <a:extLst>
                <a:ext uri="{FF2B5EF4-FFF2-40B4-BE49-F238E27FC236}">
                  <a16:creationId xmlns:a16="http://schemas.microsoft.com/office/drawing/2014/main" id="{9C23FDC1-86D7-44BE-B4A9-039FAFEB7B8C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61" name="Google Shape;14041;p27">
            <a:extLst>
              <a:ext uri="{FF2B5EF4-FFF2-40B4-BE49-F238E27FC236}">
                <a16:creationId xmlns:a16="http://schemas.microsoft.com/office/drawing/2014/main" id="{84C6D172-7E6E-FCDA-4505-28B9BABFFD2F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62" name="Google Shape;14042;p27">
            <a:extLst>
              <a:ext uri="{FF2B5EF4-FFF2-40B4-BE49-F238E27FC236}">
                <a16:creationId xmlns:a16="http://schemas.microsoft.com/office/drawing/2014/main" id="{539A300E-E571-DCC1-9061-21403D71D323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63" name="Google Shape;14043;p27">
              <a:extLst>
                <a:ext uri="{FF2B5EF4-FFF2-40B4-BE49-F238E27FC236}">
                  <a16:creationId xmlns:a16="http://schemas.microsoft.com/office/drawing/2014/main" id="{7EB6EF79-2D83-E9DD-4CA2-FA10D0B9B3FC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4" name="Google Shape;14044;p27">
              <a:extLst>
                <a:ext uri="{FF2B5EF4-FFF2-40B4-BE49-F238E27FC236}">
                  <a16:creationId xmlns:a16="http://schemas.microsoft.com/office/drawing/2014/main" id="{2410D254-E526-54A1-ED2F-9BF65D8D3032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5" name="Google Shape;14045;p27">
              <a:extLst>
                <a:ext uri="{FF2B5EF4-FFF2-40B4-BE49-F238E27FC236}">
                  <a16:creationId xmlns:a16="http://schemas.microsoft.com/office/drawing/2014/main" id="{7FE16C66-FA88-3C24-DFF3-3C0B25F338EC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6" name="Google Shape;14046;p27">
              <a:extLst>
                <a:ext uri="{FF2B5EF4-FFF2-40B4-BE49-F238E27FC236}">
                  <a16:creationId xmlns:a16="http://schemas.microsoft.com/office/drawing/2014/main" id="{93DF224D-3F2B-6EA8-698C-326DFDA88482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7" name="Google Shape;14047;p27">
              <a:extLst>
                <a:ext uri="{FF2B5EF4-FFF2-40B4-BE49-F238E27FC236}">
                  <a16:creationId xmlns:a16="http://schemas.microsoft.com/office/drawing/2014/main" id="{829E6138-5855-C27A-02CE-8F77753380A4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8" name="Google Shape;14048;p27">
              <a:extLst>
                <a:ext uri="{FF2B5EF4-FFF2-40B4-BE49-F238E27FC236}">
                  <a16:creationId xmlns:a16="http://schemas.microsoft.com/office/drawing/2014/main" id="{48238A1B-9D48-FF5E-9A0B-8407100B1F4C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9" name="Google Shape;14049;p27">
              <a:extLst>
                <a:ext uri="{FF2B5EF4-FFF2-40B4-BE49-F238E27FC236}">
                  <a16:creationId xmlns:a16="http://schemas.microsoft.com/office/drawing/2014/main" id="{FBA8CA02-A23A-2A63-B396-8D322704BAE9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0" name="Google Shape;14050;p27">
              <a:extLst>
                <a:ext uri="{FF2B5EF4-FFF2-40B4-BE49-F238E27FC236}">
                  <a16:creationId xmlns:a16="http://schemas.microsoft.com/office/drawing/2014/main" id="{18FEB89F-65BC-673A-1D69-84F7F969EF14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1" name="Google Shape;14051;p27">
              <a:extLst>
                <a:ext uri="{FF2B5EF4-FFF2-40B4-BE49-F238E27FC236}">
                  <a16:creationId xmlns:a16="http://schemas.microsoft.com/office/drawing/2014/main" id="{7545619D-C593-6779-C35C-4673D70CF43D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2" name="Google Shape;14052;p27">
              <a:extLst>
                <a:ext uri="{FF2B5EF4-FFF2-40B4-BE49-F238E27FC236}">
                  <a16:creationId xmlns:a16="http://schemas.microsoft.com/office/drawing/2014/main" id="{65AB4F19-3C8E-B00D-B5E7-39012FD3B29B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3" name="Google Shape;14053;p27">
              <a:extLst>
                <a:ext uri="{FF2B5EF4-FFF2-40B4-BE49-F238E27FC236}">
                  <a16:creationId xmlns:a16="http://schemas.microsoft.com/office/drawing/2014/main" id="{0EE82DEE-BACB-AA30-6CA6-9D886CBA997F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4" name="Google Shape;14054;p27">
              <a:extLst>
                <a:ext uri="{FF2B5EF4-FFF2-40B4-BE49-F238E27FC236}">
                  <a16:creationId xmlns:a16="http://schemas.microsoft.com/office/drawing/2014/main" id="{6CEE5F5C-E5D3-5A61-70C7-0BB813ADA33A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5" name="Google Shape;14055;p27">
              <a:extLst>
                <a:ext uri="{FF2B5EF4-FFF2-40B4-BE49-F238E27FC236}">
                  <a16:creationId xmlns:a16="http://schemas.microsoft.com/office/drawing/2014/main" id="{B539E8BB-9142-B372-5F27-5F675F13A8B0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6" name="Google Shape;14056;p27">
              <a:extLst>
                <a:ext uri="{FF2B5EF4-FFF2-40B4-BE49-F238E27FC236}">
                  <a16:creationId xmlns:a16="http://schemas.microsoft.com/office/drawing/2014/main" id="{56B55DC8-BB40-D3B2-5BC6-5C707C5D65AE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7" name="Google Shape;14057;p27">
              <a:extLst>
                <a:ext uri="{FF2B5EF4-FFF2-40B4-BE49-F238E27FC236}">
                  <a16:creationId xmlns:a16="http://schemas.microsoft.com/office/drawing/2014/main" id="{96499783-F2F1-11AD-C0B4-CF27417E953A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8" name="Google Shape;14058;p27">
              <a:extLst>
                <a:ext uri="{FF2B5EF4-FFF2-40B4-BE49-F238E27FC236}">
                  <a16:creationId xmlns:a16="http://schemas.microsoft.com/office/drawing/2014/main" id="{BC5CA84E-753A-6A08-85C3-85487E131E72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79" name="Google Shape;14059;p27">
            <a:extLst>
              <a:ext uri="{FF2B5EF4-FFF2-40B4-BE49-F238E27FC236}">
                <a16:creationId xmlns:a16="http://schemas.microsoft.com/office/drawing/2014/main" id="{1E9C4439-CE48-CAAA-D213-05AF0AC68217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80" name="Google Shape;14060;p27">
            <a:extLst>
              <a:ext uri="{FF2B5EF4-FFF2-40B4-BE49-F238E27FC236}">
                <a16:creationId xmlns:a16="http://schemas.microsoft.com/office/drawing/2014/main" id="{45E66032-571F-CA47-405B-81A31F5E8410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81" name="Google Shape;14061;p27">
              <a:extLst>
                <a:ext uri="{FF2B5EF4-FFF2-40B4-BE49-F238E27FC236}">
                  <a16:creationId xmlns:a16="http://schemas.microsoft.com/office/drawing/2014/main" id="{309E08F1-1333-BB78-5889-34D9EC8C47E4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2" name="Google Shape;14062;p27">
              <a:extLst>
                <a:ext uri="{FF2B5EF4-FFF2-40B4-BE49-F238E27FC236}">
                  <a16:creationId xmlns:a16="http://schemas.microsoft.com/office/drawing/2014/main" id="{646BECC5-02F0-A580-D2D7-6C03A32AEF69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3" name="Google Shape;14063;p27">
              <a:extLst>
                <a:ext uri="{FF2B5EF4-FFF2-40B4-BE49-F238E27FC236}">
                  <a16:creationId xmlns:a16="http://schemas.microsoft.com/office/drawing/2014/main" id="{0C5B34F9-22CA-B232-19D8-189B21AA0EEC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4" name="Google Shape;14064;p27">
              <a:extLst>
                <a:ext uri="{FF2B5EF4-FFF2-40B4-BE49-F238E27FC236}">
                  <a16:creationId xmlns:a16="http://schemas.microsoft.com/office/drawing/2014/main" id="{8D424642-4650-A3FF-D38A-3DDC2DB0ECCE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5" name="Google Shape;14065;p27">
              <a:extLst>
                <a:ext uri="{FF2B5EF4-FFF2-40B4-BE49-F238E27FC236}">
                  <a16:creationId xmlns:a16="http://schemas.microsoft.com/office/drawing/2014/main" id="{159B8D74-6CD3-3688-BD8F-396553E1BB70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6" name="Google Shape;14066;p27">
              <a:extLst>
                <a:ext uri="{FF2B5EF4-FFF2-40B4-BE49-F238E27FC236}">
                  <a16:creationId xmlns:a16="http://schemas.microsoft.com/office/drawing/2014/main" id="{1BBC7123-7E42-6CD5-CF48-254AB39202AF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7" name="Google Shape;14067;p27">
              <a:extLst>
                <a:ext uri="{FF2B5EF4-FFF2-40B4-BE49-F238E27FC236}">
                  <a16:creationId xmlns:a16="http://schemas.microsoft.com/office/drawing/2014/main" id="{1F345D13-B952-EEBA-8556-6B8DF67DCA6F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8" name="Google Shape;14068;p27">
              <a:extLst>
                <a:ext uri="{FF2B5EF4-FFF2-40B4-BE49-F238E27FC236}">
                  <a16:creationId xmlns:a16="http://schemas.microsoft.com/office/drawing/2014/main" id="{30B3268A-DFC2-3541-7CB7-9997B75E5E1C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89" name="Google Shape;14069;p27">
            <a:extLst>
              <a:ext uri="{FF2B5EF4-FFF2-40B4-BE49-F238E27FC236}">
                <a16:creationId xmlns:a16="http://schemas.microsoft.com/office/drawing/2014/main" id="{AAC23546-4D16-2197-4678-1B8ABF2ED40A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90" name="Google Shape;14070;p27">
              <a:extLst>
                <a:ext uri="{FF2B5EF4-FFF2-40B4-BE49-F238E27FC236}">
                  <a16:creationId xmlns:a16="http://schemas.microsoft.com/office/drawing/2014/main" id="{268F48B7-27D9-884B-9832-9BBCF819A554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1" name="Google Shape;14071;p27">
              <a:extLst>
                <a:ext uri="{FF2B5EF4-FFF2-40B4-BE49-F238E27FC236}">
                  <a16:creationId xmlns:a16="http://schemas.microsoft.com/office/drawing/2014/main" id="{595469F7-67FC-7117-0BDE-C13FA771EFD4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2" name="Google Shape;14072;p27">
              <a:extLst>
                <a:ext uri="{FF2B5EF4-FFF2-40B4-BE49-F238E27FC236}">
                  <a16:creationId xmlns:a16="http://schemas.microsoft.com/office/drawing/2014/main" id="{16FA91F6-2CEC-7190-9B8C-A91EFF720939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93" name="Google Shape;14073;p27">
            <a:extLst>
              <a:ext uri="{FF2B5EF4-FFF2-40B4-BE49-F238E27FC236}">
                <a16:creationId xmlns:a16="http://schemas.microsoft.com/office/drawing/2014/main" id="{80B8F265-45DA-7776-4523-37DDFA92EC6E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94" name="Google Shape;14074;p27">
              <a:extLst>
                <a:ext uri="{FF2B5EF4-FFF2-40B4-BE49-F238E27FC236}">
                  <a16:creationId xmlns:a16="http://schemas.microsoft.com/office/drawing/2014/main" id="{37887883-0262-E689-DA64-2B7AADB6C32F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5" name="Google Shape;14075;p27">
              <a:extLst>
                <a:ext uri="{FF2B5EF4-FFF2-40B4-BE49-F238E27FC236}">
                  <a16:creationId xmlns:a16="http://schemas.microsoft.com/office/drawing/2014/main" id="{580350CE-464D-B64B-B703-03D24E1D8DED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6" name="Google Shape;14076;p27">
              <a:extLst>
                <a:ext uri="{FF2B5EF4-FFF2-40B4-BE49-F238E27FC236}">
                  <a16:creationId xmlns:a16="http://schemas.microsoft.com/office/drawing/2014/main" id="{295078FC-7072-C281-01DA-C50E995709ED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7" name="Google Shape;14077;p27">
              <a:extLst>
                <a:ext uri="{FF2B5EF4-FFF2-40B4-BE49-F238E27FC236}">
                  <a16:creationId xmlns:a16="http://schemas.microsoft.com/office/drawing/2014/main" id="{8DB6BE7C-B7DA-0B67-25CE-016E8E1495CF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8" name="Google Shape;14078;p27">
              <a:extLst>
                <a:ext uri="{FF2B5EF4-FFF2-40B4-BE49-F238E27FC236}">
                  <a16:creationId xmlns:a16="http://schemas.microsoft.com/office/drawing/2014/main" id="{44A39E94-9372-FDE7-6419-C57252D6642F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9" name="Google Shape;14079;p27">
              <a:extLst>
                <a:ext uri="{FF2B5EF4-FFF2-40B4-BE49-F238E27FC236}">
                  <a16:creationId xmlns:a16="http://schemas.microsoft.com/office/drawing/2014/main" id="{68E9EFAB-653C-F31F-BF59-1D720708773A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0" name="Google Shape;14080;p27">
              <a:extLst>
                <a:ext uri="{FF2B5EF4-FFF2-40B4-BE49-F238E27FC236}">
                  <a16:creationId xmlns:a16="http://schemas.microsoft.com/office/drawing/2014/main" id="{D8BA206B-4744-FDBA-7F8D-9B2917736CBB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1" name="Google Shape;14081;p27">
              <a:extLst>
                <a:ext uri="{FF2B5EF4-FFF2-40B4-BE49-F238E27FC236}">
                  <a16:creationId xmlns:a16="http://schemas.microsoft.com/office/drawing/2014/main" id="{40BFF055-0CFB-B185-383C-6BA95039AB6A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2" name="Google Shape;14082;p27">
              <a:extLst>
                <a:ext uri="{FF2B5EF4-FFF2-40B4-BE49-F238E27FC236}">
                  <a16:creationId xmlns:a16="http://schemas.microsoft.com/office/drawing/2014/main" id="{AA71F0EB-E518-C7F3-6369-41C831EE8B3B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3" name="Google Shape;14083;p27">
              <a:extLst>
                <a:ext uri="{FF2B5EF4-FFF2-40B4-BE49-F238E27FC236}">
                  <a16:creationId xmlns:a16="http://schemas.microsoft.com/office/drawing/2014/main" id="{F27F2BC6-EE53-D987-534D-A6BD9AE8BA07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4" name="Google Shape;14084;p27">
              <a:extLst>
                <a:ext uri="{FF2B5EF4-FFF2-40B4-BE49-F238E27FC236}">
                  <a16:creationId xmlns:a16="http://schemas.microsoft.com/office/drawing/2014/main" id="{946F363F-CB33-6593-08D2-919A324BAC99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5" name="Google Shape;14085;p27">
              <a:extLst>
                <a:ext uri="{FF2B5EF4-FFF2-40B4-BE49-F238E27FC236}">
                  <a16:creationId xmlns:a16="http://schemas.microsoft.com/office/drawing/2014/main" id="{00F277FF-817B-F6A1-884A-1FC01AA898C0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6" name="Google Shape;14086;p27">
              <a:extLst>
                <a:ext uri="{FF2B5EF4-FFF2-40B4-BE49-F238E27FC236}">
                  <a16:creationId xmlns:a16="http://schemas.microsoft.com/office/drawing/2014/main" id="{81AE070E-8B96-79E2-79BA-36EFE2C0584E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7" name="Google Shape;14087;p27">
              <a:extLst>
                <a:ext uri="{FF2B5EF4-FFF2-40B4-BE49-F238E27FC236}">
                  <a16:creationId xmlns:a16="http://schemas.microsoft.com/office/drawing/2014/main" id="{C50BC214-7D0F-6BF2-B7D4-BD65DA0EABC5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8" name="Google Shape;14088;p27">
              <a:extLst>
                <a:ext uri="{FF2B5EF4-FFF2-40B4-BE49-F238E27FC236}">
                  <a16:creationId xmlns:a16="http://schemas.microsoft.com/office/drawing/2014/main" id="{BCF24794-2E2F-9935-1BA7-F2EB96129780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09" name="Google Shape;14089;p27">
            <a:extLst>
              <a:ext uri="{FF2B5EF4-FFF2-40B4-BE49-F238E27FC236}">
                <a16:creationId xmlns:a16="http://schemas.microsoft.com/office/drawing/2014/main" id="{DF160CAD-2464-C003-5CCB-CE9019B33AAF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10" name="Google Shape;14090;p27">
              <a:extLst>
                <a:ext uri="{FF2B5EF4-FFF2-40B4-BE49-F238E27FC236}">
                  <a16:creationId xmlns:a16="http://schemas.microsoft.com/office/drawing/2014/main" id="{932CED82-0441-E49C-A256-181E07509F25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1" name="Google Shape;14091;p27">
              <a:extLst>
                <a:ext uri="{FF2B5EF4-FFF2-40B4-BE49-F238E27FC236}">
                  <a16:creationId xmlns:a16="http://schemas.microsoft.com/office/drawing/2014/main" id="{3DB5B536-5151-96CC-F507-FA8A0C06CF3B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12" name="Google Shape;14092;p27">
            <a:extLst>
              <a:ext uri="{FF2B5EF4-FFF2-40B4-BE49-F238E27FC236}">
                <a16:creationId xmlns:a16="http://schemas.microsoft.com/office/drawing/2014/main" id="{EBFE5AE4-67D0-D634-EF7D-5078EFA5FFC6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13" name="Google Shape;14093;p27">
              <a:extLst>
                <a:ext uri="{FF2B5EF4-FFF2-40B4-BE49-F238E27FC236}">
                  <a16:creationId xmlns:a16="http://schemas.microsoft.com/office/drawing/2014/main" id="{755A63D5-05AC-3D3D-A418-5CAA604BAAE0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4" name="Google Shape;14094;p27">
              <a:extLst>
                <a:ext uri="{FF2B5EF4-FFF2-40B4-BE49-F238E27FC236}">
                  <a16:creationId xmlns:a16="http://schemas.microsoft.com/office/drawing/2014/main" id="{EACC5B79-11F0-D993-EC09-7C98EE294370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5" name="Google Shape;14095;p27">
              <a:extLst>
                <a:ext uri="{FF2B5EF4-FFF2-40B4-BE49-F238E27FC236}">
                  <a16:creationId xmlns:a16="http://schemas.microsoft.com/office/drawing/2014/main" id="{92FD8FC1-E766-3A1F-A221-A87AADCFFA23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6" name="Google Shape;14096;p27">
              <a:extLst>
                <a:ext uri="{FF2B5EF4-FFF2-40B4-BE49-F238E27FC236}">
                  <a16:creationId xmlns:a16="http://schemas.microsoft.com/office/drawing/2014/main" id="{CBA826DC-214E-A6B1-3A37-7C91BED11F9B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17" name="Google Shape;14097;p27">
            <a:extLst>
              <a:ext uri="{FF2B5EF4-FFF2-40B4-BE49-F238E27FC236}">
                <a16:creationId xmlns:a16="http://schemas.microsoft.com/office/drawing/2014/main" id="{A6EF3431-3209-0493-9693-864CC5286A84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18" name="Google Shape;14098;p27">
              <a:extLst>
                <a:ext uri="{FF2B5EF4-FFF2-40B4-BE49-F238E27FC236}">
                  <a16:creationId xmlns:a16="http://schemas.microsoft.com/office/drawing/2014/main" id="{DA504446-EA63-8B68-4784-4279C550F228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9" name="Google Shape;14099;p27">
              <a:extLst>
                <a:ext uri="{FF2B5EF4-FFF2-40B4-BE49-F238E27FC236}">
                  <a16:creationId xmlns:a16="http://schemas.microsoft.com/office/drawing/2014/main" id="{71ED8581-2BE1-38B9-AB71-4E9EF2728998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0" name="Google Shape;14100;p27">
              <a:extLst>
                <a:ext uri="{FF2B5EF4-FFF2-40B4-BE49-F238E27FC236}">
                  <a16:creationId xmlns:a16="http://schemas.microsoft.com/office/drawing/2014/main" id="{6F13FE5A-85D7-0B26-89A1-FA0B8F41B63B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1" name="Google Shape;14101;p27">
              <a:extLst>
                <a:ext uri="{FF2B5EF4-FFF2-40B4-BE49-F238E27FC236}">
                  <a16:creationId xmlns:a16="http://schemas.microsoft.com/office/drawing/2014/main" id="{15A4FAD6-8067-AECA-A6BC-6E23FE65C174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22" name="Google Shape;14102;p27">
            <a:extLst>
              <a:ext uri="{FF2B5EF4-FFF2-40B4-BE49-F238E27FC236}">
                <a16:creationId xmlns:a16="http://schemas.microsoft.com/office/drawing/2014/main" id="{E31BF6B6-BF90-38D4-2B41-315053D54FBE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23" name="Google Shape;14103;p27">
            <a:extLst>
              <a:ext uri="{FF2B5EF4-FFF2-40B4-BE49-F238E27FC236}">
                <a16:creationId xmlns:a16="http://schemas.microsoft.com/office/drawing/2014/main" id="{04042D5E-70B9-F047-7F5C-DF8247918F84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24" name="Google Shape;14104;p27">
            <a:extLst>
              <a:ext uri="{FF2B5EF4-FFF2-40B4-BE49-F238E27FC236}">
                <a16:creationId xmlns:a16="http://schemas.microsoft.com/office/drawing/2014/main" id="{51F6A5B6-8E46-39F0-DCDA-42A71F0CA529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25" name="Google Shape;14105;p27">
              <a:extLst>
                <a:ext uri="{FF2B5EF4-FFF2-40B4-BE49-F238E27FC236}">
                  <a16:creationId xmlns:a16="http://schemas.microsoft.com/office/drawing/2014/main" id="{D2700064-E021-AEDD-FF2D-93D3C655EE1E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6" name="Google Shape;14106;p27">
              <a:extLst>
                <a:ext uri="{FF2B5EF4-FFF2-40B4-BE49-F238E27FC236}">
                  <a16:creationId xmlns:a16="http://schemas.microsoft.com/office/drawing/2014/main" id="{91DB1758-1422-C1C3-ED49-3ADDF0332F5C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7" name="Google Shape;14107;p27">
              <a:extLst>
                <a:ext uri="{FF2B5EF4-FFF2-40B4-BE49-F238E27FC236}">
                  <a16:creationId xmlns:a16="http://schemas.microsoft.com/office/drawing/2014/main" id="{F4A9D744-0DAE-DB5C-5D6E-0F8AAE05972B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8" name="Google Shape;14108;p27">
              <a:extLst>
                <a:ext uri="{FF2B5EF4-FFF2-40B4-BE49-F238E27FC236}">
                  <a16:creationId xmlns:a16="http://schemas.microsoft.com/office/drawing/2014/main" id="{5A10CEDB-CC37-E532-E38C-4C991D37CEC4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9" name="Google Shape;14109;p27">
              <a:extLst>
                <a:ext uri="{FF2B5EF4-FFF2-40B4-BE49-F238E27FC236}">
                  <a16:creationId xmlns:a16="http://schemas.microsoft.com/office/drawing/2014/main" id="{534BA31E-151E-1462-3C9F-CC1FCB904C75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0" name="Google Shape;14110;p27">
              <a:extLst>
                <a:ext uri="{FF2B5EF4-FFF2-40B4-BE49-F238E27FC236}">
                  <a16:creationId xmlns:a16="http://schemas.microsoft.com/office/drawing/2014/main" id="{AEAD6B4F-9C78-50A1-BB71-3730D08C10E1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1" name="Google Shape;14111;p27">
              <a:extLst>
                <a:ext uri="{FF2B5EF4-FFF2-40B4-BE49-F238E27FC236}">
                  <a16:creationId xmlns:a16="http://schemas.microsoft.com/office/drawing/2014/main" id="{276DD1D6-0382-9E71-F34D-F3236D60F11B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2" name="Google Shape;14112;p27">
              <a:extLst>
                <a:ext uri="{FF2B5EF4-FFF2-40B4-BE49-F238E27FC236}">
                  <a16:creationId xmlns:a16="http://schemas.microsoft.com/office/drawing/2014/main" id="{1FE7B8B3-E04B-6FF3-3168-2D4BB4915362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3" name="Google Shape;14113;p27">
              <a:extLst>
                <a:ext uri="{FF2B5EF4-FFF2-40B4-BE49-F238E27FC236}">
                  <a16:creationId xmlns:a16="http://schemas.microsoft.com/office/drawing/2014/main" id="{5FCBF551-6B32-57E9-6837-E25E58F6DCB2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4" name="Google Shape;14114;p27">
              <a:extLst>
                <a:ext uri="{FF2B5EF4-FFF2-40B4-BE49-F238E27FC236}">
                  <a16:creationId xmlns:a16="http://schemas.microsoft.com/office/drawing/2014/main" id="{F511C44E-6F1F-CCFF-A083-0C2089642BE4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5" name="Google Shape;14115;p27">
              <a:extLst>
                <a:ext uri="{FF2B5EF4-FFF2-40B4-BE49-F238E27FC236}">
                  <a16:creationId xmlns:a16="http://schemas.microsoft.com/office/drawing/2014/main" id="{CEE09358-460D-6742-BC28-E0EB2D95152D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6" name="Google Shape;14116;p27">
              <a:extLst>
                <a:ext uri="{FF2B5EF4-FFF2-40B4-BE49-F238E27FC236}">
                  <a16:creationId xmlns:a16="http://schemas.microsoft.com/office/drawing/2014/main" id="{A79B2903-25EA-FFEA-8997-E6F1FB291BCF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7" name="Google Shape;14117;p27">
              <a:extLst>
                <a:ext uri="{FF2B5EF4-FFF2-40B4-BE49-F238E27FC236}">
                  <a16:creationId xmlns:a16="http://schemas.microsoft.com/office/drawing/2014/main" id="{8082DA44-A45B-E1D3-23C3-29A1C2743ED8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8" name="Google Shape;14118;p27">
              <a:extLst>
                <a:ext uri="{FF2B5EF4-FFF2-40B4-BE49-F238E27FC236}">
                  <a16:creationId xmlns:a16="http://schemas.microsoft.com/office/drawing/2014/main" id="{1BDD6F03-9C84-914D-B33B-85CA42578074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9" name="Google Shape;14119;p27">
              <a:extLst>
                <a:ext uri="{FF2B5EF4-FFF2-40B4-BE49-F238E27FC236}">
                  <a16:creationId xmlns:a16="http://schemas.microsoft.com/office/drawing/2014/main" id="{8929A627-9988-D37B-D359-253EC4775296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0" name="Google Shape;14120;p27">
              <a:extLst>
                <a:ext uri="{FF2B5EF4-FFF2-40B4-BE49-F238E27FC236}">
                  <a16:creationId xmlns:a16="http://schemas.microsoft.com/office/drawing/2014/main" id="{5A7F0AD6-83FE-DD8E-F30C-049292CC07D4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41" name="Google Shape;14121;p27">
            <a:extLst>
              <a:ext uri="{FF2B5EF4-FFF2-40B4-BE49-F238E27FC236}">
                <a16:creationId xmlns:a16="http://schemas.microsoft.com/office/drawing/2014/main" id="{50599383-DD6A-902F-4C33-4ADF79AB1165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42" name="Google Shape;14122;p27">
            <a:extLst>
              <a:ext uri="{FF2B5EF4-FFF2-40B4-BE49-F238E27FC236}">
                <a16:creationId xmlns:a16="http://schemas.microsoft.com/office/drawing/2014/main" id="{65716D3B-2696-A285-179D-142977310E8E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43" name="Google Shape;14123;p27">
            <a:extLst>
              <a:ext uri="{FF2B5EF4-FFF2-40B4-BE49-F238E27FC236}">
                <a16:creationId xmlns:a16="http://schemas.microsoft.com/office/drawing/2014/main" id="{22A0AD1A-5369-832D-DFEB-C906759C4811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44" name="Google Shape;14124;p27">
            <a:extLst>
              <a:ext uri="{FF2B5EF4-FFF2-40B4-BE49-F238E27FC236}">
                <a16:creationId xmlns:a16="http://schemas.microsoft.com/office/drawing/2014/main" id="{BA68FABB-7091-D656-7645-A82D48865FF6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45" name="Google Shape;14125;p27">
            <a:extLst>
              <a:ext uri="{FF2B5EF4-FFF2-40B4-BE49-F238E27FC236}">
                <a16:creationId xmlns:a16="http://schemas.microsoft.com/office/drawing/2014/main" id="{57A5507F-8C41-A2ED-0FEB-3E64C6E5B847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46" name="Google Shape;14126;p27">
              <a:extLst>
                <a:ext uri="{FF2B5EF4-FFF2-40B4-BE49-F238E27FC236}">
                  <a16:creationId xmlns:a16="http://schemas.microsoft.com/office/drawing/2014/main" id="{D08B7FC2-524C-E440-CF59-148B9CD38C70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7" name="Google Shape;14127;p27">
              <a:extLst>
                <a:ext uri="{FF2B5EF4-FFF2-40B4-BE49-F238E27FC236}">
                  <a16:creationId xmlns:a16="http://schemas.microsoft.com/office/drawing/2014/main" id="{B4865B3A-E238-FDDD-18FF-6438DC8A3BFF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48" name="Google Shape;14128;p27">
            <a:extLst>
              <a:ext uri="{FF2B5EF4-FFF2-40B4-BE49-F238E27FC236}">
                <a16:creationId xmlns:a16="http://schemas.microsoft.com/office/drawing/2014/main" id="{E5730FB2-D917-FDA6-696A-A80001184F8A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49" name="Google Shape;14129;p27">
              <a:extLst>
                <a:ext uri="{FF2B5EF4-FFF2-40B4-BE49-F238E27FC236}">
                  <a16:creationId xmlns:a16="http://schemas.microsoft.com/office/drawing/2014/main" id="{D530909F-9954-F080-1745-03DD5F9163FF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0" name="Google Shape;14130;p27">
              <a:extLst>
                <a:ext uri="{FF2B5EF4-FFF2-40B4-BE49-F238E27FC236}">
                  <a16:creationId xmlns:a16="http://schemas.microsoft.com/office/drawing/2014/main" id="{5BA604AD-0EDF-05E2-FAAD-48E3B09EE843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1" name="Google Shape;14131;p27">
              <a:extLst>
                <a:ext uri="{FF2B5EF4-FFF2-40B4-BE49-F238E27FC236}">
                  <a16:creationId xmlns:a16="http://schemas.microsoft.com/office/drawing/2014/main" id="{68066DC4-102E-2815-FAC7-43A68590A127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2" name="Google Shape;14132;p27">
              <a:extLst>
                <a:ext uri="{FF2B5EF4-FFF2-40B4-BE49-F238E27FC236}">
                  <a16:creationId xmlns:a16="http://schemas.microsoft.com/office/drawing/2014/main" id="{87A3508A-4608-2132-DEBB-B3774984AFED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3" name="Google Shape;14133;p27">
              <a:extLst>
                <a:ext uri="{FF2B5EF4-FFF2-40B4-BE49-F238E27FC236}">
                  <a16:creationId xmlns:a16="http://schemas.microsoft.com/office/drawing/2014/main" id="{E5C31A15-B418-F009-A991-9CBB4F8C3FB4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54" name="Google Shape;14134;p27">
            <a:extLst>
              <a:ext uri="{FF2B5EF4-FFF2-40B4-BE49-F238E27FC236}">
                <a16:creationId xmlns:a16="http://schemas.microsoft.com/office/drawing/2014/main" id="{771A71B8-426B-6AFC-B619-1372EC819C5B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55" name="Google Shape;14135;p27">
            <a:extLst>
              <a:ext uri="{FF2B5EF4-FFF2-40B4-BE49-F238E27FC236}">
                <a16:creationId xmlns:a16="http://schemas.microsoft.com/office/drawing/2014/main" id="{7B49916D-A5EA-84F4-13BF-01D821CAA9D8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56" name="Google Shape;14136;p27">
              <a:extLst>
                <a:ext uri="{FF2B5EF4-FFF2-40B4-BE49-F238E27FC236}">
                  <a16:creationId xmlns:a16="http://schemas.microsoft.com/office/drawing/2014/main" id="{18833EA7-C9FF-E43E-0BF9-02D9C176DA92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7" name="Google Shape;14137;p27">
              <a:extLst>
                <a:ext uri="{FF2B5EF4-FFF2-40B4-BE49-F238E27FC236}">
                  <a16:creationId xmlns:a16="http://schemas.microsoft.com/office/drawing/2014/main" id="{D12C0D9F-11F4-3B3C-372D-DAAC400E9C6A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8" name="Google Shape;14138;p27">
              <a:extLst>
                <a:ext uri="{FF2B5EF4-FFF2-40B4-BE49-F238E27FC236}">
                  <a16:creationId xmlns:a16="http://schemas.microsoft.com/office/drawing/2014/main" id="{048CCB6A-E96E-13B1-4EA9-D016F821D354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9" name="Google Shape;14139;p27">
              <a:extLst>
                <a:ext uri="{FF2B5EF4-FFF2-40B4-BE49-F238E27FC236}">
                  <a16:creationId xmlns:a16="http://schemas.microsoft.com/office/drawing/2014/main" id="{9B34ADDD-1659-3F43-0F15-F5BF9A277636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0" name="Google Shape;14140;p27">
              <a:extLst>
                <a:ext uri="{FF2B5EF4-FFF2-40B4-BE49-F238E27FC236}">
                  <a16:creationId xmlns:a16="http://schemas.microsoft.com/office/drawing/2014/main" id="{571BF64B-2C5A-8773-A44C-9E0512656D25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1" name="Google Shape;14141;p27">
              <a:extLst>
                <a:ext uri="{FF2B5EF4-FFF2-40B4-BE49-F238E27FC236}">
                  <a16:creationId xmlns:a16="http://schemas.microsoft.com/office/drawing/2014/main" id="{0C4C77F7-05AC-0A85-BE7B-3C13690670B0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2" name="Google Shape;14142;p27">
              <a:extLst>
                <a:ext uri="{FF2B5EF4-FFF2-40B4-BE49-F238E27FC236}">
                  <a16:creationId xmlns:a16="http://schemas.microsoft.com/office/drawing/2014/main" id="{0ECB9862-EB07-A10D-CC2A-4F41878DEFF0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3" name="Google Shape;14143;p27">
              <a:extLst>
                <a:ext uri="{FF2B5EF4-FFF2-40B4-BE49-F238E27FC236}">
                  <a16:creationId xmlns:a16="http://schemas.microsoft.com/office/drawing/2014/main" id="{35400510-D89C-FD9B-0B0C-435E4669F00A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4" name="Google Shape;14144;p27">
              <a:extLst>
                <a:ext uri="{FF2B5EF4-FFF2-40B4-BE49-F238E27FC236}">
                  <a16:creationId xmlns:a16="http://schemas.microsoft.com/office/drawing/2014/main" id="{EC10463B-0205-6B21-5EEA-0C7B8F9540CD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5" name="Google Shape;14145;p27">
              <a:extLst>
                <a:ext uri="{FF2B5EF4-FFF2-40B4-BE49-F238E27FC236}">
                  <a16:creationId xmlns:a16="http://schemas.microsoft.com/office/drawing/2014/main" id="{93D5DA4B-D000-41C3-6B9F-C7473357D76F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6" name="Google Shape;14146;p27">
              <a:extLst>
                <a:ext uri="{FF2B5EF4-FFF2-40B4-BE49-F238E27FC236}">
                  <a16:creationId xmlns:a16="http://schemas.microsoft.com/office/drawing/2014/main" id="{D174C2D8-58C7-8C9B-C498-BADE9A337C08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7" name="Google Shape;14147;p27">
              <a:extLst>
                <a:ext uri="{FF2B5EF4-FFF2-40B4-BE49-F238E27FC236}">
                  <a16:creationId xmlns:a16="http://schemas.microsoft.com/office/drawing/2014/main" id="{83E3E64F-0FF3-6060-1FC6-27EEF30E4D43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8" name="Google Shape;14148;p27">
              <a:extLst>
                <a:ext uri="{FF2B5EF4-FFF2-40B4-BE49-F238E27FC236}">
                  <a16:creationId xmlns:a16="http://schemas.microsoft.com/office/drawing/2014/main" id="{E71ABA07-A473-8374-37F1-34F426ACB500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69" name="Google Shape;14149;p27">
            <a:extLst>
              <a:ext uri="{FF2B5EF4-FFF2-40B4-BE49-F238E27FC236}">
                <a16:creationId xmlns:a16="http://schemas.microsoft.com/office/drawing/2014/main" id="{0225987B-83DF-12FA-3091-3DA75203DC11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70" name="Google Shape;14150;p27">
            <a:extLst>
              <a:ext uri="{FF2B5EF4-FFF2-40B4-BE49-F238E27FC236}">
                <a16:creationId xmlns:a16="http://schemas.microsoft.com/office/drawing/2014/main" id="{46729733-F9B9-1BCE-5383-7E9CF5C1CD3F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271" name="Google Shape;14151;p27">
              <a:extLst>
                <a:ext uri="{FF2B5EF4-FFF2-40B4-BE49-F238E27FC236}">
                  <a16:creationId xmlns:a16="http://schemas.microsoft.com/office/drawing/2014/main" id="{BBA4E62D-7F56-9718-9F9C-8E4FB54E9F46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2" name="Google Shape;14152;p27">
              <a:extLst>
                <a:ext uri="{FF2B5EF4-FFF2-40B4-BE49-F238E27FC236}">
                  <a16:creationId xmlns:a16="http://schemas.microsoft.com/office/drawing/2014/main" id="{263BFA03-8180-FAA9-DE40-4FD6BDAD4416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3" name="Google Shape;14153;p27">
              <a:extLst>
                <a:ext uri="{FF2B5EF4-FFF2-40B4-BE49-F238E27FC236}">
                  <a16:creationId xmlns:a16="http://schemas.microsoft.com/office/drawing/2014/main" id="{489237A5-B4D7-DD7D-1A43-AF8B49C31972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4" name="Google Shape;14154;p27">
              <a:extLst>
                <a:ext uri="{FF2B5EF4-FFF2-40B4-BE49-F238E27FC236}">
                  <a16:creationId xmlns:a16="http://schemas.microsoft.com/office/drawing/2014/main" id="{9E580151-3324-29CA-589A-7219CC3C8C8B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5" name="Google Shape;14155;p27">
              <a:extLst>
                <a:ext uri="{FF2B5EF4-FFF2-40B4-BE49-F238E27FC236}">
                  <a16:creationId xmlns:a16="http://schemas.microsoft.com/office/drawing/2014/main" id="{24289A1C-0DA3-BFE2-411D-FF85A92D0A1B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6" name="Google Shape;14156;p27">
              <a:extLst>
                <a:ext uri="{FF2B5EF4-FFF2-40B4-BE49-F238E27FC236}">
                  <a16:creationId xmlns:a16="http://schemas.microsoft.com/office/drawing/2014/main" id="{82E322B6-6B07-59A6-66D2-5FE744C2D02E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7" name="Google Shape;14157;p27">
              <a:extLst>
                <a:ext uri="{FF2B5EF4-FFF2-40B4-BE49-F238E27FC236}">
                  <a16:creationId xmlns:a16="http://schemas.microsoft.com/office/drawing/2014/main" id="{18F7D2F6-9DEC-D3D7-DE6E-9484FBA2E1F1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8" name="Google Shape;14158;p27">
              <a:extLst>
                <a:ext uri="{FF2B5EF4-FFF2-40B4-BE49-F238E27FC236}">
                  <a16:creationId xmlns:a16="http://schemas.microsoft.com/office/drawing/2014/main" id="{9C9E63AD-3960-AA93-7ED9-D7644F307595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9" name="Google Shape;14159;p27">
              <a:extLst>
                <a:ext uri="{FF2B5EF4-FFF2-40B4-BE49-F238E27FC236}">
                  <a16:creationId xmlns:a16="http://schemas.microsoft.com/office/drawing/2014/main" id="{C25BD035-D5F0-F699-DC57-07C715301A92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0" name="Google Shape;14160;p27">
              <a:extLst>
                <a:ext uri="{FF2B5EF4-FFF2-40B4-BE49-F238E27FC236}">
                  <a16:creationId xmlns:a16="http://schemas.microsoft.com/office/drawing/2014/main" id="{FAB70D81-F477-0731-A464-A4A68DDBEE93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81" name="Google Shape;14161;p27">
            <a:extLst>
              <a:ext uri="{FF2B5EF4-FFF2-40B4-BE49-F238E27FC236}">
                <a16:creationId xmlns:a16="http://schemas.microsoft.com/office/drawing/2014/main" id="{7A3BD76E-BA93-BDB7-CA7B-411C2A8FAC36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282" name="Google Shape;14162;p27">
              <a:extLst>
                <a:ext uri="{FF2B5EF4-FFF2-40B4-BE49-F238E27FC236}">
                  <a16:creationId xmlns:a16="http://schemas.microsoft.com/office/drawing/2014/main" id="{F1724FC3-3DAB-AFC9-51FE-8742EA870A1A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3" name="Google Shape;14163;p27">
              <a:extLst>
                <a:ext uri="{FF2B5EF4-FFF2-40B4-BE49-F238E27FC236}">
                  <a16:creationId xmlns:a16="http://schemas.microsoft.com/office/drawing/2014/main" id="{04E4110A-421A-F858-286F-F07F8EAD6A56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4" name="Google Shape;14164;p27">
              <a:extLst>
                <a:ext uri="{FF2B5EF4-FFF2-40B4-BE49-F238E27FC236}">
                  <a16:creationId xmlns:a16="http://schemas.microsoft.com/office/drawing/2014/main" id="{682024F9-A5A4-BFEF-E9C5-488255DCD83E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85" name="Google Shape;14165;p27">
            <a:extLst>
              <a:ext uri="{FF2B5EF4-FFF2-40B4-BE49-F238E27FC236}">
                <a16:creationId xmlns:a16="http://schemas.microsoft.com/office/drawing/2014/main" id="{550F10E3-6E41-CE52-7864-9637FBAF843F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286" name="Google Shape;14166;p27">
              <a:extLst>
                <a:ext uri="{FF2B5EF4-FFF2-40B4-BE49-F238E27FC236}">
                  <a16:creationId xmlns:a16="http://schemas.microsoft.com/office/drawing/2014/main" id="{B4735EAA-9B20-372E-92FB-0180DCA061A0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7" name="Google Shape;14167;p27">
              <a:extLst>
                <a:ext uri="{FF2B5EF4-FFF2-40B4-BE49-F238E27FC236}">
                  <a16:creationId xmlns:a16="http://schemas.microsoft.com/office/drawing/2014/main" id="{AFB921DE-430A-E313-C1EF-5F1791F4D889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8" name="Google Shape;14168;p27">
              <a:extLst>
                <a:ext uri="{FF2B5EF4-FFF2-40B4-BE49-F238E27FC236}">
                  <a16:creationId xmlns:a16="http://schemas.microsoft.com/office/drawing/2014/main" id="{9F981188-E7AD-2B96-FF2B-EADE89376139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9" name="Google Shape;14169;p27">
              <a:extLst>
                <a:ext uri="{FF2B5EF4-FFF2-40B4-BE49-F238E27FC236}">
                  <a16:creationId xmlns:a16="http://schemas.microsoft.com/office/drawing/2014/main" id="{8CCD0938-503D-9108-C025-1609875B5EB3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0" name="Google Shape;14170;p27">
              <a:extLst>
                <a:ext uri="{FF2B5EF4-FFF2-40B4-BE49-F238E27FC236}">
                  <a16:creationId xmlns:a16="http://schemas.microsoft.com/office/drawing/2014/main" id="{A5FE1A69-7F87-2A8F-5FA1-6B21E73695FC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1" name="Google Shape;14171;p27">
              <a:extLst>
                <a:ext uri="{FF2B5EF4-FFF2-40B4-BE49-F238E27FC236}">
                  <a16:creationId xmlns:a16="http://schemas.microsoft.com/office/drawing/2014/main" id="{800EEC6B-9AFB-DD58-0943-D3D1771EEC48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2" name="Google Shape;14172;p27">
              <a:extLst>
                <a:ext uri="{FF2B5EF4-FFF2-40B4-BE49-F238E27FC236}">
                  <a16:creationId xmlns:a16="http://schemas.microsoft.com/office/drawing/2014/main" id="{CAA82A1F-DED6-29A1-B7FC-55CF698E45B6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3" name="Google Shape;14173;p27">
              <a:extLst>
                <a:ext uri="{FF2B5EF4-FFF2-40B4-BE49-F238E27FC236}">
                  <a16:creationId xmlns:a16="http://schemas.microsoft.com/office/drawing/2014/main" id="{389F6E36-83AD-9375-FDE5-89837A47E7D4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94" name="Google Shape;14174;p27">
            <a:extLst>
              <a:ext uri="{FF2B5EF4-FFF2-40B4-BE49-F238E27FC236}">
                <a16:creationId xmlns:a16="http://schemas.microsoft.com/office/drawing/2014/main" id="{F54AB02E-0119-B3FB-4253-F37C7EA3652B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295" name="Google Shape;14175;p27">
              <a:extLst>
                <a:ext uri="{FF2B5EF4-FFF2-40B4-BE49-F238E27FC236}">
                  <a16:creationId xmlns:a16="http://schemas.microsoft.com/office/drawing/2014/main" id="{B74894EC-D7A7-0A84-4542-371DBF7FE624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6" name="Google Shape;14176;p27">
              <a:extLst>
                <a:ext uri="{FF2B5EF4-FFF2-40B4-BE49-F238E27FC236}">
                  <a16:creationId xmlns:a16="http://schemas.microsoft.com/office/drawing/2014/main" id="{8D75C62F-3F05-20B1-0B4D-112902C17F94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7" name="Google Shape;14177;p27">
              <a:extLst>
                <a:ext uri="{FF2B5EF4-FFF2-40B4-BE49-F238E27FC236}">
                  <a16:creationId xmlns:a16="http://schemas.microsoft.com/office/drawing/2014/main" id="{DD691771-7055-4A36-E827-B435141DCCE5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8" name="Google Shape;14178;p27">
              <a:extLst>
                <a:ext uri="{FF2B5EF4-FFF2-40B4-BE49-F238E27FC236}">
                  <a16:creationId xmlns:a16="http://schemas.microsoft.com/office/drawing/2014/main" id="{84BD0C71-2D6E-E301-C282-6AFAD65116B5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9" name="Google Shape;14179;p27">
              <a:extLst>
                <a:ext uri="{FF2B5EF4-FFF2-40B4-BE49-F238E27FC236}">
                  <a16:creationId xmlns:a16="http://schemas.microsoft.com/office/drawing/2014/main" id="{29B83FA3-4536-59BD-8491-2870D679561D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0" name="Google Shape;14180;p27">
              <a:extLst>
                <a:ext uri="{FF2B5EF4-FFF2-40B4-BE49-F238E27FC236}">
                  <a16:creationId xmlns:a16="http://schemas.microsoft.com/office/drawing/2014/main" id="{FCAB186F-6637-D6E5-DB4D-224F23345965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01" name="Google Shape;14181;p27">
            <a:extLst>
              <a:ext uri="{FF2B5EF4-FFF2-40B4-BE49-F238E27FC236}">
                <a16:creationId xmlns:a16="http://schemas.microsoft.com/office/drawing/2014/main" id="{BE065799-9E60-7BA9-9EE8-5BCDE5892CA7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02" name="Google Shape;14182;p27">
              <a:extLst>
                <a:ext uri="{FF2B5EF4-FFF2-40B4-BE49-F238E27FC236}">
                  <a16:creationId xmlns:a16="http://schemas.microsoft.com/office/drawing/2014/main" id="{8A5DE766-5BF9-3248-A854-A2567A30C937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3" name="Google Shape;14183;p27">
              <a:extLst>
                <a:ext uri="{FF2B5EF4-FFF2-40B4-BE49-F238E27FC236}">
                  <a16:creationId xmlns:a16="http://schemas.microsoft.com/office/drawing/2014/main" id="{97574C72-2FB0-40FF-F53C-51F3E76A49CE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4" name="Google Shape;14184;p27">
              <a:extLst>
                <a:ext uri="{FF2B5EF4-FFF2-40B4-BE49-F238E27FC236}">
                  <a16:creationId xmlns:a16="http://schemas.microsoft.com/office/drawing/2014/main" id="{D5A46106-165B-4007-D7E3-DEFC12FC0A6C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5" name="Google Shape;14185;p27">
              <a:extLst>
                <a:ext uri="{FF2B5EF4-FFF2-40B4-BE49-F238E27FC236}">
                  <a16:creationId xmlns:a16="http://schemas.microsoft.com/office/drawing/2014/main" id="{48B38341-19C9-3722-ED2F-F4724676F06F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6" name="Google Shape;14186;p27">
              <a:extLst>
                <a:ext uri="{FF2B5EF4-FFF2-40B4-BE49-F238E27FC236}">
                  <a16:creationId xmlns:a16="http://schemas.microsoft.com/office/drawing/2014/main" id="{0B1496C8-283C-62BE-E7C1-DAA87C0B17FE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7" name="Google Shape;14187;p27">
              <a:extLst>
                <a:ext uri="{FF2B5EF4-FFF2-40B4-BE49-F238E27FC236}">
                  <a16:creationId xmlns:a16="http://schemas.microsoft.com/office/drawing/2014/main" id="{52093F31-918D-E522-8CDE-0675D2C6E022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8" name="Google Shape;14188;p27">
              <a:extLst>
                <a:ext uri="{FF2B5EF4-FFF2-40B4-BE49-F238E27FC236}">
                  <a16:creationId xmlns:a16="http://schemas.microsoft.com/office/drawing/2014/main" id="{92EEDD12-96BA-B548-A9EA-CCD35CE59DF0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9" name="Google Shape;14189;p27">
              <a:extLst>
                <a:ext uri="{FF2B5EF4-FFF2-40B4-BE49-F238E27FC236}">
                  <a16:creationId xmlns:a16="http://schemas.microsoft.com/office/drawing/2014/main" id="{4D29927F-82CD-35C7-90A4-F841C8106317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0" name="Google Shape;14190;p27">
              <a:extLst>
                <a:ext uri="{FF2B5EF4-FFF2-40B4-BE49-F238E27FC236}">
                  <a16:creationId xmlns:a16="http://schemas.microsoft.com/office/drawing/2014/main" id="{4C5499A3-F168-0366-EF30-83A0EC287AA2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1" name="Google Shape;14191;p27">
              <a:extLst>
                <a:ext uri="{FF2B5EF4-FFF2-40B4-BE49-F238E27FC236}">
                  <a16:creationId xmlns:a16="http://schemas.microsoft.com/office/drawing/2014/main" id="{FB83DC54-E7B7-8C44-8743-A1A0CEEDCB45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2" name="Google Shape;14192;p27">
              <a:extLst>
                <a:ext uri="{FF2B5EF4-FFF2-40B4-BE49-F238E27FC236}">
                  <a16:creationId xmlns:a16="http://schemas.microsoft.com/office/drawing/2014/main" id="{F195572C-AA70-1BBE-553F-3984C8181BCB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3" name="Google Shape;14193;p27">
              <a:extLst>
                <a:ext uri="{FF2B5EF4-FFF2-40B4-BE49-F238E27FC236}">
                  <a16:creationId xmlns:a16="http://schemas.microsoft.com/office/drawing/2014/main" id="{DA164AD4-0F0A-6168-218C-5F6DE72AF908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14" name="Google Shape;14194;p27">
            <a:extLst>
              <a:ext uri="{FF2B5EF4-FFF2-40B4-BE49-F238E27FC236}">
                <a16:creationId xmlns:a16="http://schemas.microsoft.com/office/drawing/2014/main" id="{269DC422-14F9-5AD0-5A6D-606A4F414535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15" name="Google Shape;14195;p27">
              <a:extLst>
                <a:ext uri="{FF2B5EF4-FFF2-40B4-BE49-F238E27FC236}">
                  <a16:creationId xmlns:a16="http://schemas.microsoft.com/office/drawing/2014/main" id="{8243E2AC-C4BF-245A-549A-2BFF896FD299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6" name="Google Shape;14196;p27">
              <a:extLst>
                <a:ext uri="{FF2B5EF4-FFF2-40B4-BE49-F238E27FC236}">
                  <a16:creationId xmlns:a16="http://schemas.microsoft.com/office/drawing/2014/main" id="{36B3507B-9702-DD75-FB1E-1FFB39FE0AE2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7" name="Google Shape;14197;p27">
              <a:extLst>
                <a:ext uri="{FF2B5EF4-FFF2-40B4-BE49-F238E27FC236}">
                  <a16:creationId xmlns:a16="http://schemas.microsoft.com/office/drawing/2014/main" id="{1E5E22CA-8336-A8D6-E3FD-2998325F6732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8" name="Google Shape;14198;p27">
              <a:extLst>
                <a:ext uri="{FF2B5EF4-FFF2-40B4-BE49-F238E27FC236}">
                  <a16:creationId xmlns:a16="http://schemas.microsoft.com/office/drawing/2014/main" id="{466B0C63-B685-6053-F9F0-A1884ADBAF02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9" name="Google Shape;14199;p27">
              <a:extLst>
                <a:ext uri="{FF2B5EF4-FFF2-40B4-BE49-F238E27FC236}">
                  <a16:creationId xmlns:a16="http://schemas.microsoft.com/office/drawing/2014/main" id="{C56B2641-0EFD-AD4B-62FF-67E8D7062282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0" name="Google Shape;14200;p27">
              <a:extLst>
                <a:ext uri="{FF2B5EF4-FFF2-40B4-BE49-F238E27FC236}">
                  <a16:creationId xmlns:a16="http://schemas.microsoft.com/office/drawing/2014/main" id="{F533326A-3954-1BCA-2211-1F20C97FA28B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1" name="Google Shape;14201;p27">
              <a:extLst>
                <a:ext uri="{FF2B5EF4-FFF2-40B4-BE49-F238E27FC236}">
                  <a16:creationId xmlns:a16="http://schemas.microsoft.com/office/drawing/2014/main" id="{9D516AE6-B851-E1ED-37FD-9EC2D437233F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22" name="Google Shape;14202;p27">
            <a:extLst>
              <a:ext uri="{FF2B5EF4-FFF2-40B4-BE49-F238E27FC236}">
                <a16:creationId xmlns:a16="http://schemas.microsoft.com/office/drawing/2014/main" id="{49EE872F-FC43-B805-A370-C7C1D6544AE1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23" name="Google Shape;14203;p27">
              <a:extLst>
                <a:ext uri="{FF2B5EF4-FFF2-40B4-BE49-F238E27FC236}">
                  <a16:creationId xmlns:a16="http://schemas.microsoft.com/office/drawing/2014/main" id="{7C27E52A-7B45-6765-00EC-BA8939457863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4" name="Google Shape;14204;p27">
              <a:extLst>
                <a:ext uri="{FF2B5EF4-FFF2-40B4-BE49-F238E27FC236}">
                  <a16:creationId xmlns:a16="http://schemas.microsoft.com/office/drawing/2014/main" id="{1ACDEE40-B91C-3BE4-CBC4-B2B69BF68E45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5" name="Google Shape;14205;p27">
              <a:extLst>
                <a:ext uri="{FF2B5EF4-FFF2-40B4-BE49-F238E27FC236}">
                  <a16:creationId xmlns:a16="http://schemas.microsoft.com/office/drawing/2014/main" id="{BE0CCD1C-1549-3E0E-141F-D89AE0BEEDE1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6" name="Google Shape;14206;p27">
              <a:extLst>
                <a:ext uri="{FF2B5EF4-FFF2-40B4-BE49-F238E27FC236}">
                  <a16:creationId xmlns:a16="http://schemas.microsoft.com/office/drawing/2014/main" id="{ED0DB2A1-FF59-65E0-48A4-839FC043A7BD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7" name="Google Shape;14207;p27">
              <a:extLst>
                <a:ext uri="{FF2B5EF4-FFF2-40B4-BE49-F238E27FC236}">
                  <a16:creationId xmlns:a16="http://schemas.microsoft.com/office/drawing/2014/main" id="{2733DF55-F500-D318-066F-3288C6EDA8FE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28" name="Google Shape;14208;p27">
            <a:extLst>
              <a:ext uri="{FF2B5EF4-FFF2-40B4-BE49-F238E27FC236}">
                <a16:creationId xmlns:a16="http://schemas.microsoft.com/office/drawing/2014/main" id="{4065D418-BC15-E190-9FEB-19C1694ABEC8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29" name="Google Shape;14209;p27">
              <a:extLst>
                <a:ext uri="{FF2B5EF4-FFF2-40B4-BE49-F238E27FC236}">
                  <a16:creationId xmlns:a16="http://schemas.microsoft.com/office/drawing/2014/main" id="{CF601B65-9EDD-33AF-E688-44D22895FF8C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0" name="Google Shape;14210;p27">
              <a:extLst>
                <a:ext uri="{FF2B5EF4-FFF2-40B4-BE49-F238E27FC236}">
                  <a16:creationId xmlns:a16="http://schemas.microsoft.com/office/drawing/2014/main" id="{B085279B-7C31-9D0D-3917-280C3702DEF6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31" name="Google Shape;14211;p27">
            <a:extLst>
              <a:ext uri="{FF2B5EF4-FFF2-40B4-BE49-F238E27FC236}">
                <a16:creationId xmlns:a16="http://schemas.microsoft.com/office/drawing/2014/main" id="{AD34CC21-2953-7243-FD36-617EAF38F4C7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32" name="Google Shape;14212;p27">
              <a:extLst>
                <a:ext uri="{FF2B5EF4-FFF2-40B4-BE49-F238E27FC236}">
                  <a16:creationId xmlns:a16="http://schemas.microsoft.com/office/drawing/2014/main" id="{FE75B9B7-6523-19B1-E086-1C65453A08D5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3" name="Google Shape;14213;p27">
              <a:extLst>
                <a:ext uri="{FF2B5EF4-FFF2-40B4-BE49-F238E27FC236}">
                  <a16:creationId xmlns:a16="http://schemas.microsoft.com/office/drawing/2014/main" id="{907C18B1-FCD2-1A69-AC1E-C9B4A83B4B73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4" name="Google Shape;14214;p27">
              <a:extLst>
                <a:ext uri="{FF2B5EF4-FFF2-40B4-BE49-F238E27FC236}">
                  <a16:creationId xmlns:a16="http://schemas.microsoft.com/office/drawing/2014/main" id="{C70446D8-44E1-89EE-34FD-7972DCB7C0FC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35" name="Google Shape;14215;p27">
            <a:extLst>
              <a:ext uri="{FF2B5EF4-FFF2-40B4-BE49-F238E27FC236}">
                <a16:creationId xmlns:a16="http://schemas.microsoft.com/office/drawing/2014/main" id="{778D8906-34F7-9201-C38E-B77C9016D8FE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36" name="Google Shape;14216;p27">
              <a:extLst>
                <a:ext uri="{FF2B5EF4-FFF2-40B4-BE49-F238E27FC236}">
                  <a16:creationId xmlns:a16="http://schemas.microsoft.com/office/drawing/2014/main" id="{D366CACF-4363-A5A9-48DD-B16D7C35E7AE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7" name="Google Shape;14217;p27">
              <a:extLst>
                <a:ext uri="{FF2B5EF4-FFF2-40B4-BE49-F238E27FC236}">
                  <a16:creationId xmlns:a16="http://schemas.microsoft.com/office/drawing/2014/main" id="{C4542FC7-AA3E-9D5D-F8AB-64CA1545BAD8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8" name="Google Shape;14218;p27">
              <a:extLst>
                <a:ext uri="{FF2B5EF4-FFF2-40B4-BE49-F238E27FC236}">
                  <a16:creationId xmlns:a16="http://schemas.microsoft.com/office/drawing/2014/main" id="{0433ED44-9279-7ACA-E82D-CE88D9B3A404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39" name="Google Shape;14219;p27">
            <a:extLst>
              <a:ext uri="{FF2B5EF4-FFF2-40B4-BE49-F238E27FC236}">
                <a16:creationId xmlns:a16="http://schemas.microsoft.com/office/drawing/2014/main" id="{0E9DFA1D-C650-0E1C-D9CB-BE013F4E1EFA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40" name="Google Shape;14220;p27">
              <a:extLst>
                <a:ext uri="{FF2B5EF4-FFF2-40B4-BE49-F238E27FC236}">
                  <a16:creationId xmlns:a16="http://schemas.microsoft.com/office/drawing/2014/main" id="{EADB61DD-C613-5E03-836B-EDBF334FF86E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1" name="Google Shape;14221;p27">
              <a:extLst>
                <a:ext uri="{FF2B5EF4-FFF2-40B4-BE49-F238E27FC236}">
                  <a16:creationId xmlns:a16="http://schemas.microsoft.com/office/drawing/2014/main" id="{7C62064C-EFB1-1EFB-4F1E-2F147BFCD136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2" name="Google Shape;14222;p27">
              <a:extLst>
                <a:ext uri="{FF2B5EF4-FFF2-40B4-BE49-F238E27FC236}">
                  <a16:creationId xmlns:a16="http://schemas.microsoft.com/office/drawing/2014/main" id="{F70C856A-6C3C-A605-1EC4-B3D8089DBFC1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3" name="Google Shape;14223;p27">
              <a:extLst>
                <a:ext uri="{FF2B5EF4-FFF2-40B4-BE49-F238E27FC236}">
                  <a16:creationId xmlns:a16="http://schemas.microsoft.com/office/drawing/2014/main" id="{4CAA9336-8D12-29B9-6387-8FE817D833F9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4" name="Google Shape;14224;p27">
              <a:extLst>
                <a:ext uri="{FF2B5EF4-FFF2-40B4-BE49-F238E27FC236}">
                  <a16:creationId xmlns:a16="http://schemas.microsoft.com/office/drawing/2014/main" id="{BD447DCA-C8DE-057C-CE55-3EE92817EE72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5" name="Google Shape;14225;p27">
              <a:extLst>
                <a:ext uri="{FF2B5EF4-FFF2-40B4-BE49-F238E27FC236}">
                  <a16:creationId xmlns:a16="http://schemas.microsoft.com/office/drawing/2014/main" id="{21A0725B-E620-C260-CD3D-444134B60121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46" name="Google Shape;14226;p27">
            <a:extLst>
              <a:ext uri="{FF2B5EF4-FFF2-40B4-BE49-F238E27FC236}">
                <a16:creationId xmlns:a16="http://schemas.microsoft.com/office/drawing/2014/main" id="{7A08F718-1A8D-AF5A-3023-F8C13870C282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47" name="Google Shape;14227;p27">
              <a:extLst>
                <a:ext uri="{FF2B5EF4-FFF2-40B4-BE49-F238E27FC236}">
                  <a16:creationId xmlns:a16="http://schemas.microsoft.com/office/drawing/2014/main" id="{079D14E6-6ECC-443C-4344-AE7C20B48777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8" name="Google Shape;14228;p27">
              <a:extLst>
                <a:ext uri="{FF2B5EF4-FFF2-40B4-BE49-F238E27FC236}">
                  <a16:creationId xmlns:a16="http://schemas.microsoft.com/office/drawing/2014/main" id="{2B59C75F-CA7A-EFE7-1A20-45E33CEBD981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9" name="Google Shape;14229;p27">
              <a:extLst>
                <a:ext uri="{FF2B5EF4-FFF2-40B4-BE49-F238E27FC236}">
                  <a16:creationId xmlns:a16="http://schemas.microsoft.com/office/drawing/2014/main" id="{6D08C930-A2A8-18B4-0556-558A85B74592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0" name="Google Shape;14230;p27">
              <a:extLst>
                <a:ext uri="{FF2B5EF4-FFF2-40B4-BE49-F238E27FC236}">
                  <a16:creationId xmlns:a16="http://schemas.microsoft.com/office/drawing/2014/main" id="{9FEB8BA4-4970-B15E-3645-7D4ED80FA24D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1" name="Google Shape;14231;p27">
              <a:extLst>
                <a:ext uri="{FF2B5EF4-FFF2-40B4-BE49-F238E27FC236}">
                  <a16:creationId xmlns:a16="http://schemas.microsoft.com/office/drawing/2014/main" id="{4BE81D8B-6214-AE91-548F-299BF013D679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2" name="Google Shape;14232;p27">
              <a:extLst>
                <a:ext uri="{FF2B5EF4-FFF2-40B4-BE49-F238E27FC236}">
                  <a16:creationId xmlns:a16="http://schemas.microsoft.com/office/drawing/2014/main" id="{B6672865-23C6-C390-5F7D-5241B055F4FB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3" name="Google Shape;14233;p27">
              <a:extLst>
                <a:ext uri="{FF2B5EF4-FFF2-40B4-BE49-F238E27FC236}">
                  <a16:creationId xmlns:a16="http://schemas.microsoft.com/office/drawing/2014/main" id="{0D476845-E41D-D459-CE2A-FD0A7027F8A5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4" name="Google Shape;14234;p27">
              <a:extLst>
                <a:ext uri="{FF2B5EF4-FFF2-40B4-BE49-F238E27FC236}">
                  <a16:creationId xmlns:a16="http://schemas.microsoft.com/office/drawing/2014/main" id="{69E44C6E-2398-109A-AC3B-2F07EE0E155A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5" name="Google Shape;14235;p27">
              <a:extLst>
                <a:ext uri="{FF2B5EF4-FFF2-40B4-BE49-F238E27FC236}">
                  <a16:creationId xmlns:a16="http://schemas.microsoft.com/office/drawing/2014/main" id="{DECFD318-A18D-F052-018D-43234A998155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6" name="Google Shape;14236;p27">
              <a:extLst>
                <a:ext uri="{FF2B5EF4-FFF2-40B4-BE49-F238E27FC236}">
                  <a16:creationId xmlns:a16="http://schemas.microsoft.com/office/drawing/2014/main" id="{073D9947-6A60-30D3-333D-4C285C77062E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7" name="Google Shape;14237;p27">
              <a:extLst>
                <a:ext uri="{FF2B5EF4-FFF2-40B4-BE49-F238E27FC236}">
                  <a16:creationId xmlns:a16="http://schemas.microsoft.com/office/drawing/2014/main" id="{354F4422-3D06-1A96-C6D0-7FEDF93FDC80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8" name="Google Shape;14238;p27">
              <a:extLst>
                <a:ext uri="{FF2B5EF4-FFF2-40B4-BE49-F238E27FC236}">
                  <a16:creationId xmlns:a16="http://schemas.microsoft.com/office/drawing/2014/main" id="{D6AAF5D9-7608-D3A4-0375-8283FE1ECAF5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9" name="Google Shape;14239;p27">
              <a:extLst>
                <a:ext uri="{FF2B5EF4-FFF2-40B4-BE49-F238E27FC236}">
                  <a16:creationId xmlns:a16="http://schemas.microsoft.com/office/drawing/2014/main" id="{C405513A-05B1-197F-14D5-B705FD341CE9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0" name="Google Shape;14240;p27">
              <a:extLst>
                <a:ext uri="{FF2B5EF4-FFF2-40B4-BE49-F238E27FC236}">
                  <a16:creationId xmlns:a16="http://schemas.microsoft.com/office/drawing/2014/main" id="{6853D360-DF63-F3D1-FB53-7A81C1BA30CD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1" name="Google Shape;14241;p27">
              <a:extLst>
                <a:ext uri="{FF2B5EF4-FFF2-40B4-BE49-F238E27FC236}">
                  <a16:creationId xmlns:a16="http://schemas.microsoft.com/office/drawing/2014/main" id="{812DD193-8DA9-A2D4-CDE8-03838EC0BE34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2" name="Google Shape;14242;p27">
              <a:extLst>
                <a:ext uri="{FF2B5EF4-FFF2-40B4-BE49-F238E27FC236}">
                  <a16:creationId xmlns:a16="http://schemas.microsoft.com/office/drawing/2014/main" id="{3FDB6FE4-6FBD-9FE6-0370-8075625E12D1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63" name="Google Shape;14243;p27">
            <a:extLst>
              <a:ext uri="{FF2B5EF4-FFF2-40B4-BE49-F238E27FC236}">
                <a16:creationId xmlns:a16="http://schemas.microsoft.com/office/drawing/2014/main" id="{C8390CE0-8B27-4333-4804-481F62A6E2AA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364" name="Google Shape;14244;p27">
              <a:extLst>
                <a:ext uri="{FF2B5EF4-FFF2-40B4-BE49-F238E27FC236}">
                  <a16:creationId xmlns:a16="http://schemas.microsoft.com/office/drawing/2014/main" id="{5A84C077-2F1C-0A0B-F502-FBDC40598A23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5" name="Google Shape;14245;p27">
              <a:extLst>
                <a:ext uri="{FF2B5EF4-FFF2-40B4-BE49-F238E27FC236}">
                  <a16:creationId xmlns:a16="http://schemas.microsoft.com/office/drawing/2014/main" id="{3A91AFBC-7FB2-85DE-948A-91852A75A73A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6" name="Google Shape;14246;p27">
              <a:extLst>
                <a:ext uri="{FF2B5EF4-FFF2-40B4-BE49-F238E27FC236}">
                  <a16:creationId xmlns:a16="http://schemas.microsoft.com/office/drawing/2014/main" id="{7A1A57DB-94D2-59AB-0B2B-05F4DF8264A1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7" name="Google Shape;14247;p27">
              <a:extLst>
                <a:ext uri="{FF2B5EF4-FFF2-40B4-BE49-F238E27FC236}">
                  <a16:creationId xmlns:a16="http://schemas.microsoft.com/office/drawing/2014/main" id="{0A979173-4F64-3E81-F463-D80DA2158668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8" name="Google Shape;14248;p27">
              <a:extLst>
                <a:ext uri="{FF2B5EF4-FFF2-40B4-BE49-F238E27FC236}">
                  <a16:creationId xmlns:a16="http://schemas.microsoft.com/office/drawing/2014/main" id="{222C54ED-5A1C-3E72-CDD8-1D4378A544EF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69" name="Google Shape;14249;p27">
            <a:extLst>
              <a:ext uri="{FF2B5EF4-FFF2-40B4-BE49-F238E27FC236}">
                <a16:creationId xmlns:a16="http://schemas.microsoft.com/office/drawing/2014/main" id="{86895CA0-6D9E-CAEC-4E31-EC8F79ECD850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370" name="Google Shape;14250;p27">
              <a:extLst>
                <a:ext uri="{FF2B5EF4-FFF2-40B4-BE49-F238E27FC236}">
                  <a16:creationId xmlns:a16="http://schemas.microsoft.com/office/drawing/2014/main" id="{FCD3995B-86CD-EFC7-0065-4B9BB4A60415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1" name="Google Shape;14251;p27">
              <a:extLst>
                <a:ext uri="{FF2B5EF4-FFF2-40B4-BE49-F238E27FC236}">
                  <a16:creationId xmlns:a16="http://schemas.microsoft.com/office/drawing/2014/main" id="{84CF8F3A-88FE-F7BE-24CC-BA4DF466420C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2" name="Google Shape;14252;p27">
              <a:extLst>
                <a:ext uri="{FF2B5EF4-FFF2-40B4-BE49-F238E27FC236}">
                  <a16:creationId xmlns:a16="http://schemas.microsoft.com/office/drawing/2014/main" id="{80373EB3-1A70-094B-3124-65EE8F209449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3" name="Google Shape;14253;p27">
              <a:extLst>
                <a:ext uri="{FF2B5EF4-FFF2-40B4-BE49-F238E27FC236}">
                  <a16:creationId xmlns:a16="http://schemas.microsoft.com/office/drawing/2014/main" id="{0DF8E2B3-C812-B192-24C1-D3962AAA488D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4" name="Google Shape;14254;p27">
              <a:extLst>
                <a:ext uri="{FF2B5EF4-FFF2-40B4-BE49-F238E27FC236}">
                  <a16:creationId xmlns:a16="http://schemas.microsoft.com/office/drawing/2014/main" id="{E6E3DF17-E9BF-7B97-9068-734391AB3D54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5" name="Google Shape;14255;p27">
              <a:extLst>
                <a:ext uri="{FF2B5EF4-FFF2-40B4-BE49-F238E27FC236}">
                  <a16:creationId xmlns:a16="http://schemas.microsoft.com/office/drawing/2014/main" id="{7D51A7EF-8AB8-1681-738E-145910F59491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76" name="Google Shape;14256;p27">
            <a:extLst>
              <a:ext uri="{FF2B5EF4-FFF2-40B4-BE49-F238E27FC236}">
                <a16:creationId xmlns:a16="http://schemas.microsoft.com/office/drawing/2014/main" id="{1CDD165A-8F48-2400-A901-C17B5C8D9EA7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  <a:sym typeface="Arial"/>
              </a:rPr>
              <a:t>عناصر اینفوگرافیک</a:t>
            </a:r>
            <a:endParaRPr sz="3200" kern="0" dirty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77" name="Google Shape;14257;p27">
            <a:extLst>
              <a:ext uri="{FF2B5EF4-FFF2-40B4-BE49-F238E27FC236}">
                <a16:creationId xmlns:a16="http://schemas.microsoft.com/office/drawing/2014/main" id="{D3A48F88-4D52-135C-13B2-75A8CBEA7841}"/>
              </a:ext>
            </a:extLst>
          </p:cNvPr>
          <p:cNvSpPr txBox="1">
            <a:spLocks/>
          </p:cNvSpPr>
          <p:nvPr/>
        </p:nvSpPr>
        <p:spPr>
          <a:xfrm>
            <a:off x="2227397" y="146923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نمادهای برتر</a:t>
            </a:r>
          </a:p>
        </p:txBody>
      </p:sp>
    </p:spTree>
    <p:extLst>
      <p:ext uri="{BB962C8B-B14F-4D97-AF65-F5344CB8AC3E}">
        <p14:creationId xmlns:p14="http://schemas.microsoft.com/office/powerpoint/2010/main" val="8755838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47" r="-247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84960" y="800850"/>
            <a:ext cx="795312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6335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4960" y="2038575"/>
            <a:ext cx="795312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91"/>
              </a:lnSpc>
            </a:pPr>
            <a:r>
              <a:rPr lang="fa-IR" sz="2576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576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614720" y="2805120"/>
            <a:ext cx="3058560" cy="3058560"/>
          </a:xfrm>
          <a:custGeom>
            <a:avLst/>
            <a:gdLst/>
            <a:ahLst/>
            <a:cxnLst/>
            <a:rect l="l" t="t" r="r" b="b"/>
            <a:pathLst>
              <a:path w="3058560" h="3058560">
                <a:moveTo>
                  <a:pt x="0" y="0"/>
                </a:moveTo>
                <a:lnTo>
                  <a:pt x="3058560" y="0"/>
                </a:lnTo>
                <a:lnTo>
                  <a:pt x="3058560" y="3058560"/>
                </a:lnTo>
                <a:lnTo>
                  <a:pt x="0" y="30585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3213720" y="6846120"/>
            <a:ext cx="2211120" cy="2211120"/>
          </a:xfrm>
          <a:custGeom>
            <a:avLst/>
            <a:gdLst/>
            <a:ahLst/>
            <a:cxnLst/>
            <a:rect l="l" t="t" r="r" b="b"/>
            <a:pathLst>
              <a:path w="2211120" h="2211120">
                <a:moveTo>
                  <a:pt x="0" y="0"/>
                </a:moveTo>
                <a:lnTo>
                  <a:pt x="2211120" y="0"/>
                </a:lnTo>
                <a:lnTo>
                  <a:pt x="2211120" y="2211120"/>
                </a:lnTo>
                <a:lnTo>
                  <a:pt x="0" y="22111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151160" y="6846120"/>
            <a:ext cx="2211120" cy="2211120"/>
          </a:xfrm>
          <a:custGeom>
            <a:avLst/>
            <a:gdLst/>
            <a:ahLst/>
            <a:cxnLst/>
            <a:rect l="l" t="t" r="r" b="b"/>
            <a:pathLst>
              <a:path w="2211120" h="2211120">
                <a:moveTo>
                  <a:pt x="0" y="0"/>
                </a:moveTo>
                <a:lnTo>
                  <a:pt x="2211120" y="0"/>
                </a:lnTo>
                <a:lnTo>
                  <a:pt x="2211120" y="2211120"/>
                </a:lnTo>
                <a:lnTo>
                  <a:pt x="0" y="22111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3975840" y="7608960"/>
            <a:ext cx="686880" cy="685440"/>
          </a:xfrm>
          <a:custGeom>
            <a:avLst/>
            <a:gdLst/>
            <a:ahLst/>
            <a:cxnLst/>
            <a:rect l="l" t="t" r="r" b="b"/>
            <a:pathLst>
              <a:path w="686880" h="685440">
                <a:moveTo>
                  <a:pt x="0" y="0"/>
                </a:moveTo>
                <a:lnTo>
                  <a:pt x="686880" y="0"/>
                </a:lnTo>
                <a:lnTo>
                  <a:pt x="686880" y="685440"/>
                </a:lnTo>
                <a:lnTo>
                  <a:pt x="0" y="6854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849200" y="7544160"/>
            <a:ext cx="815040" cy="815040"/>
          </a:xfrm>
          <a:custGeom>
            <a:avLst/>
            <a:gdLst/>
            <a:ahLst/>
            <a:cxnLst/>
            <a:rect l="l" t="t" r="r" b="b"/>
            <a:pathLst>
              <a:path w="815040" h="815040">
                <a:moveTo>
                  <a:pt x="0" y="0"/>
                </a:moveTo>
                <a:lnTo>
                  <a:pt x="815040" y="0"/>
                </a:lnTo>
                <a:lnTo>
                  <a:pt x="815040" y="815040"/>
                </a:lnTo>
                <a:lnTo>
                  <a:pt x="0" y="8150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683920" y="3870000"/>
            <a:ext cx="920880" cy="928800"/>
          </a:xfrm>
          <a:custGeom>
            <a:avLst/>
            <a:gdLst/>
            <a:ahLst/>
            <a:cxnLst/>
            <a:rect l="l" t="t" r="r" b="b"/>
            <a:pathLst>
              <a:path w="920880" h="928800">
                <a:moveTo>
                  <a:pt x="0" y="0"/>
                </a:moveTo>
                <a:lnTo>
                  <a:pt x="920880" y="0"/>
                </a:lnTo>
                <a:lnTo>
                  <a:pt x="92088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3" name="AutoShape 13"/>
          <p:cNvSpPr/>
          <p:nvPr/>
        </p:nvSpPr>
        <p:spPr>
          <a:xfrm rot="5231983">
            <a:off x="8613806" y="6358515"/>
            <a:ext cx="1061107" cy="0"/>
          </a:xfrm>
          <a:prstGeom prst="line">
            <a:avLst/>
          </a:prstGeom>
          <a:ln w="19050" cap="rnd">
            <a:solidFill>
              <a:srgbClr val="64994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TextBox 14"/>
          <p:cNvSpPr txBox="1"/>
          <p:nvPr/>
        </p:nvSpPr>
        <p:spPr>
          <a:xfrm>
            <a:off x="6578640" y="7561695"/>
            <a:ext cx="51566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562423" y="7092703"/>
            <a:ext cx="51566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740960" y="3061695"/>
            <a:ext cx="51566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740960" y="2694600"/>
            <a:ext cx="51566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1678400" y="3061695"/>
            <a:ext cx="51566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1678400" y="2698627"/>
            <a:ext cx="51566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0" name="AutoShape 20"/>
          <p:cNvSpPr/>
          <p:nvPr/>
        </p:nvSpPr>
        <p:spPr>
          <a:xfrm rot="5316140">
            <a:off x="3256964" y="5826075"/>
            <a:ext cx="2125352" cy="0"/>
          </a:xfrm>
          <a:prstGeom prst="line">
            <a:avLst/>
          </a:prstGeom>
          <a:ln w="19050" cap="rnd">
            <a:solidFill>
              <a:srgbClr val="64994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 rot="5316140">
            <a:off x="13194404" y="5826075"/>
            <a:ext cx="2125352" cy="0"/>
          </a:xfrm>
          <a:prstGeom prst="line">
            <a:avLst/>
          </a:prstGeom>
          <a:ln w="19050" cap="rnd">
            <a:solidFill>
              <a:srgbClr val="649941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80480" y="621792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47" r="-247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84960" y="800850"/>
            <a:ext cx="795312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03"/>
              </a:lnSpc>
            </a:pPr>
            <a:r>
              <a:rPr lang="fa-IR" sz="6335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6335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4960" y="2038575"/>
            <a:ext cx="795312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91"/>
              </a:lnSpc>
            </a:pPr>
            <a:r>
              <a:rPr lang="fa-IR" sz="2576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576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4752000" y="3828240"/>
            <a:ext cx="8784000" cy="3240000"/>
          </a:xfrm>
          <a:custGeom>
            <a:avLst/>
            <a:gdLst/>
            <a:ahLst/>
            <a:cxnLst/>
            <a:rect l="l" t="t" r="r" b="b"/>
            <a:pathLst>
              <a:path w="8784000" h="3240000">
                <a:moveTo>
                  <a:pt x="0" y="0"/>
                </a:moveTo>
                <a:lnTo>
                  <a:pt x="8784000" y="0"/>
                </a:lnTo>
                <a:lnTo>
                  <a:pt x="8784000" y="3240000"/>
                </a:lnTo>
                <a:lnTo>
                  <a:pt x="0" y="3240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562640" y="3798720"/>
            <a:ext cx="650880" cy="656640"/>
          </a:xfrm>
          <a:custGeom>
            <a:avLst/>
            <a:gdLst/>
            <a:ahLst/>
            <a:cxnLst/>
            <a:rect l="l" t="t" r="r" b="b"/>
            <a:pathLst>
              <a:path w="650880" h="656640">
                <a:moveTo>
                  <a:pt x="0" y="0"/>
                </a:moveTo>
                <a:lnTo>
                  <a:pt x="650880" y="0"/>
                </a:lnTo>
                <a:lnTo>
                  <a:pt x="650880" y="656640"/>
                </a:lnTo>
                <a:lnTo>
                  <a:pt x="0" y="6566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303920" y="5149440"/>
            <a:ext cx="585360" cy="547920"/>
          </a:xfrm>
          <a:custGeom>
            <a:avLst/>
            <a:gdLst/>
            <a:ahLst/>
            <a:cxnLst/>
            <a:rect l="l" t="t" r="r" b="b"/>
            <a:pathLst>
              <a:path w="585360" h="547920">
                <a:moveTo>
                  <a:pt x="0" y="0"/>
                </a:moveTo>
                <a:lnTo>
                  <a:pt x="585360" y="0"/>
                </a:lnTo>
                <a:lnTo>
                  <a:pt x="585360" y="547920"/>
                </a:lnTo>
                <a:lnTo>
                  <a:pt x="0" y="54792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1916000" y="5212080"/>
            <a:ext cx="694080" cy="408240"/>
          </a:xfrm>
          <a:custGeom>
            <a:avLst/>
            <a:gdLst/>
            <a:ahLst/>
            <a:cxnLst/>
            <a:rect l="l" t="t" r="r" b="b"/>
            <a:pathLst>
              <a:path w="694080" h="408240">
                <a:moveTo>
                  <a:pt x="0" y="0"/>
                </a:moveTo>
                <a:lnTo>
                  <a:pt x="694080" y="0"/>
                </a:lnTo>
                <a:lnTo>
                  <a:pt x="694080" y="408240"/>
                </a:lnTo>
                <a:lnTo>
                  <a:pt x="0" y="4082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5687280" y="5130720"/>
            <a:ext cx="524160" cy="522720"/>
          </a:xfrm>
          <a:custGeom>
            <a:avLst/>
            <a:gdLst/>
            <a:ahLst/>
            <a:cxnLst/>
            <a:rect l="l" t="t" r="r" b="b"/>
            <a:pathLst>
              <a:path w="524160" h="522720">
                <a:moveTo>
                  <a:pt x="0" y="0"/>
                </a:moveTo>
                <a:lnTo>
                  <a:pt x="524160" y="0"/>
                </a:lnTo>
                <a:lnTo>
                  <a:pt x="524160" y="522720"/>
                </a:lnTo>
                <a:lnTo>
                  <a:pt x="0" y="5227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7431120" y="5137200"/>
            <a:ext cx="622080" cy="622080"/>
          </a:xfrm>
          <a:custGeom>
            <a:avLst/>
            <a:gdLst/>
            <a:ahLst/>
            <a:cxnLst/>
            <a:rect l="l" t="t" r="r" b="b"/>
            <a:pathLst>
              <a:path w="622080" h="622080">
                <a:moveTo>
                  <a:pt x="0" y="0"/>
                </a:moveTo>
                <a:lnTo>
                  <a:pt x="622080" y="0"/>
                </a:lnTo>
                <a:lnTo>
                  <a:pt x="622080" y="622080"/>
                </a:lnTo>
                <a:lnTo>
                  <a:pt x="0" y="62208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8824320" y="5100480"/>
            <a:ext cx="689040" cy="694800"/>
          </a:xfrm>
          <a:custGeom>
            <a:avLst/>
            <a:gdLst/>
            <a:ahLst/>
            <a:cxnLst/>
            <a:rect l="l" t="t" r="r" b="b"/>
            <a:pathLst>
              <a:path w="689040" h="694800">
                <a:moveTo>
                  <a:pt x="0" y="0"/>
                </a:moveTo>
                <a:lnTo>
                  <a:pt x="689040" y="0"/>
                </a:lnTo>
                <a:lnTo>
                  <a:pt x="689040" y="694800"/>
                </a:lnTo>
                <a:lnTo>
                  <a:pt x="0" y="6948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757440" y="3264015"/>
            <a:ext cx="45309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757440" y="2710335"/>
            <a:ext cx="44913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38720" y="7283055"/>
            <a:ext cx="45309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38720" y="6729375"/>
            <a:ext cx="44913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3018320" y="3264015"/>
            <a:ext cx="45309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3018320" y="2710335"/>
            <a:ext cx="44913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959280" y="7283055"/>
            <a:ext cx="45309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2959280" y="6729375"/>
            <a:ext cx="44913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6884640" y="7338495"/>
            <a:ext cx="45309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6884640" y="6784095"/>
            <a:ext cx="44913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4" name="AutoShape 24"/>
          <p:cNvSpPr/>
          <p:nvPr/>
        </p:nvSpPr>
        <p:spPr>
          <a:xfrm rot="-9453264">
            <a:off x="5264056" y="3619080"/>
            <a:ext cx="1165408" cy="0"/>
          </a:xfrm>
          <a:prstGeom prst="line">
            <a:avLst/>
          </a:prstGeom>
          <a:ln w="9525" cap="rnd">
            <a:solidFill>
              <a:srgbClr val="595959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5" name="AutoShape 25"/>
          <p:cNvSpPr/>
          <p:nvPr/>
        </p:nvSpPr>
        <p:spPr>
          <a:xfrm rot="-1346795">
            <a:off x="11862468" y="3635280"/>
            <a:ext cx="1080503" cy="0"/>
          </a:xfrm>
          <a:prstGeom prst="line">
            <a:avLst/>
          </a:prstGeom>
          <a:ln w="9525" cap="rnd">
            <a:solidFill>
              <a:srgbClr val="595959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6" name="AutoShape 26"/>
          <p:cNvSpPr/>
          <p:nvPr/>
        </p:nvSpPr>
        <p:spPr>
          <a:xfrm rot="5096369">
            <a:off x="8961548" y="6632640"/>
            <a:ext cx="334664" cy="0"/>
          </a:xfrm>
          <a:prstGeom prst="line">
            <a:avLst/>
          </a:prstGeom>
          <a:ln w="9525" cap="rnd">
            <a:solidFill>
              <a:srgbClr val="595959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7" name="AutoShape 27"/>
          <p:cNvSpPr/>
          <p:nvPr/>
        </p:nvSpPr>
        <p:spPr>
          <a:xfrm rot="9405282">
            <a:off x="5575829" y="7124400"/>
            <a:ext cx="2435462" cy="0"/>
          </a:xfrm>
          <a:prstGeom prst="line">
            <a:avLst/>
          </a:prstGeom>
          <a:ln w="9525" cap="rnd">
            <a:solidFill>
              <a:srgbClr val="595959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8" name="AutoShape 28"/>
          <p:cNvSpPr/>
          <p:nvPr/>
        </p:nvSpPr>
        <p:spPr>
          <a:xfrm rot="1395119">
            <a:off x="10305480" y="7124400"/>
            <a:ext cx="2434800" cy="0"/>
          </a:xfrm>
          <a:prstGeom prst="line">
            <a:avLst/>
          </a:prstGeom>
          <a:ln w="9525" cap="rnd">
            <a:solidFill>
              <a:srgbClr val="595959"/>
            </a:solidFill>
            <a:prstDash val="solid"/>
            <a:headEnd type="none" w="sm" len="sm"/>
            <a:tailEnd type="triangle" w="lg" len="med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" b="-1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2736000"/>
          </a:xfrm>
          <a:custGeom>
            <a:avLst/>
            <a:gdLst/>
            <a:ahLst/>
            <a:cxnLst/>
            <a:rect l="l" t="t" r="r" b="b"/>
            <a:pathLst>
              <a:path w="18288000" h="2736000">
                <a:moveTo>
                  <a:pt x="0" y="0"/>
                </a:moveTo>
                <a:lnTo>
                  <a:pt x="18288000" y="0"/>
                </a:lnTo>
                <a:lnTo>
                  <a:pt x="18288000" y="2736000"/>
                </a:lnTo>
                <a:lnTo>
                  <a:pt x="0" y="2736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8887680"/>
            <a:ext cx="18288000" cy="1398960"/>
          </a:xfrm>
          <a:custGeom>
            <a:avLst/>
            <a:gdLst/>
            <a:ahLst/>
            <a:cxnLst/>
            <a:rect l="l" t="t" r="r" b="b"/>
            <a:pathLst>
              <a:path w="18288000" h="1398960">
                <a:moveTo>
                  <a:pt x="0" y="0"/>
                </a:moveTo>
                <a:lnTo>
                  <a:pt x="18288000" y="0"/>
                </a:lnTo>
                <a:lnTo>
                  <a:pt x="18288000" y="1398960"/>
                </a:lnTo>
                <a:lnTo>
                  <a:pt x="0" y="13989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776360" y="9011160"/>
            <a:ext cx="1152720" cy="1152000"/>
          </a:xfrm>
          <a:custGeom>
            <a:avLst/>
            <a:gdLst/>
            <a:ahLst/>
            <a:cxnLst/>
            <a:rect l="l" t="t" r="r" b="b"/>
            <a:pathLst>
              <a:path w="1152720" h="1152000">
                <a:moveTo>
                  <a:pt x="0" y="0"/>
                </a:moveTo>
                <a:lnTo>
                  <a:pt x="1152720" y="0"/>
                </a:lnTo>
                <a:lnTo>
                  <a:pt x="1152720" y="1152000"/>
                </a:lnTo>
                <a:lnTo>
                  <a:pt x="0" y="11520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026720" y="52560"/>
            <a:ext cx="6441840" cy="24365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9504"/>
              </a:lnSpc>
            </a:pPr>
            <a:r>
              <a:rPr lang="fa-IR" sz="72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نمونه کارها طراحی شده است</a:t>
            </a:r>
            <a:endParaRPr lang="en-US" sz="72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939440" y="286095"/>
            <a:ext cx="9321840" cy="216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44072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18200" y="6339435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47" r="-247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84960" y="800850"/>
            <a:ext cx="795312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03"/>
              </a:lnSpc>
            </a:pPr>
            <a:r>
              <a:rPr lang="fa-IR" sz="6335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6335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4960" y="2038575"/>
            <a:ext cx="795312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91"/>
              </a:lnSpc>
            </a:pPr>
            <a:r>
              <a:rPr lang="fa-IR" sz="2576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576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732873" y="2849113"/>
            <a:ext cx="2851055" cy="2851055"/>
          </a:xfrm>
          <a:custGeom>
            <a:avLst/>
            <a:gdLst/>
            <a:ahLst/>
            <a:cxnLst/>
            <a:rect l="l" t="t" r="r" b="b"/>
            <a:pathLst>
              <a:path w="2851055" h="2851055">
                <a:moveTo>
                  <a:pt x="0" y="0"/>
                </a:moveTo>
                <a:lnTo>
                  <a:pt x="2851054" y="0"/>
                </a:lnTo>
                <a:lnTo>
                  <a:pt x="2851054" y="2851054"/>
                </a:lnTo>
                <a:lnTo>
                  <a:pt x="0" y="285105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732873" y="5925673"/>
            <a:ext cx="2851055" cy="2851055"/>
          </a:xfrm>
          <a:custGeom>
            <a:avLst/>
            <a:gdLst/>
            <a:ahLst/>
            <a:cxnLst/>
            <a:rect l="l" t="t" r="r" b="b"/>
            <a:pathLst>
              <a:path w="2851055" h="2851055">
                <a:moveTo>
                  <a:pt x="0" y="0"/>
                </a:moveTo>
                <a:lnTo>
                  <a:pt x="2851054" y="0"/>
                </a:lnTo>
                <a:lnTo>
                  <a:pt x="2851054" y="2851054"/>
                </a:lnTo>
                <a:lnTo>
                  <a:pt x="0" y="285105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148873" y="4418713"/>
            <a:ext cx="2851055" cy="2851055"/>
          </a:xfrm>
          <a:custGeom>
            <a:avLst/>
            <a:gdLst/>
            <a:ahLst/>
            <a:cxnLst/>
            <a:rect l="l" t="t" r="r" b="b"/>
            <a:pathLst>
              <a:path w="2851055" h="2851055">
                <a:moveTo>
                  <a:pt x="0" y="0"/>
                </a:moveTo>
                <a:lnTo>
                  <a:pt x="2851054" y="0"/>
                </a:lnTo>
                <a:lnTo>
                  <a:pt x="2851054" y="2851054"/>
                </a:lnTo>
                <a:lnTo>
                  <a:pt x="0" y="285105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317593" y="4418713"/>
            <a:ext cx="2851055" cy="2851055"/>
          </a:xfrm>
          <a:custGeom>
            <a:avLst/>
            <a:gdLst/>
            <a:ahLst/>
            <a:cxnLst/>
            <a:rect l="l" t="t" r="r" b="b"/>
            <a:pathLst>
              <a:path w="2851055" h="2851055">
                <a:moveTo>
                  <a:pt x="0" y="0"/>
                </a:moveTo>
                <a:lnTo>
                  <a:pt x="2851054" y="0"/>
                </a:lnTo>
                <a:lnTo>
                  <a:pt x="2851054" y="2851054"/>
                </a:lnTo>
                <a:lnTo>
                  <a:pt x="0" y="285105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2959280" y="4597455"/>
            <a:ext cx="50018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959280" y="4338975"/>
            <a:ext cx="5001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گزینه </a:t>
            </a:r>
            <a:r>
              <a:rPr lang="en-US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D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-96480" y="5408895"/>
            <a:ext cx="50018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-96480" y="5150415"/>
            <a:ext cx="5001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گزینه </a:t>
            </a:r>
            <a:r>
              <a:rPr lang="en-US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589760" y="7720095"/>
            <a:ext cx="50018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589760" y="7461615"/>
            <a:ext cx="5001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گزینه ج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289600" y="2310735"/>
            <a:ext cx="50018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1289600" y="2052255"/>
            <a:ext cx="5001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گزینه </a:t>
            </a:r>
            <a:r>
              <a:rPr lang="en-US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805520" y="5101245"/>
            <a:ext cx="92736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570960" y="5101245"/>
            <a:ext cx="92736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D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694720" y="5916285"/>
            <a:ext cx="92736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C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694720" y="4187565"/>
            <a:ext cx="92736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23" name="Freeform 23"/>
          <p:cNvSpPr/>
          <p:nvPr/>
        </p:nvSpPr>
        <p:spPr>
          <a:xfrm>
            <a:off x="7976231" y="6169031"/>
            <a:ext cx="2364339" cy="2364339"/>
          </a:xfrm>
          <a:custGeom>
            <a:avLst/>
            <a:gdLst/>
            <a:ahLst/>
            <a:cxnLst/>
            <a:rect l="l" t="t" r="r" b="b"/>
            <a:pathLst>
              <a:path w="2364339" h="2364339">
                <a:moveTo>
                  <a:pt x="0" y="0"/>
                </a:moveTo>
                <a:lnTo>
                  <a:pt x="2364338" y="0"/>
                </a:lnTo>
                <a:lnTo>
                  <a:pt x="2364338" y="2364338"/>
                </a:lnTo>
                <a:lnTo>
                  <a:pt x="0" y="236433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6392231" y="4662071"/>
            <a:ext cx="2364339" cy="2364339"/>
          </a:xfrm>
          <a:custGeom>
            <a:avLst/>
            <a:gdLst/>
            <a:ahLst/>
            <a:cxnLst/>
            <a:rect l="l" t="t" r="r" b="b"/>
            <a:pathLst>
              <a:path w="2364339" h="2364339">
                <a:moveTo>
                  <a:pt x="0" y="0"/>
                </a:moveTo>
                <a:lnTo>
                  <a:pt x="2364338" y="0"/>
                </a:lnTo>
                <a:lnTo>
                  <a:pt x="2364338" y="2364338"/>
                </a:lnTo>
                <a:lnTo>
                  <a:pt x="0" y="2364338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7976231" y="3093191"/>
            <a:ext cx="2364339" cy="2364339"/>
          </a:xfrm>
          <a:custGeom>
            <a:avLst/>
            <a:gdLst/>
            <a:ahLst/>
            <a:cxnLst/>
            <a:rect l="l" t="t" r="r" b="b"/>
            <a:pathLst>
              <a:path w="2364339" h="2364339">
                <a:moveTo>
                  <a:pt x="0" y="0"/>
                </a:moveTo>
                <a:lnTo>
                  <a:pt x="2364338" y="0"/>
                </a:lnTo>
                <a:lnTo>
                  <a:pt x="2364338" y="2364338"/>
                </a:lnTo>
                <a:lnTo>
                  <a:pt x="0" y="2364338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9560231" y="4656311"/>
            <a:ext cx="2364339" cy="2364339"/>
          </a:xfrm>
          <a:custGeom>
            <a:avLst/>
            <a:gdLst/>
            <a:ahLst/>
            <a:cxnLst/>
            <a:rect l="l" t="t" r="r" b="b"/>
            <a:pathLst>
              <a:path w="2364339" h="2364339">
                <a:moveTo>
                  <a:pt x="0" y="0"/>
                </a:moveTo>
                <a:lnTo>
                  <a:pt x="2364338" y="0"/>
                </a:lnTo>
                <a:lnTo>
                  <a:pt x="2364338" y="2364338"/>
                </a:lnTo>
                <a:lnTo>
                  <a:pt x="0" y="2364338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27" name="TextBox 27"/>
          <p:cNvSpPr txBox="1"/>
          <p:nvPr/>
        </p:nvSpPr>
        <p:spPr>
          <a:xfrm>
            <a:off x="8205840" y="3759765"/>
            <a:ext cx="190584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fa-IR" sz="32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گزینه</a:t>
            </a:r>
            <a:endParaRPr lang="en-US" sz="32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 rot="5400000">
            <a:off x="9974378" y="5600583"/>
            <a:ext cx="190584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fa-IR" sz="32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گزینه</a:t>
            </a:r>
            <a:endParaRPr lang="en-US" sz="32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8205840" y="7148805"/>
            <a:ext cx="190584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fa-IR" sz="32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گزینه</a:t>
            </a:r>
            <a:endParaRPr lang="en-US" sz="32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 rot="5400000">
            <a:off x="6503257" y="5594823"/>
            <a:ext cx="190584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fa-IR" sz="32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گزینه</a:t>
            </a:r>
            <a:endParaRPr lang="en-US" sz="32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480" y="-48960"/>
            <a:ext cx="18294480" cy="1238400"/>
          </a:xfrm>
          <a:custGeom>
            <a:avLst/>
            <a:gdLst/>
            <a:ahLst/>
            <a:cxnLst/>
            <a:rect l="l" t="t" r="r" b="b"/>
            <a:pathLst>
              <a:path w="18294480" h="1238400">
                <a:moveTo>
                  <a:pt x="0" y="0"/>
                </a:moveTo>
                <a:lnTo>
                  <a:pt x="18294480" y="0"/>
                </a:lnTo>
                <a:lnTo>
                  <a:pt x="18294480" y="1238400"/>
                </a:lnTo>
                <a:lnTo>
                  <a:pt x="0" y="1238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31520" y="6531480"/>
            <a:ext cx="19717920" cy="4109760"/>
          </a:xfrm>
          <a:custGeom>
            <a:avLst/>
            <a:gdLst/>
            <a:ahLst/>
            <a:cxnLst/>
            <a:rect l="l" t="t" r="r" b="b"/>
            <a:pathLst>
              <a:path w="19717920" h="4109760">
                <a:moveTo>
                  <a:pt x="0" y="0"/>
                </a:moveTo>
                <a:lnTo>
                  <a:pt x="19717920" y="0"/>
                </a:lnTo>
                <a:lnTo>
                  <a:pt x="19717920" y="4109760"/>
                </a:lnTo>
                <a:lnTo>
                  <a:pt x="0" y="41097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47" r="-247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84960" y="800850"/>
            <a:ext cx="795312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03"/>
              </a:lnSpc>
            </a:pPr>
            <a:r>
              <a:rPr lang="fa-IR" sz="6335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6335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4960" y="2038575"/>
            <a:ext cx="795312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91"/>
              </a:lnSpc>
            </a:pPr>
            <a:r>
              <a:rPr lang="fa-IR" sz="2576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576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483680" y="2923920"/>
            <a:ext cx="3297600" cy="3297600"/>
          </a:xfrm>
          <a:custGeom>
            <a:avLst/>
            <a:gdLst/>
            <a:ahLst/>
            <a:cxnLst/>
            <a:rect l="l" t="t" r="r" b="b"/>
            <a:pathLst>
              <a:path w="3297600" h="3297600">
                <a:moveTo>
                  <a:pt x="0" y="0"/>
                </a:moveTo>
                <a:lnTo>
                  <a:pt x="3297600" y="0"/>
                </a:lnTo>
                <a:lnTo>
                  <a:pt x="3297600" y="3297600"/>
                </a:lnTo>
                <a:lnTo>
                  <a:pt x="0" y="32976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2039760" y="2923920"/>
            <a:ext cx="3297600" cy="3297600"/>
          </a:xfrm>
          <a:custGeom>
            <a:avLst/>
            <a:gdLst/>
            <a:ahLst/>
            <a:cxnLst/>
            <a:rect l="l" t="t" r="r" b="b"/>
            <a:pathLst>
              <a:path w="3297600" h="3297600">
                <a:moveTo>
                  <a:pt x="0" y="0"/>
                </a:moveTo>
                <a:lnTo>
                  <a:pt x="3297600" y="0"/>
                </a:lnTo>
                <a:lnTo>
                  <a:pt x="3297600" y="3297600"/>
                </a:lnTo>
                <a:lnTo>
                  <a:pt x="0" y="32976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2936240" y="2923920"/>
            <a:ext cx="3297600" cy="3297600"/>
          </a:xfrm>
          <a:custGeom>
            <a:avLst/>
            <a:gdLst/>
            <a:ahLst/>
            <a:cxnLst/>
            <a:rect l="l" t="t" r="r" b="b"/>
            <a:pathLst>
              <a:path w="3297600" h="3297600">
                <a:moveTo>
                  <a:pt x="0" y="0"/>
                </a:moveTo>
                <a:lnTo>
                  <a:pt x="3297600" y="0"/>
                </a:lnTo>
                <a:lnTo>
                  <a:pt x="3297600" y="3297600"/>
                </a:lnTo>
                <a:lnTo>
                  <a:pt x="0" y="32976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213520" y="2262960"/>
            <a:ext cx="2386800" cy="2386800"/>
          </a:xfrm>
          <a:custGeom>
            <a:avLst/>
            <a:gdLst/>
            <a:ahLst/>
            <a:cxnLst/>
            <a:rect l="l" t="t" r="r" b="b"/>
            <a:pathLst>
              <a:path w="2386800" h="2386800">
                <a:moveTo>
                  <a:pt x="0" y="0"/>
                </a:moveTo>
                <a:lnTo>
                  <a:pt x="2386800" y="0"/>
                </a:lnTo>
                <a:lnTo>
                  <a:pt x="2386800" y="2386800"/>
                </a:lnTo>
                <a:lnTo>
                  <a:pt x="0" y="2386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0665360" y="2262960"/>
            <a:ext cx="2386800" cy="2386800"/>
          </a:xfrm>
          <a:custGeom>
            <a:avLst/>
            <a:gdLst/>
            <a:ahLst/>
            <a:cxnLst/>
            <a:rect l="l" t="t" r="r" b="b"/>
            <a:pathLst>
              <a:path w="2386800" h="2386800">
                <a:moveTo>
                  <a:pt x="0" y="0"/>
                </a:moveTo>
                <a:lnTo>
                  <a:pt x="2386800" y="0"/>
                </a:lnTo>
                <a:lnTo>
                  <a:pt x="2386800" y="2386800"/>
                </a:lnTo>
                <a:lnTo>
                  <a:pt x="0" y="2386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665360" y="5004000"/>
            <a:ext cx="2386800" cy="2386800"/>
          </a:xfrm>
          <a:custGeom>
            <a:avLst/>
            <a:gdLst/>
            <a:ahLst/>
            <a:cxnLst/>
            <a:rect l="l" t="t" r="r" b="b"/>
            <a:pathLst>
              <a:path w="2386800" h="2386800">
                <a:moveTo>
                  <a:pt x="0" y="0"/>
                </a:moveTo>
                <a:lnTo>
                  <a:pt x="2386800" y="0"/>
                </a:lnTo>
                <a:lnTo>
                  <a:pt x="2386800" y="2386800"/>
                </a:lnTo>
                <a:lnTo>
                  <a:pt x="0" y="2386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5213520" y="5004000"/>
            <a:ext cx="2386800" cy="2386800"/>
          </a:xfrm>
          <a:custGeom>
            <a:avLst/>
            <a:gdLst/>
            <a:ahLst/>
            <a:cxnLst/>
            <a:rect l="l" t="t" r="r" b="b"/>
            <a:pathLst>
              <a:path w="2386800" h="2386800">
                <a:moveTo>
                  <a:pt x="0" y="0"/>
                </a:moveTo>
                <a:lnTo>
                  <a:pt x="2386800" y="0"/>
                </a:lnTo>
                <a:lnTo>
                  <a:pt x="2386800" y="2386800"/>
                </a:lnTo>
                <a:lnTo>
                  <a:pt x="0" y="2386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879055" y="7994078"/>
            <a:ext cx="269712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35902" y="7351061"/>
            <a:ext cx="26971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را اینجا بنویسید</a:t>
            </a:r>
            <a:endParaRPr lang="en-US" sz="27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368698" y="7994077"/>
            <a:ext cx="269712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368698" y="7284246"/>
            <a:ext cx="26971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را اینجا بنویسید</a:t>
            </a:r>
            <a:endParaRPr lang="en-US" sz="27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768223" y="8066723"/>
            <a:ext cx="269712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778880" y="7379370"/>
            <a:ext cx="26971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را اینجا بنویسید</a:t>
            </a:r>
            <a:endParaRPr lang="en-US" sz="27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1206927" y="7904752"/>
            <a:ext cx="269712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1227680" y="7379370"/>
            <a:ext cx="26971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را اینجا بنویسید</a:t>
            </a:r>
            <a:endParaRPr lang="en-US" sz="27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4684754" y="7927901"/>
            <a:ext cx="269712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zing </a:t>
            </a: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منحصر به فرد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4675760" y="7379370"/>
            <a:ext cx="26971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را اینجا بنویسید</a:t>
            </a:r>
            <a:endParaRPr lang="en-US" sz="27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2448720" y="4122640"/>
            <a:ext cx="24796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پاورپوینت ارائه طراحی شده</a:t>
            </a:r>
            <a:endParaRPr lang="en-US" sz="2799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7896309" y="4031283"/>
            <a:ext cx="24796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پاورپوینت ارائه طراحی شده</a:t>
            </a:r>
            <a:endParaRPr lang="en-US" sz="2799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3392274" y="4059078"/>
            <a:ext cx="24796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پاورپوینت ارائه طراحی شده</a:t>
            </a:r>
            <a:endParaRPr lang="en-US" sz="2799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5613857" y="3065463"/>
            <a:ext cx="167328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اینجا </a:t>
            </a:r>
            <a:endParaRPr lang="en-US" sz="2799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1070651" y="3098394"/>
            <a:ext cx="167328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اینجا</a:t>
            </a:r>
            <a:endParaRPr lang="en-US" sz="2799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1067274" y="5879851"/>
            <a:ext cx="167328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اینجا</a:t>
            </a:r>
            <a:endParaRPr lang="en-US" sz="2799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5576400" y="5741223"/>
            <a:ext cx="167328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اینجا</a:t>
            </a:r>
            <a:endParaRPr lang="en-US" sz="2799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3623</Words>
  <Application>Microsoft Office PowerPoint</Application>
  <PresentationFormat>Custom</PresentationFormat>
  <Paragraphs>333</Paragraphs>
  <Slides>42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3" baseType="lpstr">
      <vt:lpstr>Amatic SC</vt:lpstr>
      <vt:lpstr>Arial Bold</vt:lpstr>
      <vt:lpstr>Arial</vt:lpstr>
      <vt:lpstr>Calibri</vt:lpstr>
      <vt:lpstr>Arimo Bold</vt:lpstr>
      <vt:lpstr>Source Sans Pro</vt:lpstr>
      <vt:lpstr>Lato</vt:lpstr>
      <vt:lpstr>Lato Black</vt:lpstr>
      <vt:lpstr>Roboto Medium</vt:lpstr>
      <vt:lpstr>Open Sans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 of Field Template slidesppt.net.odp</dc:title>
  <dc:creator>KaraPardazesh</dc:creator>
  <cp:lastModifiedBy>KaraPardazesh</cp:lastModifiedBy>
  <cp:revision>7</cp:revision>
  <dcterms:created xsi:type="dcterms:W3CDTF">2006-08-16T00:00:00Z</dcterms:created>
  <dcterms:modified xsi:type="dcterms:W3CDTF">2023-12-23T16:52:56Z</dcterms:modified>
  <dc:identifier>DAF3IFNUFlU</dc:identifier>
</cp:coreProperties>
</file>